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2"/>
  </p:notesMasterIdLst>
  <p:sldIdLst>
    <p:sldId id="351" r:id="rId2"/>
    <p:sldId id="422" r:id="rId3"/>
    <p:sldId id="442" r:id="rId4"/>
    <p:sldId id="360" r:id="rId5"/>
    <p:sldId id="361" r:id="rId6"/>
    <p:sldId id="423" r:id="rId7"/>
    <p:sldId id="443" r:id="rId8"/>
    <p:sldId id="424" r:id="rId9"/>
    <p:sldId id="418" r:id="rId10"/>
    <p:sldId id="26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80591" autoAdjust="0"/>
  </p:normalViewPr>
  <p:slideViewPr>
    <p:cSldViewPr>
      <p:cViewPr varScale="1">
        <p:scale>
          <a:sx n="53" d="100"/>
          <a:sy n="53" d="100"/>
        </p:scale>
        <p:origin x="166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谷歌眼镜就像是可佩带式智能手机，让用户可以通过语音指令，拍摄照片，发送信息，以及实施其他功能。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在智能手机的创新空间逐步收窄和市场增量接近饱和的情况下，智能可穿戴设备作为智能终端产业下一个热点已被市场广泛认同。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713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25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 Wear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也是一个开放平台，它允许第三发厂商加入进来生产多样的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 Wear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设备，例如：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LG G Watch1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 Watch2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、三星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Gear Live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Moto 360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等设备。同样也为开发者提供相应的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，方便开发者进行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 Wear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应用开发，例如几款比较流行的应用：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1Weather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Intellicom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Watch Face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WearADay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、小马手表管家、等，甚至出现了基于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AndroidWear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系统定制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Ticwaer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441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 Google”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语音指令功能，通过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 Now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实现语音功能。目前国内无法使用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服务，所以该功能没法使用（可以通过其他手段设置，但特别麻烦）。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8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683" y="83671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48880"/>
            <a:ext cx="7370050" cy="360040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23928" y="2996952"/>
            <a:ext cx="3848472" cy="720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5416116" y="5085185"/>
            <a:ext cx="182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aseline="0" dirty="0" smtClean="0">
                <a:latin typeface="微软雅黑" pitchFamily="34" charset="-122"/>
                <a:ea typeface="微软雅黑" pitchFamily="34" charset="-122"/>
              </a:rPr>
              <a:t>李玮玮</a:t>
            </a:r>
            <a:endParaRPr lang="zh-CN" altLang="en-US" sz="2400" baseline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5151" y="6453336"/>
            <a:ext cx="1308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8F85060-ECBA-4819-8A50-E8E39B7E2F3D}" type="datetime1"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2017/4/5</a:t>
            </a:fld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596337" y="6453335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李玮玮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矩形 52"/>
          <p:cNvSpPr/>
          <p:nvPr userDrawn="1"/>
        </p:nvSpPr>
        <p:spPr>
          <a:xfrm>
            <a:off x="0" y="1232756"/>
            <a:ext cx="9144000" cy="1800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5151" y="6453336"/>
            <a:ext cx="138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8F85060-ECBA-4819-8A50-E8E39B7E2F3D}" type="datetime1"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2017/4/5</a:t>
            </a:fld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596337" y="6453335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李玮玮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1232756"/>
            <a:ext cx="9144000" cy="1800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735" y="2060848"/>
            <a:ext cx="341947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1619672" y="1268760"/>
            <a:ext cx="5715604" cy="216024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 flip="none" rotWithShape="1">
                <a:gsLst>
                  <a:gs pos="100000">
                    <a:srgbClr val="FF0000"/>
                  </a:gs>
                  <a:gs pos="0">
                    <a:srgbClr val="00FF00"/>
                  </a:gs>
                  <a:gs pos="100000">
                    <a:srgbClr val="0000FF"/>
                  </a:gs>
                </a:gsLst>
                <a:lin ang="2700000" scaled="1"/>
                <a:tileRect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26409" y="764704"/>
            <a:ext cx="7772400" cy="1470025"/>
          </a:xfrm>
        </p:spPr>
        <p:txBody>
          <a:bodyPr/>
          <a:lstStyle/>
          <a:p>
            <a:r>
              <a:rPr lang="en-US" altLang="zh-CN" dirty="0" err="1" smtClean="0"/>
              <a:t>AndroidWear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3707904" y="2996952"/>
            <a:ext cx="3960440" cy="1080120"/>
          </a:xfrm>
        </p:spPr>
        <p:txBody>
          <a:bodyPr>
            <a:noAutofit/>
          </a:bodyPr>
          <a:lstStyle/>
          <a:p>
            <a:r>
              <a:rPr lang="zh-CN" altLang="en-US" sz="2700" dirty="0" smtClean="0">
                <a:solidFill>
                  <a:schemeClr val="bg1"/>
                </a:solidFill>
              </a:rPr>
              <a:t>第一讲</a:t>
            </a:r>
            <a:endParaRPr lang="en-US" altLang="zh-CN" sz="2700" dirty="0" smtClean="0">
              <a:solidFill>
                <a:schemeClr val="bg1"/>
              </a:solidFill>
            </a:endParaRPr>
          </a:p>
          <a:p>
            <a:r>
              <a:rPr lang="en-US" altLang="zh-CN" sz="2700" dirty="0" err="1" smtClean="0">
                <a:solidFill>
                  <a:schemeClr val="bg1"/>
                </a:solidFill>
              </a:rPr>
              <a:t>AndroidWear</a:t>
            </a:r>
            <a:r>
              <a:rPr lang="zh-CN" altLang="en-US" sz="2700" dirty="0" smtClean="0">
                <a:solidFill>
                  <a:schemeClr val="bg1"/>
                </a:solidFill>
              </a:rPr>
              <a:t>简介</a:t>
            </a:r>
            <a:endParaRPr lang="zh-CN" altLang="en-US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54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55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6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smtClean="0"/>
                <a:t>Android Wear</a:t>
              </a:r>
              <a:r>
                <a:rPr lang="zh-CN" altLang="en-US" sz="2400" b="1" dirty="0" smtClean="0"/>
                <a:t>简介</a:t>
              </a:r>
              <a:endParaRPr lang="en-US" altLang="zh-CN" sz="2400" b="1" dirty="0"/>
            </a:p>
          </p:txBody>
        </p:sp>
        <p:grpSp>
          <p:nvGrpSpPr>
            <p:cNvPr id="57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59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61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8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92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14116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Android </a:t>
            </a:r>
            <a:r>
              <a:rPr lang="en-US" altLang="zh-CN" dirty="0"/>
              <a:t>Wear</a:t>
            </a:r>
            <a:r>
              <a:rPr lang="zh-CN" altLang="en-US" dirty="0"/>
              <a:t>是</a:t>
            </a:r>
            <a:r>
              <a:rPr lang="en-US" altLang="zh-CN" dirty="0"/>
              <a:t>Google</a:t>
            </a:r>
            <a:r>
              <a:rPr lang="zh-CN" altLang="en-US" dirty="0"/>
              <a:t>为智能手表打造的全新智能平台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2012</a:t>
            </a:r>
            <a:r>
              <a:rPr lang="zh-CN" altLang="en-US" dirty="0"/>
              <a:t>年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Google</a:t>
            </a:r>
            <a:r>
              <a:rPr lang="zh-CN" altLang="en-US" dirty="0"/>
              <a:t>发布谷歌眼镜，引起关注</a:t>
            </a:r>
          </a:p>
          <a:p>
            <a:pPr lvl="1"/>
            <a:r>
              <a:rPr lang="zh-CN" altLang="en-US" dirty="0" smtClean="0"/>
              <a:t>语音指令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拍摄照片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发送信息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其他功能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43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可穿戴设备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1411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可穿戴设备</a:t>
            </a:r>
            <a:endParaRPr lang="en-US" altLang="zh-CN" dirty="0" smtClean="0"/>
          </a:p>
          <a:p>
            <a:pPr lvl="1"/>
            <a:r>
              <a:rPr lang="zh-CN" altLang="en-US" dirty="0"/>
              <a:t>直接穿在身上，或是整合到用户的衣服或配件的一种便携式</a:t>
            </a:r>
            <a:r>
              <a:rPr lang="zh-CN" altLang="en-US" dirty="0" smtClean="0"/>
              <a:t>设备</a:t>
            </a:r>
            <a:endParaRPr lang="en-US" altLang="zh-CN" dirty="0" smtClean="0"/>
          </a:p>
          <a:p>
            <a:pPr lvl="1"/>
            <a:r>
              <a:rPr lang="zh-CN" altLang="en-US" dirty="0"/>
              <a:t>具备部分计算功能、可连接手机及各类终端的便携式配件形式</a:t>
            </a:r>
            <a:r>
              <a:rPr lang="zh-CN" altLang="en-US" dirty="0" smtClean="0"/>
              <a:t>存在</a:t>
            </a:r>
            <a:endParaRPr lang="en-US" altLang="zh-CN" dirty="0" smtClean="0"/>
          </a:p>
          <a:p>
            <a:r>
              <a:rPr lang="zh-CN" altLang="en-US" dirty="0" smtClean="0"/>
              <a:t>种类</a:t>
            </a:r>
            <a:endParaRPr lang="en-US" altLang="zh-CN" dirty="0" smtClean="0"/>
          </a:p>
          <a:p>
            <a:pPr lvl="1"/>
            <a:r>
              <a:rPr lang="zh-CN" altLang="en-US" dirty="0"/>
              <a:t>可手腕穿戴的</a:t>
            </a:r>
            <a:r>
              <a:rPr lang="en-US" altLang="zh-CN" dirty="0"/>
              <a:t>watch</a:t>
            </a:r>
            <a:r>
              <a:rPr lang="zh-CN" altLang="en-US" dirty="0" smtClean="0"/>
              <a:t>类：智能</a:t>
            </a:r>
            <a:r>
              <a:rPr lang="zh-CN" altLang="en-US" dirty="0"/>
              <a:t>手表、智能手环</a:t>
            </a:r>
            <a:r>
              <a:rPr lang="zh-CN" altLang="en-US" dirty="0" smtClean="0"/>
              <a:t>等</a:t>
            </a:r>
          </a:p>
          <a:p>
            <a:pPr lvl="1"/>
            <a:r>
              <a:rPr lang="zh-CN" altLang="en-US" dirty="0" smtClean="0"/>
              <a:t>可脚穿戴的</a:t>
            </a:r>
            <a:r>
              <a:rPr lang="en-US" altLang="zh-CN" dirty="0" smtClean="0"/>
              <a:t>shoes</a:t>
            </a:r>
            <a:r>
              <a:rPr lang="zh-CN" altLang="en-US" dirty="0" smtClean="0"/>
              <a:t>类：耐克智能鞋等</a:t>
            </a:r>
          </a:p>
          <a:p>
            <a:pPr lvl="1"/>
            <a:r>
              <a:rPr lang="zh-CN" altLang="en-US" dirty="0" smtClean="0"/>
              <a:t>可</a:t>
            </a:r>
            <a:r>
              <a:rPr lang="zh-CN" altLang="en-US" dirty="0"/>
              <a:t>眼睛穿戴的</a:t>
            </a:r>
            <a:r>
              <a:rPr lang="en-US" altLang="zh-CN" dirty="0"/>
              <a:t>Glass</a:t>
            </a:r>
            <a:r>
              <a:rPr lang="zh-CN" altLang="en-US" dirty="0" smtClean="0"/>
              <a:t>类：</a:t>
            </a:r>
            <a:r>
              <a:rPr lang="en-US" altLang="zh-CN" dirty="0" smtClean="0"/>
              <a:t>Google</a:t>
            </a:r>
            <a:r>
              <a:rPr lang="zh-CN" altLang="en-US" dirty="0"/>
              <a:t>眼镜</a:t>
            </a:r>
            <a:r>
              <a:rPr lang="zh-CN" altLang="en-US" dirty="0" smtClean="0"/>
              <a:t>等</a:t>
            </a:r>
            <a:endParaRPr lang="zh-CN" altLang="en-US" dirty="0"/>
          </a:p>
          <a:p>
            <a:pPr lvl="1"/>
            <a:r>
              <a:rPr lang="zh-CN" altLang="en-US" dirty="0" smtClean="0"/>
              <a:t>智能</a:t>
            </a:r>
            <a:r>
              <a:rPr lang="zh-CN" altLang="en-US" dirty="0"/>
              <a:t>服装、配饰等其他各类非主流产品</a:t>
            </a:r>
            <a:r>
              <a:rPr lang="zh-CN" altLang="en-US" dirty="0" smtClean="0"/>
              <a:t>形态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860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Wear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2014</a:t>
            </a:r>
            <a:r>
              <a:rPr lang="zh-CN" altLang="en-US" dirty="0" smtClean="0"/>
              <a:t>年，</a:t>
            </a:r>
            <a:r>
              <a:rPr lang="en-US" altLang="zh-CN" dirty="0"/>
              <a:t>Google</a:t>
            </a:r>
            <a:r>
              <a:rPr lang="zh-CN" altLang="en-US" dirty="0"/>
              <a:t>进军智能手表市场，为智能手表打造全新的智能平台 </a:t>
            </a:r>
            <a:r>
              <a:rPr lang="en-US" altLang="zh-CN" dirty="0"/>
              <a:t>Android </a:t>
            </a:r>
            <a:r>
              <a:rPr lang="en-US" altLang="zh-CN" dirty="0" smtClean="0"/>
              <a:t>Wear</a:t>
            </a:r>
          </a:p>
          <a:p>
            <a:pPr lvl="1"/>
            <a:r>
              <a:rPr lang="zh-CN" altLang="en-US" dirty="0" smtClean="0"/>
              <a:t>开放平台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设备种类多样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645024"/>
            <a:ext cx="6975726" cy="23042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77621" y="6047115"/>
            <a:ext cx="3188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rgbClr val="002060"/>
                </a:solidFill>
                <a:latin typeface="+mj-ea"/>
                <a:ea typeface="+mj-ea"/>
              </a:rPr>
              <a:t>AndroidWear</a:t>
            </a:r>
            <a:r>
              <a:rPr lang="zh-CN" altLang="en-US" sz="2800" dirty="0" smtClean="0">
                <a:solidFill>
                  <a:srgbClr val="002060"/>
                </a:solidFill>
                <a:latin typeface="+mj-ea"/>
                <a:ea typeface="+mj-ea"/>
              </a:rPr>
              <a:t>设备</a:t>
            </a:r>
            <a:endParaRPr lang="zh-CN" altLang="en-US" sz="28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520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AndroidWear</a:t>
            </a:r>
            <a:r>
              <a:rPr lang="zh-CN" altLang="en-US" dirty="0" smtClean="0"/>
              <a:t>设备功能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主要功能是类似于手机的延伸、或者外挂，很多的功能必须与手机连接才可以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/>
              <a:t>通过 </a:t>
            </a:r>
            <a:r>
              <a:rPr lang="en-US" altLang="zh-CN" dirty="0"/>
              <a:t>Wear</a:t>
            </a:r>
            <a:r>
              <a:rPr lang="zh-CN" altLang="en-US" dirty="0"/>
              <a:t>设备端 </a:t>
            </a:r>
            <a:r>
              <a:rPr lang="en-US" altLang="zh-CN" dirty="0"/>
              <a:t>APP</a:t>
            </a:r>
            <a:r>
              <a:rPr lang="zh-CN" altLang="en-US" dirty="0"/>
              <a:t>展示手机中的数据或者控制</a:t>
            </a:r>
            <a:r>
              <a:rPr lang="zh-CN" altLang="en-US" dirty="0" smtClean="0"/>
              <a:t>手机</a:t>
            </a:r>
            <a:endParaRPr lang="en-US" altLang="zh-CN" dirty="0" smtClean="0"/>
          </a:p>
          <a:p>
            <a:pPr lvl="1"/>
            <a:r>
              <a:rPr lang="zh-CN" altLang="en-US" dirty="0"/>
              <a:t>展示手机通知栏中的</a:t>
            </a:r>
            <a:r>
              <a:rPr lang="zh-CN" altLang="en-US" dirty="0" smtClean="0"/>
              <a:t>通知</a:t>
            </a:r>
            <a:endParaRPr lang="en-US" altLang="zh-CN" dirty="0" smtClean="0"/>
          </a:p>
          <a:p>
            <a:pPr lvl="1"/>
            <a:r>
              <a:rPr lang="zh-CN" altLang="en-US" dirty="0"/>
              <a:t>来电时震动，提示用户接听、挂断</a:t>
            </a:r>
            <a:r>
              <a:rPr lang="zh-CN" altLang="en-US" dirty="0" smtClean="0"/>
              <a:t>电话</a:t>
            </a:r>
            <a:endParaRPr lang="en-US" altLang="zh-CN" dirty="0" smtClean="0"/>
          </a:p>
          <a:p>
            <a:pPr lvl="1"/>
            <a:r>
              <a:rPr lang="zh-CN" altLang="en-US" dirty="0"/>
              <a:t>语音回复短</a:t>
            </a:r>
            <a:r>
              <a:rPr lang="zh-CN" altLang="en-US" dirty="0" smtClean="0"/>
              <a:t>信</a:t>
            </a:r>
            <a:endParaRPr lang="en-US" altLang="zh-CN" dirty="0" smtClean="0"/>
          </a:p>
          <a:p>
            <a:pPr lvl="1"/>
            <a:r>
              <a:rPr lang="zh-CN" altLang="en-US" dirty="0"/>
              <a:t>自定义</a:t>
            </a:r>
            <a:r>
              <a:rPr lang="zh-CN" altLang="en-US" dirty="0" smtClean="0"/>
              <a:t>表盘</a:t>
            </a:r>
            <a:endParaRPr lang="en-US" altLang="zh-CN" dirty="0" smtClean="0"/>
          </a:p>
          <a:p>
            <a:pPr lvl="1"/>
            <a:r>
              <a:rPr lang="zh-CN" altLang="en-US" dirty="0"/>
              <a:t>通过传感器检测身体健康，可以检测每天走的步数、检测心率等</a:t>
            </a:r>
          </a:p>
        </p:txBody>
      </p:sp>
    </p:spTree>
    <p:extLst>
      <p:ext uri="{BB962C8B-B14F-4D97-AF65-F5344CB8AC3E}">
        <p14:creationId xmlns:p14="http://schemas.microsoft.com/office/powerpoint/2010/main" val="65099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AndroidWear</a:t>
            </a:r>
            <a:r>
              <a:rPr lang="zh-CN" altLang="en-US" dirty="0" smtClean="0"/>
              <a:t>常用功能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76" y="1772816"/>
            <a:ext cx="7619047" cy="4279365"/>
          </a:xfrm>
        </p:spPr>
      </p:pic>
    </p:spTree>
    <p:extLst>
      <p:ext uri="{BB962C8B-B14F-4D97-AF65-F5344CB8AC3E}">
        <p14:creationId xmlns:p14="http://schemas.microsoft.com/office/powerpoint/2010/main" val="218245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AndroidWear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设备形态（考虑适应多屏幕）</a:t>
            </a:r>
            <a:endParaRPr lang="en-US" altLang="zh-CN" dirty="0" smtClean="0"/>
          </a:p>
          <a:p>
            <a:pPr lvl="1"/>
            <a:r>
              <a:rPr lang="zh-CN" altLang="en-US" dirty="0"/>
              <a:t>圆形屏幕</a:t>
            </a:r>
            <a:endParaRPr lang="en-US" altLang="zh-CN" dirty="0" smtClean="0"/>
          </a:p>
          <a:p>
            <a:pPr lvl="1"/>
            <a:r>
              <a:rPr lang="zh-CN" altLang="en-US" dirty="0"/>
              <a:t>方形</a:t>
            </a:r>
            <a:r>
              <a:rPr lang="zh-CN" altLang="en-US" dirty="0" smtClean="0"/>
              <a:t>屏幕</a:t>
            </a:r>
            <a:endParaRPr lang="en-US" altLang="zh-CN" dirty="0" smtClean="0"/>
          </a:p>
          <a:p>
            <a:r>
              <a:rPr lang="en-US" altLang="zh-CN" dirty="0" smtClean="0"/>
              <a:t>Wear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pPr lvl="1"/>
            <a:r>
              <a:rPr lang="zh-CN" altLang="en-US" dirty="0"/>
              <a:t>开发环境搭建，包括 </a:t>
            </a:r>
            <a:r>
              <a:rPr lang="en-US" altLang="zh-CN" dirty="0"/>
              <a:t>IDE</a:t>
            </a:r>
            <a:r>
              <a:rPr lang="zh-CN" altLang="en-US" dirty="0"/>
              <a:t>，穿戴设备（</a:t>
            </a:r>
            <a:r>
              <a:rPr lang="en-US" altLang="zh-CN" dirty="0"/>
              <a:t>Android Wear</a:t>
            </a:r>
            <a:r>
              <a:rPr lang="zh-CN" altLang="en-US" dirty="0"/>
              <a:t>简称）模拟器创建、穿戴设备</a:t>
            </a:r>
            <a:r>
              <a:rPr lang="en-US" altLang="zh-CN" dirty="0"/>
              <a:t>APP</a:t>
            </a:r>
            <a:r>
              <a:rPr lang="zh-CN" altLang="en-US" dirty="0"/>
              <a:t>创建等</a:t>
            </a:r>
          </a:p>
          <a:p>
            <a:pPr lvl="1"/>
            <a:r>
              <a:rPr lang="zh-CN" altLang="en-US" dirty="0"/>
              <a:t> 手持设备（</a:t>
            </a:r>
            <a:r>
              <a:rPr lang="en-US" altLang="zh-CN" dirty="0"/>
              <a:t>Android</a:t>
            </a:r>
            <a:r>
              <a:rPr lang="zh-CN" altLang="en-US" dirty="0"/>
              <a:t>手机、平板）与穿戴设备的同步通知功能</a:t>
            </a:r>
          </a:p>
          <a:p>
            <a:pPr lvl="1"/>
            <a:r>
              <a:rPr lang="zh-CN" altLang="en-US" dirty="0"/>
              <a:t> 穿戴设备</a:t>
            </a:r>
            <a:r>
              <a:rPr lang="en-US" altLang="zh-CN" dirty="0"/>
              <a:t>UI</a:t>
            </a:r>
            <a:r>
              <a:rPr lang="zh-CN" altLang="en-US" dirty="0"/>
              <a:t>界面</a:t>
            </a:r>
          </a:p>
          <a:p>
            <a:pPr lvl="1"/>
            <a:r>
              <a:rPr lang="zh-CN" altLang="en-US" dirty="0"/>
              <a:t> 手持设备与穿戴设备数据通信</a:t>
            </a:r>
          </a:p>
        </p:txBody>
      </p:sp>
    </p:spTree>
    <p:extLst>
      <p:ext uri="{BB962C8B-B14F-4D97-AF65-F5344CB8AC3E}">
        <p14:creationId xmlns:p14="http://schemas.microsoft.com/office/powerpoint/2010/main" val="250933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课程回顾</a:t>
            </a:r>
            <a:endParaRPr lang="zh-CN" alt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/>
                <a:t>课程</a:t>
              </a:r>
              <a:r>
                <a:rPr lang="zh-CN" altLang="en-US" sz="2400" b="1" dirty="0" smtClean="0"/>
                <a:t>介绍</a:t>
              </a:r>
              <a:endParaRPr lang="en-US" altLang="zh-CN" sz="2400" b="1" dirty="0"/>
            </a:p>
          </p:txBody>
        </p: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11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3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2362</TotalTime>
  <Words>386</Words>
  <Application>Microsoft Office PowerPoint</Application>
  <PresentationFormat>全屏显示(4:3)</PresentationFormat>
  <Paragraphs>56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黑体</vt:lpstr>
      <vt:lpstr>宋体</vt:lpstr>
      <vt:lpstr>微软雅黑</vt:lpstr>
      <vt:lpstr>Arial</vt:lpstr>
      <vt:lpstr>Calibri</vt:lpstr>
      <vt:lpstr>2_Office 主题</vt:lpstr>
      <vt:lpstr>AndroidWear</vt:lpstr>
      <vt:lpstr>目录</vt:lpstr>
      <vt:lpstr>引入</vt:lpstr>
      <vt:lpstr>可穿戴设备</vt:lpstr>
      <vt:lpstr>Android Wear简介</vt:lpstr>
      <vt:lpstr>AndroidWear设备功能</vt:lpstr>
      <vt:lpstr>AndroidWear常用功能</vt:lpstr>
      <vt:lpstr>AndroidWear简介</vt:lpstr>
      <vt:lpstr>课程回顾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武永亮</dc:creator>
  <cp:lastModifiedBy>李玮玮</cp:lastModifiedBy>
  <cp:revision>170</cp:revision>
  <dcterms:created xsi:type="dcterms:W3CDTF">2012-01-28T13:55:28Z</dcterms:created>
  <dcterms:modified xsi:type="dcterms:W3CDTF">2017-04-04T23:59:13Z</dcterms:modified>
</cp:coreProperties>
</file>