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4"/>
  </p:notesMasterIdLst>
  <p:sldIdLst>
    <p:sldId id="351" r:id="rId2"/>
    <p:sldId id="422" r:id="rId3"/>
    <p:sldId id="442" r:id="rId4"/>
    <p:sldId id="360" r:id="rId5"/>
    <p:sldId id="361" r:id="rId6"/>
    <p:sldId id="444" r:id="rId7"/>
    <p:sldId id="443" r:id="rId8"/>
    <p:sldId id="445" r:id="rId9"/>
    <p:sldId id="446" r:id="rId10"/>
    <p:sldId id="447" r:id="rId11"/>
    <p:sldId id="418" r:id="rId12"/>
    <p:sldId id="26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0591" autoAdjust="0"/>
  </p:normalViewPr>
  <p:slideViewPr>
    <p:cSldViewPr>
      <p:cViewPr varScale="1">
        <p:scale>
          <a:sx n="53" d="100"/>
          <a:sy n="53" d="100"/>
        </p:scale>
        <p:origin x="16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1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 4.4W.2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 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）为目前最新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，如果后期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推出更高版本，建议下载最高版。手持设备与穿戴设备的同步通知功能需要使用最新版的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包，所以需要将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 Support Library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更新至最新版。而且手持设备与穿戴设备数据同步功能是基于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 Play services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的，所以也需要下载这些包。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5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4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797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84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81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1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16116" y="5085185"/>
            <a:ext cx="18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2400" baseline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2017/1/5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2017/1/5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AndroidWear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996952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第二讲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zh-CN" altLang="en-US" sz="2700" dirty="0" smtClean="0">
                <a:solidFill>
                  <a:schemeClr val="bg1"/>
                </a:solidFill>
              </a:rPr>
              <a:t>开发环境搭建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0829" y="1700808"/>
            <a:ext cx="8229600" cy="4525963"/>
          </a:xfrm>
        </p:spPr>
        <p:txBody>
          <a:bodyPr/>
          <a:lstStyle/>
          <a:p>
            <a:r>
              <a:rPr lang="en-US" altLang="zh-CN" dirty="0"/>
              <a:t>Android Wear </a:t>
            </a:r>
            <a:r>
              <a:rPr lang="zh-CN" altLang="en-US" dirty="0"/>
              <a:t>模拟器启动之后的效果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04864"/>
            <a:ext cx="4896544" cy="441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/>
                <a:t>课程</a:t>
              </a:r>
              <a:r>
                <a:rPr lang="zh-CN" altLang="en-US" sz="2400" b="1" dirty="0" smtClean="0"/>
                <a:t>介绍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54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55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开发环境搭建</a:t>
              </a:r>
              <a:endParaRPr lang="en-US" altLang="zh-CN" sz="2400" b="1" dirty="0"/>
            </a:p>
          </p:txBody>
        </p: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59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开发环境：</a:t>
            </a:r>
            <a:r>
              <a:rPr lang="en-US" altLang="zh-CN" dirty="0" smtClean="0"/>
              <a:t>Android SDK</a:t>
            </a:r>
          </a:p>
          <a:p>
            <a:r>
              <a:rPr lang="zh-CN" altLang="en-US" dirty="0" smtClean="0"/>
              <a:t>开发工具：</a:t>
            </a:r>
            <a:r>
              <a:rPr lang="en-US" altLang="zh-CN" dirty="0" smtClean="0"/>
              <a:t>Android Studio</a:t>
            </a:r>
          </a:p>
          <a:p>
            <a:r>
              <a:rPr lang="zh-CN" altLang="en-US" dirty="0" smtClean="0"/>
              <a:t>开发环境搭建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下载</a:t>
            </a:r>
            <a:r>
              <a:rPr lang="en-US" altLang="zh-CN" dirty="0"/>
              <a:t>Android Wear SDK 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创建穿戴设备</a:t>
            </a:r>
            <a:r>
              <a:rPr lang="zh-CN" altLang="en-US" dirty="0" smtClean="0"/>
              <a:t>模拟器</a:t>
            </a:r>
            <a:endParaRPr lang="zh-CN" altLang="en-US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连接手持设备与穿戴设备模拟器到开发环境</a:t>
            </a:r>
          </a:p>
          <a:p>
            <a:pPr lvl="1"/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创建</a:t>
            </a:r>
            <a:r>
              <a:rPr lang="en-US" altLang="zh-CN" dirty="0"/>
              <a:t>Android Wear </a:t>
            </a:r>
            <a:r>
              <a:rPr lang="zh-CN" altLang="en-US" dirty="0"/>
              <a:t>项目，运行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4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/>
              <a:t>SDK——SDK Manager</a:t>
            </a:r>
            <a:endParaRPr lang="en-US" altLang="zh-CN" dirty="0" smtClean="0"/>
          </a:p>
          <a:p>
            <a:pPr lvl="1"/>
            <a:r>
              <a:rPr lang="zh-CN" altLang="en-US" dirty="0"/>
              <a:t>点击工具栏上的      图标，打开</a:t>
            </a:r>
            <a:r>
              <a:rPr lang="en-US" altLang="zh-CN" dirty="0"/>
              <a:t>SDK Manager</a:t>
            </a:r>
          </a:p>
          <a:p>
            <a:pPr lvl="1"/>
            <a:r>
              <a:rPr lang="zh-CN" altLang="en-US" dirty="0"/>
              <a:t>勾选需要下载的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或者百度</a:t>
            </a:r>
            <a:r>
              <a:rPr lang="en-US" altLang="zh-CN" dirty="0"/>
              <a:t>“SDK</a:t>
            </a:r>
            <a:r>
              <a:rPr lang="zh-CN" altLang="en-US" dirty="0"/>
              <a:t>更新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132856"/>
            <a:ext cx="432048" cy="3857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5" y="3501008"/>
            <a:ext cx="8839442" cy="14930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" y="5176629"/>
            <a:ext cx="8839442" cy="15088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5576" y="5661248"/>
            <a:ext cx="2592288" cy="315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2689" y="6145867"/>
            <a:ext cx="2592288" cy="315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创建穿戴设备</a:t>
            </a:r>
            <a:r>
              <a:rPr lang="zh-CN" altLang="en-US" dirty="0" smtClean="0"/>
              <a:t>模拟器</a:t>
            </a:r>
            <a:r>
              <a:rPr lang="en-US" altLang="zh-CN" dirty="0"/>
              <a:t>——AVD Manager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 </a:t>
            </a:r>
            <a:r>
              <a:rPr lang="en-US" altLang="zh-CN" dirty="0"/>
              <a:t>Android Studio</a:t>
            </a:r>
            <a:r>
              <a:rPr lang="zh-CN" altLang="en-US" dirty="0"/>
              <a:t>的工具栏点击图标       ，打开</a:t>
            </a:r>
            <a:r>
              <a:rPr lang="en-US" altLang="zh-CN" dirty="0"/>
              <a:t>AVD Manager</a:t>
            </a:r>
            <a:endParaRPr lang="en-US" altLang="zh-CN" dirty="0" smtClean="0"/>
          </a:p>
          <a:p>
            <a:pPr lvl="1"/>
            <a:r>
              <a:rPr lang="zh-CN" altLang="en-US" dirty="0"/>
              <a:t>点击左下角的“</a:t>
            </a:r>
            <a:r>
              <a:rPr lang="en-US" altLang="zh-CN" dirty="0"/>
              <a:t>Create Virtual Device…”</a:t>
            </a:r>
            <a:r>
              <a:rPr lang="zh-CN" altLang="en-US" dirty="0"/>
              <a:t>按钮，打开创建模拟器向导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060848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060848"/>
            <a:ext cx="504056" cy="504056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选择方形或圆形屏幕，建议方形屏幕</a:t>
            </a: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22185"/>
            <a:ext cx="8229600" cy="43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0829" y="1700808"/>
            <a:ext cx="8229600" cy="4525963"/>
          </a:xfrm>
        </p:spPr>
        <p:txBody>
          <a:bodyPr/>
          <a:lstStyle/>
          <a:p>
            <a:r>
              <a:rPr lang="zh-CN" altLang="en-US" dirty="0"/>
              <a:t>选择最新系统版本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78" y="2276872"/>
            <a:ext cx="8420650" cy="443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0829" y="1700808"/>
            <a:ext cx="8229600" cy="4525963"/>
          </a:xfrm>
        </p:spPr>
        <p:txBody>
          <a:bodyPr/>
          <a:lstStyle/>
          <a:p>
            <a:r>
              <a:rPr lang="zh-CN" altLang="en-US" dirty="0"/>
              <a:t>勾选</a:t>
            </a:r>
            <a:r>
              <a:rPr lang="en-US" altLang="zh-CN" dirty="0" err="1"/>
              <a:t>UseHostGPU</a:t>
            </a:r>
            <a:r>
              <a:rPr lang="zh-CN" altLang="en-US" dirty="0"/>
              <a:t>，加快运行速度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0" y="2276872"/>
            <a:ext cx="8280920" cy="43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0829" y="1700808"/>
            <a:ext cx="8229600" cy="4525963"/>
          </a:xfrm>
        </p:spPr>
        <p:txBody>
          <a:bodyPr/>
          <a:lstStyle/>
          <a:p>
            <a:r>
              <a:rPr lang="zh-CN" altLang="en-US" dirty="0"/>
              <a:t>点击绿色三角按钮，启动模拟器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0" y="2445819"/>
            <a:ext cx="8000000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</TotalTime>
  <Words>200</Words>
  <Application>Microsoft Office PowerPoint</Application>
  <PresentationFormat>全屏显示(4:3)</PresentationFormat>
  <Paragraphs>45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Calibri</vt:lpstr>
      <vt:lpstr>2_Office 主题</vt:lpstr>
      <vt:lpstr>AndroidWear</vt:lpstr>
      <vt:lpstr>目录</vt:lpstr>
      <vt:lpstr>Wear开发环境搭建</vt:lpstr>
      <vt:lpstr>Wear开发环境搭建</vt:lpstr>
      <vt:lpstr>Wear开发环境搭建</vt:lpstr>
      <vt:lpstr>Wear开发环境搭建</vt:lpstr>
      <vt:lpstr>Wear开发环境搭建</vt:lpstr>
      <vt:lpstr>Wear开发环境搭建</vt:lpstr>
      <vt:lpstr>Wear开发环境搭建</vt:lpstr>
      <vt:lpstr>Wear开发环境搭建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174</cp:revision>
  <dcterms:created xsi:type="dcterms:W3CDTF">2012-01-28T13:55:28Z</dcterms:created>
  <dcterms:modified xsi:type="dcterms:W3CDTF">2017-01-05T09:12:37Z</dcterms:modified>
</cp:coreProperties>
</file>