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351" r:id="rId2"/>
    <p:sldId id="422" r:id="rId3"/>
    <p:sldId id="442" r:id="rId4"/>
    <p:sldId id="443" r:id="rId5"/>
    <p:sldId id="447" r:id="rId6"/>
    <p:sldId id="444" r:id="rId7"/>
    <p:sldId id="445" r:id="rId8"/>
    <p:sldId id="446" r:id="rId9"/>
    <p:sldId id="448" r:id="rId10"/>
    <p:sldId id="449" r:id="rId11"/>
    <p:sldId id="450" r:id="rId12"/>
    <p:sldId id="451" r:id="rId13"/>
    <p:sldId id="452" r:id="rId14"/>
    <p:sldId id="418" r:id="rId15"/>
    <p:sldId id="26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80591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1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注意：由于目前国内不能使用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服务，所以手机上大多没有安装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。如果要安装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，需要将手机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后，通过”谷歌安装器”来安装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，或者通过安装第三方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之后再把相应的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包刷进去。具体的操作需要读者自己来解决，因为每一款手机的安装操作都可能不太一样。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安装后，需要登录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服务器进行下载操作，但是目前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网站被墙，建议使用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fqroute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翻墙后再登录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上找不到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，可以到国内的软件市场下载，目前只有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安全市场可以下载。但是需要注意，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是依赖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的，所以只安装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是不行的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7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注意：由于目前国内不能使用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服务，所以手机上大多没有安装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。如果要安装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，需要将手机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后，通过”谷歌安装器”来安装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，或者通过安装第三方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之后再把相应的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包刷进去。具体的操作需要读者自己来解决，因为每一款手机的安装操作都可能不太一样。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安装后，需要登录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服务器进行下载操作，但是目前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网站被墙，建议使用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fqroute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翻墙后再登录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，下载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上找不到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，可以到国内的软件市场下载，目前只有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安全市场可以下载。但是需要注意，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是依赖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GooglePlay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的，所以只安装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 Wear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是不行的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6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0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Cmd</a:t>
            </a:r>
            <a:r>
              <a:rPr lang="zh-CN" altLang="en-US" smtClean="0"/>
              <a:t>模式：进入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目录下的</a:t>
            </a:r>
            <a:r>
              <a:rPr lang="en-US" altLang="zh-CN" dirty="0" smtClean="0"/>
              <a:t>platform-tools</a:t>
            </a:r>
            <a:r>
              <a:rPr lang="zh-CN" altLang="en-US" dirty="0" smtClean="0"/>
              <a:t>目录，再使用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4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683" y="83671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70050" cy="36004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3928" y="2996952"/>
            <a:ext cx="3848472" cy="720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16116" y="5085185"/>
            <a:ext cx="18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aseline="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2400" baseline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0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矩形 52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5151" y="6453336"/>
            <a:ext cx="138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8F85060-ECBA-4819-8A50-E8E39B7E2F3D}" type="datetime1"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2017/4/10</a:t>
            </a:fld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96337" y="6453335"/>
            <a:ext cx="86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李玮玮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836940"/>
            <a:ext cx="760637" cy="431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232756"/>
            <a:ext cx="9144000" cy="1800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35" y="2060848"/>
            <a:ext cx="34194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619672" y="1268760"/>
            <a:ext cx="5715604" cy="216024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100000">
                    <a:srgbClr val="FF0000"/>
                  </a:gs>
                  <a:gs pos="0">
                    <a:srgbClr val="00FF00"/>
                  </a:gs>
                  <a:gs pos="100000">
                    <a:srgbClr val="0000FF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83" y="0"/>
            <a:ext cx="45783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26409" y="764704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AndroidWear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3707904" y="2996952"/>
            <a:ext cx="3960440" cy="1080120"/>
          </a:xfrm>
        </p:spPr>
        <p:txBody>
          <a:bodyPr>
            <a:noAutofit/>
          </a:bodyPr>
          <a:lstStyle/>
          <a:p>
            <a:r>
              <a:rPr lang="zh-CN" altLang="en-US" sz="2700" dirty="0" smtClean="0">
                <a:solidFill>
                  <a:schemeClr val="bg1"/>
                </a:solidFill>
              </a:rPr>
              <a:t>第三讲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r>
              <a:rPr lang="zh-CN" altLang="en-US" sz="2700" dirty="0"/>
              <a:t>连接手持设备与穿戴设备模拟器到开发环境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mobile</a:t>
            </a:r>
            <a:r>
              <a:rPr lang="zh-CN" altLang="en-US" dirty="0"/>
              <a:t>部分的项目生成</a:t>
            </a:r>
            <a:r>
              <a:rPr lang="zh-CN" altLang="en-US" dirty="0" smtClean="0"/>
              <a:t>过程同普通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/>
              <a:t>略</a:t>
            </a:r>
            <a:endParaRPr lang="en-US" altLang="zh-CN" dirty="0" smtClean="0"/>
          </a:p>
          <a:p>
            <a:r>
              <a:rPr lang="en-US" altLang="zh-CN" dirty="0" smtClean="0"/>
              <a:t>Wear</a:t>
            </a:r>
            <a:r>
              <a:rPr lang="zh-CN" altLang="en-US" dirty="0" smtClean="0"/>
              <a:t>项目生成部分：</a:t>
            </a:r>
            <a:endParaRPr lang="zh-CN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（</a:t>
            </a:r>
            <a:r>
              <a:rPr lang="en-US" altLang="zh-CN" dirty="0"/>
              <a:t>Blank Wear Activity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7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0200"/>
            <a:ext cx="6961100" cy="49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/>
              <a:t>项目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7297118" cy="5189062"/>
          </a:xfrm>
        </p:spPr>
      </p:pic>
    </p:spTree>
    <p:extLst>
      <p:ext uri="{BB962C8B-B14F-4D97-AF65-F5344CB8AC3E}">
        <p14:creationId xmlns:p14="http://schemas.microsoft.com/office/powerpoint/2010/main" val="31636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/>
              <a:t>项目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32" y="1556792"/>
            <a:ext cx="8655536" cy="4662821"/>
          </a:xfrm>
        </p:spPr>
      </p:pic>
    </p:spTree>
    <p:extLst>
      <p:ext uri="{BB962C8B-B14F-4D97-AF65-F5344CB8AC3E}">
        <p14:creationId xmlns:p14="http://schemas.microsoft.com/office/powerpoint/2010/main" val="214925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课程</a:t>
              </a:r>
              <a:r>
                <a:rPr lang="zh-CN" altLang="en-US" sz="2400" b="1" dirty="0" smtClean="0"/>
                <a:t>介绍</a:t>
              </a:r>
              <a:endParaRPr lang="en-US" altLang="zh-CN" sz="2400" b="1" dirty="0"/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11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057400" y="1556792"/>
            <a:ext cx="4648200" cy="685800"/>
            <a:chOff x="1296" y="1200"/>
            <a:chExt cx="2928" cy="432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 dirty="0" smtClean="0"/>
                <a:t>Wear</a:t>
              </a:r>
              <a:r>
                <a:rPr lang="zh-CN" altLang="en-US" sz="2400" b="1" dirty="0"/>
                <a:t>设备</a:t>
              </a:r>
              <a:r>
                <a:rPr lang="zh-CN" altLang="en-US" sz="2400" b="1" dirty="0" smtClean="0"/>
                <a:t>连接</a:t>
              </a:r>
              <a:endParaRPr lang="en-US" altLang="zh-CN" sz="2400" b="1" dirty="0"/>
            </a:p>
          </p:txBody>
        </p: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59" name="Oval 15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61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18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FFFF"/>
                  </a:solidFill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2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484784"/>
            <a:ext cx="8579296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设备没有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接口，借助手机实现调试</a:t>
            </a:r>
            <a:endParaRPr lang="en-US" altLang="zh-CN" dirty="0" smtClean="0"/>
          </a:p>
          <a:p>
            <a:r>
              <a:rPr lang="zh-CN" altLang="en-US" dirty="0"/>
              <a:t>连接穿戴设备模拟器的具体</a:t>
            </a:r>
            <a:r>
              <a:rPr lang="zh-CN" altLang="en-US" dirty="0" smtClean="0"/>
              <a:t>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zh-CN" altLang="en-US" dirty="0"/>
              <a:t>手机上安装</a:t>
            </a:r>
            <a:r>
              <a:rPr lang="en-US" altLang="zh-CN" dirty="0"/>
              <a:t>Google Play</a:t>
            </a:r>
            <a:r>
              <a:rPr lang="zh-CN" altLang="en-US" dirty="0"/>
              <a:t>，从</a:t>
            </a:r>
            <a:r>
              <a:rPr lang="en-US" altLang="zh-CN" dirty="0"/>
              <a:t>Google Play</a:t>
            </a:r>
            <a:r>
              <a:rPr lang="zh-CN" altLang="en-US" dirty="0"/>
              <a:t>上下载</a:t>
            </a:r>
            <a:r>
              <a:rPr lang="en-US" altLang="zh-CN" dirty="0"/>
              <a:t>Android Wear</a:t>
            </a:r>
            <a:r>
              <a:rPr lang="zh-CN" altLang="en-US" dirty="0"/>
              <a:t>应用，安装到手机。</a:t>
            </a:r>
            <a:r>
              <a:rPr lang="en-US" altLang="zh-CN" dirty="0"/>
              <a:t>Android Wear 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推出的，专门用于通过蓝牙连接 </a:t>
            </a:r>
            <a:r>
              <a:rPr lang="en-US" altLang="zh-CN" dirty="0" err="1"/>
              <a:t>AndroidWear</a:t>
            </a:r>
            <a:r>
              <a:rPr lang="zh-CN" altLang="en-US" dirty="0"/>
              <a:t>设备的</a:t>
            </a:r>
            <a:r>
              <a:rPr lang="zh-CN" altLang="en-US" dirty="0" smtClean="0"/>
              <a:t>应用</a:t>
            </a:r>
            <a:endParaRPr lang="zh-CN" altLang="en-US" dirty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连接手机到开发环境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设置 </a:t>
            </a:r>
            <a:r>
              <a:rPr lang="en-US" altLang="zh-CN" dirty="0"/>
              <a:t>AVD</a:t>
            </a:r>
            <a:r>
              <a:rPr lang="zh-CN" altLang="en-US" dirty="0"/>
              <a:t>的通信端口</a:t>
            </a:r>
            <a:r>
              <a:rPr lang="zh-CN" altLang="en-US" dirty="0" smtClean="0"/>
              <a:t>到连接</a:t>
            </a:r>
            <a:r>
              <a:rPr lang="zh-CN" altLang="en-US" dirty="0"/>
              <a:t>的手机上，且每次连接手机都要重新设置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adb </a:t>
            </a:r>
            <a:r>
              <a:rPr lang="en-US" altLang="zh-CN" dirty="0">
                <a:solidFill>
                  <a:srgbClr val="FF0000"/>
                </a:solidFill>
              </a:rPr>
              <a:t>-d forward 5554 </a:t>
            </a:r>
            <a:r>
              <a:rPr lang="en-US" altLang="zh-CN" dirty="0" err="1">
                <a:solidFill>
                  <a:srgbClr val="FF0000"/>
                </a:solidFill>
              </a:rPr>
              <a:t>localabstract</a:t>
            </a:r>
            <a:r>
              <a:rPr lang="en-US" altLang="zh-CN" dirty="0">
                <a:solidFill>
                  <a:srgbClr val="FF0000"/>
                </a:solidFill>
              </a:rPr>
              <a:t>:/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en-US" altLang="zh-CN" dirty="0" smtClean="0">
                <a:solidFill>
                  <a:srgbClr val="FF0000"/>
                </a:solidFill>
              </a:rPr>
              <a:t>-hub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adb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connect </a:t>
            </a:r>
            <a:r>
              <a:rPr lang="en-US" altLang="zh-CN" dirty="0" smtClean="0">
                <a:solidFill>
                  <a:srgbClr val="FF0000"/>
                </a:solidFill>
              </a:rPr>
              <a:t>127.0.0.1:5554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4. </a:t>
            </a:r>
            <a:r>
              <a:rPr lang="zh-CN" altLang="en-US" dirty="0"/>
              <a:t>打开手机上的</a:t>
            </a:r>
            <a:r>
              <a:rPr lang="en-US" altLang="zh-CN" dirty="0" err="1"/>
              <a:t>AndroidWear</a:t>
            </a:r>
            <a:r>
              <a:rPr lang="en-US" altLang="zh-CN" dirty="0"/>
              <a:t> APP</a:t>
            </a:r>
            <a:r>
              <a:rPr lang="zh-CN" altLang="en-US" dirty="0"/>
              <a:t>，连接手机端</a:t>
            </a:r>
            <a:r>
              <a:rPr lang="zh-CN" altLang="en-US" dirty="0" smtClean="0"/>
              <a:t>模拟器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4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连接模式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" y="2636912"/>
            <a:ext cx="8975794" cy="2592288"/>
          </a:xfrm>
          <a:prstGeom prst="rect">
            <a:avLst/>
          </a:prstGeom>
        </p:spPr>
      </p:pic>
      <p:sp>
        <p:nvSpPr>
          <p:cNvPr id="5" name="爆炸形 1 4"/>
          <p:cNvSpPr/>
          <p:nvPr/>
        </p:nvSpPr>
        <p:spPr>
          <a:xfrm>
            <a:off x="4762872" y="0"/>
            <a:ext cx="4140914" cy="33430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安装</a:t>
            </a:r>
            <a:r>
              <a:rPr lang="en-US" altLang="zh-CN" sz="2800" dirty="0" err="1">
                <a:latin typeface="+mj-ea"/>
                <a:ea typeface="+mj-ea"/>
              </a:rPr>
              <a:t>GooglePlay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8180"/>
            <a:ext cx="4889751" cy="39626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39" y="2805923"/>
            <a:ext cx="4851649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持有穿戴设备</a:t>
            </a:r>
            <a:r>
              <a:rPr lang="zh-CN" altLang="en-US" dirty="0" smtClean="0"/>
              <a:t>设备通过</a:t>
            </a:r>
            <a:r>
              <a:rPr lang="zh-CN" altLang="en-US" dirty="0"/>
              <a:t>蓝</a:t>
            </a:r>
            <a:r>
              <a:rPr lang="zh-CN" altLang="en-US" dirty="0" smtClean="0"/>
              <a:t>牙进行调试的步骤</a:t>
            </a:r>
            <a:endParaRPr lang="en-US" altLang="zh-CN" dirty="0" smtClean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打开手机的</a:t>
            </a:r>
            <a:r>
              <a:rPr lang="en-US" altLang="zh-CN" dirty="0"/>
              <a:t>USB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穿戴设备启动蓝牙调试（</a:t>
            </a:r>
            <a:r>
              <a:rPr lang="en-US" altLang="zh-CN" dirty="0"/>
              <a:t>Android Wear </a:t>
            </a:r>
            <a:r>
              <a:rPr lang="zh-CN" altLang="en-US" dirty="0"/>
              <a:t>系统</a:t>
            </a:r>
            <a:r>
              <a:rPr lang="zh-CN" altLang="en-US" dirty="0" smtClean="0"/>
              <a:t>界面不</a:t>
            </a:r>
            <a:r>
              <a:rPr lang="zh-CN" altLang="en-US" dirty="0"/>
              <a:t>支持中文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/>
              <a:t>a) </a:t>
            </a:r>
            <a:r>
              <a:rPr lang="zh-CN" altLang="en-US" dirty="0"/>
              <a:t>点击屏幕，打开 </a:t>
            </a:r>
            <a:r>
              <a:rPr lang="en-US" altLang="zh-CN" dirty="0"/>
              <a:t>Wear </a:t>
            </a:r>
            <a:r>
              <a:rPr lang="en-US" altLang="zh-CN" dirty="0" smtClean="0"/>
              <a:t>Menu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b) </a:t>
            </a:r>
            <a:r>
              <a:rPr lang="zh-CN" altLang="en-US" dirty="0"/>
              <a:t>滑动到底部，点击 </a:t>
            </a:r>
            <a:r>
              <a:rPr lang="en-US" altLang="zh-CN" dirty="0" smtClean="0"/>
              <a:t>Settings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c) </a:t>
            </a:r>
            <a:r>
              <a:rPr lang="zh-CN" altLang="en-US" dirty="0"/>
              <a:t>滑动到底部，如果没有 </a:t>
            </a:r>
            <a:r>
              <a:rPr lang="en-US" altLang="zh-CN" dirty="0"/>
              <a:t>Developer Options</a:t>
            </a:r>
            <a:r>
              <a:rPr lang="zh-CN" altLang="en-US" dirty="0"/>
              <a:t>，点击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，点击</a:t>
            </a:r>
            <a:r>
              <a:rPr lang="en-US" altLang="zh-CN" dirty="0"/>
              <a:t>About</a:t>
            </a:r>
            <a:r>
              <a:rPr lang="zh-CN" altLang="en-US" dirty="0" smtClean="0"/>
              <a:t>，然后</a:t>
            </a:r>
            <a:r>
              <a:rPr lang="zh-CN" altLang="en-US" dirty="0"/>
              <a:t>多次点击 </a:t>
            </a:r>
            <a:r>
              <a:rPr lang="en-US" altLang="zh-CN" dirty="0"/>
              <a:t>Build number</a:t>
            </a:r>
            <a:r>
              <a:rPr lang="zh-CN" altLang="en-US" dirty="0"/>
              <a:t>，开启开发者</a:t>
            </a:r>
            <a:r>
              <a:rPr lang="zh-CN" altLang="en-US" dirty="0" smtClean="0"/>
              <a:t>模式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d) </a:t>
            </a:r>
            <a:r>
              <a:rPr lang="zh-CN" altLang="en-US" dirty="0"/>
              <a:t>右划回到上一界面，点击 </a:t>
            </a:r>
            <a:r>
              <a:rPr lang="en-US" altLang="zh-CN" dirty="0"/>
              <a:t>Developer </a:t>
            </a:r>
            <a:r>
              <a:rPr lang="en-US" altLang="zh-CN" dirty="0" smtClean="0"/>
              <a:t>Options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e) </a:t>
            </a:r>
            <a:r>
              <a:rPr lang="zh-CN" altLang="en-US" dirty="0"/>
              <a:t>开启 </a:t>
            </a:r>
            <a:r>
              <a:rPr lang="en-US" altLang="zh-CN" dirty="0"/>
              <a:t>Debug over Bluetooth</a:t>
            </a:r>
            <a:r>
              <a:rPr lang="zh-CN" altLang="en-US" dirty="0"/>
              <a:t>，</a:t>
            </a:r>
            <a:r>
              <a:rPr lang="en-US" altLang="zh-CN" dirty="0"/>
              <a:t>ADB debugging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45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持有穿戴设备</a:t>
            </a:r>
            <a:r>
              <a:rPr lang="zh-CN" altLang="en-US" dirty="0" smtClean="0"/>
              <a:t>设备通过</a:t>
            </a:r>
            <a:r>
              <a:rPr lang="zh-CN" altLang="en-US" dirty="0"/>
              <a:t>蓝</a:t>
            </a:r>
            <a:r>
              <a:rPr lang="zh-CN" altLang="en-US" dirty="0" smtClean="0"/>
              <a:t>牙进行调试的步骤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启动</a:t>
            </a:r>
            <a:r>
              <a:rPr lang="zh-CN" altLang="en-US" dirty="0"/>
              <a:t>手机的</a:t>
            </a:r>
            <a:r>
              <a:rPr lang="en-US" altLang="zh-CN" dirty="0" err="1"/>
              <a:t>AndroidWear</a:t>
            </a:r>
            <a:r>
              <a:rPr lang="zh-CN" altLang="en-US" dirty="0"/>
              <a:t>应用，点击右上角的设置图标，打开</a:t>
            </a:r>
            <a:r>
              <a:rPr lang="zh-CN" altLang="en-US" dirty="0" smtClean="0"/>
              <a:t>设置</a:t>
            </a:r>
            <a:endParaRPr lang="zh-CN" altLang="en-US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在 </a:t>
            </a:r>
            <a:r>
              <a:rPr lang="en-US" altLang="zh-CN" dirty="0"/>
              <a:t>Settings </a:t>
            </a:r>
            <a:r>
              <a:rPr lang="zh-CN" altLang="en-US" dirty="0"/>
              <a:t>界面底部，勾选 </a:t>
            </a:r>
            <a:r>
              <a:rPr lang="en-US" altLang="zh-CN" dirty="0"/>
              <a:t>Debug over Bluetooth</a:t>
            </a:r>
            <a:r>
              <a:rPr lang="zh-CN" altLang="en-US" dirty="0"/>
              <a:t>后，会有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5616" y="3933056"/>
            <a:ext cx="69127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Host: disconnected    //主机 未连接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 connected     //Android Wear 已连接</a:t>
            </a:r>
          </a:p>
        </p:txBody>
      </p:sp>
    </p:spTree>
    <p:extLst>
      <p:ext uri="{BB962C8B-B14F-4D97-AF65-F5344CB8AC3E}">
        <p14:creationId xmlns:p14="http://schemas.microsoft.com/office/powerpoint/2010/main" val="25963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Wear</a:t>
            </a:r>
            <a:r>
              <a:rPr lang="zh-CN" altLang="en-US" dirty="0" smtClean="0"/>
              <a:t>设备连接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1600200"/>
            <a:ext cx="8579296" cy="5141168"/>
          </a:xfrm>
        </p:spPr>
        <p:txBody>
          <a:bodyPr>
            <a:normAutofit/>
          </a:bodyPr>
          <a:lstStyle/>
          <a:p>
            <a:r>
              <a:rPr lang="zh-CN" altLang="en-US" dirty="0"/>
              <a:t>持有穿戴设备</a:t>
            </a:r>
            <a:r>
              <a:rPr lang="zh-CN" altLang="en-US" dirty="0" smtClean="0"/>
              <a:t>设备通过</a:t>
            </a:r>
            <a:r>
              <a:rPr lang="zh-CN" altLang="en-US" dirty="0"/>
              <a:t>蓝</a:t>
            </a:r>
            <a:r>
              <a:rPr lang="zh-CN" altLang="en-US" dirty="0" smtClean="0"/>
              <a:t>牙进行调试的步骤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zh-CN" altLang="en-US" dirty="0"/>
              <a:t>手机通过</a:t>
            </a:r>
            <a:r>
              <a:rPr lang="en-US" altLang="zh-CN" dirty="0"/>
              <a:t>USB</a:t>
            </a:r>
            <a:r>
              <a:rPr lang="zh-CN" altLang="en-US" dirty="0"/>
              <a:t>连接电脑，执行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在手机的</a:t>
            </a:r>
            <a:r>
              <a:rPr lang="en-US" altLang="zh-CN" dirty="0" err="1"/>
              <a:t>AndroidWear</a:t>
            </a:r>
            <a:r>
              <a:rPr lang="zh-CN" altLang="en-US" dirty="0"/>
              <a:t>应用上，</a:t>
            </a:r>
            <a:r>
              <a:rPr lang="zh-CN" altLang="en-US" dirty="0" smtClean="0"/>
              <a:t>可看到</a:t>
            </a:r>
            <a:r>
              <a:rPr lang="zh-CN" altLang="en-US" dirty="0"/>
              <a:t>连接</a:t>
            </a:r>
            <a:r>
              <a:rPr lang="zh-CN" altLang="en-US" dirty="0" smtClean="0"/>
              <a:t>状态改变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8" y="2699048"/>
            <a:ext cx="65527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 forward 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tcp:5554 </a:t>
            </a:r>
            <a:r>
              <a:rPr lang="en-US" altLang="zh-CN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localabstract</a:t>
            </a: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:/adb-hub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 connect 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127.0.0.1:5554</a:t>
            </a:r>
            <a:endParaRPr lang="zh-CN" altLang="zh-C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4499248"/>
            <a:ext cx="4752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Host: 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endParaRPr lang="en-US" altLang="zh-CN" sz="2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connected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Wear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8926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Wear</a:t>
            </a:r>
            <a:r>
              <a:rPr lang="zh-CN" altLang="en-US" dirty="0"/>
              <a:t>项目</a:t>
            </a:r>
            <a:r>
              <a:rPr lang="zh-CN" altLang="en-US" dirty="0" smtClean="0"/>
              <a:t>中包含</a:t>
            </a:r>
            <a:r>
              <a:rPr lang="en-US" altLang="zh-CN" dirty="0"/>
              <a:t>mobile</a:t>
            </a:r>
            <a:r>
              <a:rPr lang="zh-CN" altLang="en-US" dirty="0"/>
              <a:t>和</a:t>
            </a:r>
            <a:r>
              <a:rPr lang="en-US" altLang="zh-CN" dirty="0"/>
              <a:t>wear</a:t>
            </a:r>
            <a:r>
              <a:rPr lang="zh-CN" altLang="en-US" dirty="0"/>
              <a:t>两</a:t>
            </a:r>
            <a:r>
              <a:rPr lang="zh-CN" altLang="en-US" dirty="0" smtClean="0"/>
              <a:t>部分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444208" cy="45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</TotalTime>
  <Words>601</Words>
  <Application>Microsoft Office PowerPoint</Application>
  <PresentationFormat>全屏显示(4:3)</PresentationFormat>
  <Paragraphs>67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Times New Roman</vt:lpstr>
      <vt:lpstr>2_Office 主题</vt:lpstr>
      <vt:lpstr>AndroidWear</vt:lpstr>
      <vt:lpstr>目录</vt:lpstr>
      <vt:lpstr>Wear设备连接</vt:lpstr>
      <vt:lpstr>Wear设备连接</vt:lpstr>
      <vt:lpstr>Wear设备连接</vt:lpstr>
      <vt:lpstr>Wear设备连接</vt:lpstr>
      <vt:lpstr>Wear设备连接</vt:lpstr>
      <vt:lpstr>Wear设备连接</vt:lpstr>
      <vt:lpstr>创建Wear项目</vt:lpstr>
      <vt:lpstr>创建Wear项目</vt:lpstr>
      <vt:lpstr>创建Wear项目</vt:lpstr>
      <vt:lpstr>创建Wear项目</vt:lpstr>
      <vt:lpstr>创建Wear项目</vt:lpstr>
      <vt:lpstr>课程回顾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武永亮</dc:creator>
  <cp:lastModifiedBy>李玮玮</cp:lastModifiedBy>
  <cp:revision>190</cp:revision>
  <dcterms:created xsi:type="dcterms:W3CDTF">2012-01-28T13:55:28Z</dcterms:created>
  <dcterms:modified xsi:type="dcterms:W3CDTF">2017-04-10T07:42:07Z</dcterms:modified>
</cp:coreProperties>
</file>