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2"/>
  </p:notesMasterIdLst>
  <p:sldIdLst>
    <p:sldId id="351" r:id="rId2"/>
    <p:sldId id="422" r:id="rId3"/>
    <p:sldId id="442" r:id="rId4"/>
    <p:sldId id="447" r:id="rId5"/>
    <p:sldId id="448" r:id="rId6"/>
    <p:sldId id="449" r:id="rId7"/>
    <p:sldId id="450" r:id="rId8"/>
    <p:sldId id="451" r:id="rId9"/>
    <p:sldId id="418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图形处理器（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英语：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Graphics Processing Unit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，缩写：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）用途是将计算机系统所需要的显示信息进行转换驱动，并向显示器提供行扫描信号，控制显示器的正确显示，承担输出显示图形的任务。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1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不支持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，所以用户下载组合手持设备应用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会自动同步 穿戴设备应用到穿戴设备设备上。手持设备应用可以用来做繁重计算的操作、网络操作、或者其他操作，最后将结果返回到穿戴设备应用上。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4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2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9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5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9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16116" y="5085185"/>
            <a:ext cx="18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2400" baseline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2017/1/6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2017/1/6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AndroidWear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第五讲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en-US" altLang="zh-CN" sz="2700" dirty="0" smtClean="0"/>
              <a:t>Wear</a:t>
            </a:r>
            <a:r>
              <a:rPr lang="zh-CN" altLang="en-US" sz="2700" dirty="0" smtClean="0"/>
              <a:t>项目特点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55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Wear</a:t>
              </a:r>
              <a:r>
                <a:rPr lang="zh-CN" altLang="en-US" sz="2400" b="1" dirty="0" smtClean="0"/>
                <a:t>项目特点</a:t>
              </a:r>
              <a:endParaRPr lang="en-US" altLang="zh-CN" sz="2400" b="1" dirty="0"/>
            </a:p>
          </p:txBody>
        </p: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9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项目特点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设备运行与穿戴</a:t>
            </a:r>
            <a:r>
              <a:rPr lang="zh-CN" altLang="en-US" dirty="0"/>
              <a:t>设备</a:t>
            </a:r>
            <a:r>
              <a:rPr lang="zh-CN" altLang="en-US" dirty="0" smtClean="0"/>
              <a:t>，可访问传感器</a:t>
            </a:r>
            <a:r>
              <a:rPr lang="zh-CN" altLang="en-US" dirty="0"/>
              <a:t>与</a:t>
            </a:r>
            <a:r>
              <a:rPr lang="en-US" altLang="zh-CN" dirty="0" smtClean="0"/>
              <a:t>GPU</a:t>
            </a:r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及功能设计区别于手持设备</a:t>
            </a:r>
            <a:endParaRPr lang="en-US" altLang="zh-CN" dirty="0" smtClean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系统执行超时时间</a:t>
            </a:r>
            <a:r>
              <a:rPr lang="zh-CN" altLang="en-US" dirty="0" smtClean="0"/>
              <a:t>。穿戴设备</a:t>
            </a:r>
            <a:r>
              <a:rPr lang="zh-CN" altLang="en-US" dirty="0"/>
              <a:t>长</a:t>
            </a:r>
            <a:r>
              <a:rPr lang="zh-CN" altLang="en-US" dirty="0" smtClean="0"/>
              <a:t>时间</a:t>
            </a:r>
            <a:r>
              <a:rPr lang="zh-CN" altLang="en-US" dirty="0"/>
              <a:t>未</a:t>
            </a:r>
            <a:r>
              <a:rPr lang="zh-CN" altLang="en-US" dirty="0" smtClean="0"/>
              <a:t>与</a:t>
            </a:r>
            <a:r>
              <a:rPr lang="zh-CN" altLang="en-US" dirty="0"/>
              <a:t>用户</a:t>
            </a:r>
            <a:r>
              <a:rPr lang="zh-CN" altLang="en-US" dirty="0" smtClean="0"/>
              <a:t>交互，会</a:t>
            </a:r>
            <a:r>
              <a:rPr lang="zh-CN" altLang="en-US" dirty="0"/>
              <a:t>进入睡眠。当设备被唤醒</a:t>
            </a:r>
            <a:r>
              <a:rPr lang="zh-CN" altLang="en-US" dirty="0" smtClean="0"/>
              <a:t>，显示</a:t>
            </a:r>
            <a:r>
              <a:rPr lang="en-US" altLang="zh-CN" dirty="0" smtClean="0"/>
              <a:t>Home</a:t>
            </a:r>
            <a:r>
              <a:rPr lang="zh-CN" altLang="en-US" dirty="0"/>
              <a:t>界面而不是 </a:t>
            </a:r>
            <a:r>
              <a:rPr lang="zh-CN" altLang="en-US" dirty="0" smtClean="0"/>
              <a:t>睡眠之前的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界面。</a:t>
            </a:r>
            <a:r>
              <a:rPr lang="zh-CN" altLang="en-US" dirty="0"/>
              <a:t>如果需要持续的显示一些内容，可以创建一个通知在</a:t>
            </a:r>
            <a:r>
              <a:rPr lang="en-US" altLang="zh-CN" dirty="0"/>
              <a:t>Context Stream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体积小、</a:t>
            </a:r>
            <a:r>
              <a:rPr lang="zh-CN" altLang="en-US" dirty="0"/>
              <a:t>功能少，仅显示一些主要的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  <a:r>
              <a:rPr lang="zh-CN" altLang="en-US" dirty="0" smtClean="0"/>
              <a:t>。尽量将</a:t>
            </a:r>
            <a:r>
              <a:rPr lang="zh-CN" altLang="en-US" dirty="0"/>
              <a:t>执行操作的</a:t>
            </a:r>
            <a:r>
              <a:rPr lang="zh-CN" altLang="en-US" dirty="0" smtClean="0"/>
              <a:t>功能放</a:t>
            </a:r>
            <a:r>
              <a:rPr lang="zh-CN" altLang="en-US" dirty="0"/>
              <a:t>在手持设备应用上，然后返回操作的结果</a:t>
            </a:r>
            <a:r>
              <a:rPr lang="zh-CN" altLang="en-US" dirty="0" smtClean="0"/>
              <a:t>到穿戴</a:t>
            </a:r>
            <a:r>
              <a:rPr lang="zh-CN" altLang="en-US" dirty="0"/>
              <a:t>设备应用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用户不能直接下载穿戴设备应用</a:t>
            </a:r>
            <a:r>
              <a:rPr lang="zh-CN" altLang="en-US" dirty="0" smtClean="0"/>
              <a:t>，将</a:t>
            </a:r>
            <a:r>
              <a:rPr lang="zh-CN" altLang="en-US" dirty="0"/>
              <a:t>穿戴设备应用绑定到手持设备应用上。当用户安装手持设备应用，系统会自动安装穿戴设备应用到穿戴设备。如果是开发调试，可以直接安装穿戴设备应用。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项目特点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及功能设计区别于手持设备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 </a:t>
            </a:r>
            <a:r>
              <a:rPr lang="zh-CN" altLang="en-US" dirty="0" smtClean="0"/>
              <a:t>不支持的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5. </a:t>
            </a:r>
            <a:r>
              <a:rPr lang="zh-CN" altLang="en-US" dirty="0" smtClean="0"/>
              <a:t>组合设备</a:t>
            </a:r>
            <a:r>
              <a:rPr lang="zh-CN" altLang="en-US" dirty="0"/>
              <a:t>应用，需要发布到 </a:t>
            </a:r>
            <a:r>
              <a:rPr lang="en-US" altLang="zh-CN" dirty="0" err="1" smtClean="0"/>
              <a:t>Googleplay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6. </a:t>
            </a:r>
            <a:r>
              <a:rPr lang="zh-CN" altLang="en-US" dirty="0" smtClean="0"/>
              <a:t>创建应用时需要同时勾选</a:t>
            </a:r>
            <a:r>
              <a:rPr lang="en-US" altLang="zh-CN" dirty="0" smtClean="0"/>
              <a:t>Phone </a:t>
            </a:r>
            <a:r>
              <a:rPr lang="en-US" altLang="zh-CN" dirty="0"/>
              <a:t>and Tablet</a:t>
            </a:r>
            <a:r>
              <a:rPr lang="zh-CN" altLang="en-US" dirty="0"/>
              <a:t>与</a:t>
            </a:r>
            <a:r>
              <a:rPr lang="en-US" altLang="zh-CN" dirty="0"/>
              <a:t>Wear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9632" y="2492896"/>
            <a:ext cx="475252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android.webkit</a:t>
            </a: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r>
              <a:rPr lang="en-US" altLang="zh-CN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android.print</a:t>
            </a: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android.app.back</a:t>
            </a: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en-US" altLang="zh-CN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android.appwidget</a:t>
            </a: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android.hardware.usb</a:t>
            </a: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项目特点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2420888"/>
            <a:ext cx="8712968" cy="2673655"/>
          </a:xfrm>
        </p:spPr>
      </p:pic>
    </p:spTree>
    <p:extLst>
      <p:ext uri="{BB962C8B-B14F-4D97-AF65-F5344CB8AC3E}">
        <p14:creationId xmlns:p14="http://schemas.microsoft.com/office/powerpoint/2010/main" val="22347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项目特点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项目包含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Mobile</a:t>
            </a:r>
            <a:r>
              <a:rPr lang="zh-CN" altLang="en-US" dirty="0"/>
              <a:t>：主要用来做大部分的繁重操作，例如 网络通信、进程间通信、大量的用户交互等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Wear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操作</a:t>
            </a:r>
            <a:r>
              <a:rPr lang="zh-CN" altLang="en-US" dirty="0"/>
              <a:t>完成，可以使用</a:t>
            </a:r>
            <a:r>
              <a:rPr lang="en-US" altLang="zh-CN" dirty="0"/>
              <a:t>Notification</a:t>
            </a:r>
            <a:r>
              <a:rPr lang="zh-CN" altLang="en-US" dirty="0"/>
              <a:t>或同步数据到穿戴设备上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9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项目特点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72870"/>
            <a:ext cx="4896544" cy="522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项目特点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/>
              <a:t>在平常开发中使用的是 </a:t>
            </a:r>
            <a:r>
              <a:rPr lang="en-US" altLang="zh-CN" dirty="0"/>
              <a:t>Debug </a:t>
            </a:r>
            <a:r>
              <a:rPr lang="zh-CN" altLang="en-US" dirty="0"/>
              <a:t>签名，穿戴设备应用不会自动安装到手表上，只有通过签名后才可以自动安装。点击</a:t>
            </a:r>
            <a:r>
              <a:rPr lang="en-US" altLang="zh-CN" dirty="0"/>
              <a:t>Studio</a:t>
            </a:r>
            <a:r>
              <a:rPr lang="zh-CN" altLang="en-US" dirty="0"/>
              <a:t>的菜单 </a:t>
            </a:r>
            <a:r>
              <a:rPr lang="en-US" altLang="zh-CN" dirty="0"/>
              <a:t>Build</a:t>
            </a:r>
            <a:r>
              <a:rPr lang="zh-CN" altLang="en-US" dirty="0"/>
              <a:t>，选择</a:t>
            </a:r>
            <a:r>
              <a:rPr lang="en-US" altLang="zh-CN" dirty="0"/>
              <a:t>Generate Signed APK…</a:t>
            </a:r>
            <a:r>
              <a:rPr lang="zh-CN" altLang="en-US" dirty="0"/>
              <a:t>进行</a:t>
            </a:r>
            <a:r>
              <a:rPr lang="zh-CN" altLang="en-US" dirty="0" smtClean="0"/>
              <a:t>签名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r="10862" b="11465"/>
          <a:stretch/>
        </p:blipFill>
        <p:spPr>
          <a:xfrm>
            <a:off x="3491880" y="3789040"/>
            <a:ext cx="2520280" cy="26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Wear</a:t>
              </a:r>
              <a:r>
                <a:rPr lang="zh-CN" altLang="en-US" sz="2400" b="1" dirty="0" smtClean="0"/>
                <a:t>项目特点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</TotalTime>
  <Words>388</Words>
  <Application>Microsoft Office PowerPoint</Application>
  <PresentationFormat>全屏显示(4:3)</PresentationFormat>
  <Paragraphs>45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Times New Roman</vt:lpstr>
      <vt:lpstr>2_Office 主题</vt:lpstr>
      <vt:lpstr>AndroidWear</vt:lpstr>
      <vt:lpstr>目录</vt:lpstr>
      <vt:lpstr>Wear项目特点</vt:lpstr>
      <vt:lpstr>Wear项目特点</vt:lpstr>
      <vt:lpstr>Wear项目特点</vt:lpstr>
      <vt:lpstr>Wear项目特点</vt:lpstr>
      <vt:lpstr>Wear项目特点</vt:lpstr>
      <vt:lpstr>Wear项目特点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195</cp:revision>
  <dcterms:created xsi:type="dcterms:W3CDTF">2012-01-28T13:55:28Z</dcterms:created>
  <dcterms:modified xsi:type="dcterms:W3CDTF">2017-01-06T00:52:06Z</dcterms:modified>
</cp:coreProperties>
</file>