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0"/>
  </p:notesMasterIdLst>
  <p:sldIdLst>
    <p:sldId id="351" r:id="rId2"/>
    <p:sldId id="422" r:id="rId3"/>
    <p:sldId id="442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18" r:id="rId18"/>
    <p:sldId id="26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80591" autoAdjust="0"/>
  </p:normalViewPr>
  <p:slideViewPr>
    <p:cSldViewPr>
      <p:cViewPr>
        <p:scale>
          <a:sx n="75" d="100"/>
          <a:sy n="75" d="100"/>
        </p:scale>
        <p:origin x="1020" y="-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13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95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3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8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4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不支持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，所以用户下载组合手持设备应用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会自动同步 穿戴设备应用到穿戴设备设备上。手持设备应用可以用来做繁重计算的操作、网络操作、或者其他操作，最后将结果返回到穿戴设备应用上。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4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9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7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4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46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6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84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3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16116" y="5085185"/>
            <a:ext cx="18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2400" baseline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2017/4/10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2017/4/10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AndroidWear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第六讲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en-US" altLang="zh-CN" sz="2700" dirty="0" smtClean="0"/>
              <a:t>Wear</a:t>
            </a:r>
            <a:r>
              <a:rPr lang="zh-CN" altLang="en-US" sz="2700" dirty="0" smtClean="0"/>
              <a:t>同步通知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2204864"/>
            <a:ext cx="8075240" cy="255454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创建只在</a:t>
            </a:r>
            <a:r>
              <a:rPr lang="en-US" altLang="zh-CN" sz="20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Wearable</a:t>
            </a:r>
            <a:r>
              <a:rPr lang="zh-CN" altLang="en-US" sz="20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端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显示的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NotificationCompat.Action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action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NotificationCompat.Action.Builder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R.drawable.ic_launcher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Wearable Only Notification"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intent).build();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添加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Action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到通知上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builder.extend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WearableExtender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addAction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(action));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 smtClean="0">
                <a:solidFill>
                  <a:srgbClr val="FF0000"/>
                </a:solidFill>
              </a:rPr>
              <a:t>BigTextStyle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InboxStyle</a:t>
            </a:r>
            <a:r>
              <a:rPr lang="zh-CN" altLang="en-US" dirty="0" smtClean="0"/>
              <a:t>“大视图”样式</a:t>
            </a:r>
            <a:r>
              <a:rPr lang="zh-CN" altLang="en-US" dirty="0"/>
              <a:t>往通知中插入更多的附加文字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上</a:t>
            </a:r>
            <a:r>
              <a:rPr lang="zh-CN" altLang="en-US" dirty="0"/>
              <a:t>，用户展开通知才可以</a:t>
            </a:r>
            <a:r>
              <a:rPr lang="zh-CN" altLang="en-US" dirty="0" smtClean="0"/>
              <a:t>看到“大视图”内容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穿戴设备上</a:t>
            </a:r>
            <a:r>
              <a:rPr lang="zh-CN" altLang="en-US" dirty="0" smtClean="0"/>
              <a:t>，是</a:t>
            </a:r>
            <a:r>
              <a:rPr lang="zh-CN" altLang="en-US" dirty="0"/>
              <a:t>默认显示出来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通过调用 </a:t>
            </a:r>
            <a:r>
              <a:rPr lang="en-US" altLang="zh-CN" dirty="0"/>
              <a:t>NotificationCompat.Builder</a:t>
            </a:r>
            <a:r>
              <a:rPr lang="zh-CN" altLang="en-US" dirty="0"/>
              <a:t>对象的 </a:t>
            </a:r>
            <a:r>
              <a:rPr lang="en-US" altLang="zh-CN" dirty="0" err="1"/>
              <a:t>setStyle</a:t>
            </a:r>
            <a:r>
              <a:rPr lang="en-US" altLang="zh-CN" dirty="0"/>
              <a:t>()</a:t>
            </a:r>
            <a:r>
              <a:rPr lang="zh-CN" altLang="en-US" dirty="0"/>
              <a:t>方法来设置扩展的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/>
              <a:t>调用通知的</a:t>
            </a:r>
            <a:r>
              <a:rPr lang="en-US" altLang="zh-CN" dirty="0" err="1"/>
              <a:t>setLargeIcon</a:t>
            </a:r>
            <a:r>
              <a:rPr lang="en-US" altLang="zh-CN" dirty="0"/>
              <a:t>() </a:t>
            </a:r>
            <a:r>
              <a:rPr lang="zh-CN" altLang="en-US" dirty="0" smtClean="0"/>
              <a:t>方法设置通知的背景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33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49896" y="2420888"/>
            <a:ext cx="8136904" cy="317009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大视图样式  可以使用</a:t>
            </a:r>
            <a:r>
              <a:rPr lang="en-US" altLang="zh-CN" sz="2000" dirty="0" err="1">
                <a:solidFill>
                  <a:srgbClr val="008200"/>
                </a:solidFill>
                <a:latin typeface="Consolas" panose="020B0609020204030204" pitchFamily="49" charset="0"/>
              </a:rPr>
              <a:t>BigTextStyle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2000" dirty="0" err="1">
                <a:solidFill>
                  <a:srgbClr val="008200"/>
                </a:solidFill>
                <a:latin typeface="Consolas" panose="020B0609020204030204" pitchFamily="49" charset="0"/>
              </a:rPr>
              <a:t>InboxStyle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NotificationCompat.BigTextStyle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style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NotificationCompat.BigTextStyle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内容太多的话，需要点击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Wearable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通知，下拉滚动显示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style.bigText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大视图内容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大视图内容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大视图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内容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builder.setContentIntent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(intent);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builder.setStyle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(style);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设置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Wearable 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通知背景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builder.setLargeIcon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BitmapFactory.decodeResource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R.drawable.ic_launcher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4464496" cy="4812790"/>
          </a:xfrm>
        </p:spPr>
      </p:pic>
    </p:spTree>
    <p:extLst>
      <p:ext uri="{BB962C8B-B14F-4D97-AF65-F5344CB8AC3E}">
        <p14:creationId xmlns:p14="http://schemas.microsoft.com/office/powerpoint/2010/main" val="25885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在通知中添加</a:t>
            </a:r>
            <a:r>
              <a:rPr lang="en-US" altLang="zh-CN" dirty="0" smtClean="0"/>
              <a:t>Wear</a:t>
            </a:r>
            <a:r>
              <a:rPr lang="zh-CN" altLang="en-US" dirty="0" smtClean="0"/>
              <a:t>穿戴设备的属性，使用</a:t>
            </a:r>
            <a:r>
              <a:rPr lang="en-US" altLang="zh-CN" dirty="0" err="1"/>
              <a:t>NotificationCompat.WearableExtender</a:t>
            </a:r>
            <a:r>
              <a:rPr lang="zh-CN" altLang="en-US" dirty="0"/>
              <a:t>类</a:t>
            </a:r>
            <a:endParaRPr lang="en-US" altLang="zh-CN" dirty="0" smtClean="0"/>
          </a:p>
          <a:p>
            <a:pPr lvl="1"/>
            <a:r>
              <a:rPr lang="zh-CN" altLang="en-US" dirty="0"/>
              <a:t>指定附加内容的</a:t>
            </a:r>
            <a:r>
              <a:rPr lang="zh-CN" altLang="en-US" dirty="0" smtClean="0"/>
              <a:t>页数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zh-CN" altLang="en-US" dirty="0"/>
              <a:t>用户通过语音输入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/>
              <a:t>WearableExtender</a:t>
            </a:r>
            <a:r>
              <a:rPr lang="zh-CN" altLang="en-US" dirty="0"/>
              <a:t>对象，设置穿戴设备通知特有的</a:t>
            </a:r>
            <a:r>
              <a:rPr lang="zh-CN" altLang="en-US" dirty="0" smtClean="0"/>
              <a:t>属性</a:t>
            </a:r>
            <a:endParaRPr lang="zh-CN" altLang="en-US" dirty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/>
              <a:t>NotificationCompat.Builder</a:t>
            </a:r>
            <a:r>
              <a:rPr lang="zh-CN" altLang="en-US" dirty="0"/>
              <a:t>对象，设置一些</a:t>
            </a:r>
            <a:r>
              <a:rPr lang="zh-CN" altLang="en-US" dirty="0" smtClean="0"/>
              <a:t>属性</a:t>
            </a:r>
            <a:endParaRPr lang="zh-CN" altLang="en-US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/>
              <a:t>extend() </a:t>
            </a:r>
            <a:r>
              <a:rPr lang="zh-CN" altLang="en-US" dirty="0"/>
              <a:t>将</a:t>
            </a:r>
            <a:r>
              <a:rPr lang="en-US" altLang="zh-CN" dirty="0" err="1"/>
              <a:t>WearableExtender</a:t>
            </a:r>
            <a:r>
              <a:rPr lang="zh-CN" altLang="en-US" dirty="0"/>
              <a:t>对象传入，设置属性到通知</a:t>
            </a:r>
            <a:r>
              <a:rPr lang="zh-CN" altLang="en-US" dirty="0" smtClean="0"/>
              <a:t>上</a:t>
            </a:r>
            <a:endParaRPr lang="zh-CN" altLang="en-US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/>
              <a:t>build() </a:t>
            </a:r>
            <a:r>
              <a:rPr lang="zh-CN" altLang="en-US" dirty="0"/>
              <a:t>构建</a:t>
            </a:r>
            <a:r>
              <a:rPr lang="en-US" altLang="zh-CN" dirty="0"/>
              <a:t>Notification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75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eg</a:t>
            </a:r>
            <a:r>
              <a:rPr lang="zh-CN" altLang="en-US" dirty="0" smtClean="0"/>
              <a:t>：隐藏穿戴设备通知卡片上的图标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14400" y="2564904"/>
            <a:ext cx="7715200" cy="255454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NotificationCompat.WearableExtender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extender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NotificationCompat.WearableExtender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设置背景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extender.setBackground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BitmapFactory.decodeResource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getResources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R.drawable.background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隐藏小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图标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extender.setHintHideIcon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builder.extend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(extender);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/>
              <a:t>setbackground</a:t>
            </a:r>
            <a:r>
              <a:rPr lang="en-US" altLang="zh-CN" dirty="0"/>
              <a:t>() </a:t>
            </a:r>
            <a:r>
              <a:rPr lang="zh-CN" altLang="en-US" dirty="0"/>
              <a:t>设置背景图片时，如果背景不能滚动需要</a:t>
            </a:r>
            <a:r>
              <a:rPr lang="en-US" altLang="zh-CN" dirty="0"/>
              <a:t>400x400</a:t>
            </a:r>
            <a:r>
              <a:rPr lang="zh-CN" altLang="en-US" dirty="0"/>
              <a:t>像素的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背景能滚动则需要使用</a:t>
            </a:r>
            <a:r>
              <a:rPr lang="en-US" altLang="zh-CN" dirty="0"/>
              <a:t>640*400 </a:t>
            </a:r>
            <a:r>
              <a:rPr lang="zh-CN" altLang="en-US" dirty="0"/>
              <a:t>像素的图片。并将这些图片放入 </a:t>
            </a:r>
            <a:r>
              <a:rPr lang="en-US" altLang="zh-CN" dirty="0" err="1"/>
              <a:t>drawable</a:t>
            </a:r>
            <a:r>
              <a:rPr lang="zh-CN" altLang="en-US" dirty="0"/>
              <a:t>的</a:t>
            </a:r>
            <a:r>
              <a:rPr lang="en-US" altLang="zh-CN" dirty="0" err="1"/>
              <a:t>nodpi</a:t>
            </a:r>
            <a:r>
              <a:rPr lang="en-US" altLang="zh-CN" dirty="0"/>
              <a:t> </a:t>
            </a:r>
            <a:r>
              <a:rPr lang="zh-CN" altLang="en-US" dirty="0"/>
              <a:t>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</a:t>
            </a:r>
            <a:r>
              <a:rPr lang="zh-CN" altLang="en-US" dirty="0"/>
              <a:t>使用 </a:t>
            </a:r>
            <a:r>
              <a:rPr lang="en-US" altLang="zh-CN" dirty="0" err="1"/>
              <a:t>NotificationManagerCompat</a:t>
            </a:r>
            <a:r>
              <a:rPr lang="zh-CN" altLang="en-US" dirty="0"/>
              <a:t>对象来发出通知，不然使用</a:t>
            </a:r>
            <a:r>
              <a:rPr lang="en-US" altLang="zh-CN" dirty="0" err="1"/>
              <a:t>NotificationCompat.WearableExtender</a:t>
            </a:r>
            <a:r>
              <a:rPr lang="zh-CN" altLang="en-US" dirty="0"/>
              <a:t>没有</a:t>
            </a:r>
            <a:r>
              <a:rPr lang="zh-CN" altLang="en-US" dirty="0" smtClean="0"/>
              <a:t>效果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659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Wear</a:t>
              </a:r>
              <a:r>
                <a:rPr lang="zh-CN" altLang="en-US" sz="2400" b="1" dirty="0" smtClean="0"/>
                <a:t>项目特点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5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Wear</a:t>
              </a:r>
              <a:r>
                <a:rPr lang="zh-CN" altLang="en-US" sz="2400" b="1" dirty="0" smtClean="0"/>
                <a:t>同步通知</a:t>
              </a:r>
              <a:endParaRPr lang="en-US" altLang="zh-CN" sz="2400" b="1" dirty="0"/>
            </a:p>
          </p:txBody>
        </p: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9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通知以</a:t>
            </a:r>
            <a:r>
              <a:rPr lang="zh-CN" altLang="en-US" dirty="0"/>
              <a:t>卡片的形式显示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Wear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ContextStream</a:t>
            </a:r>
            <a:endParaRPr lang="en-US" altLang="zh-CN" dirty="0" smtClean="0"/>
          </a:p>
          <a:p>
            <a:r>
              <a:rPr lang="en-US" altLang="zh-CN" dirty="0" smtClean="0"/>
              <a:t>Wear</a:t>
            </a:r>
            <a:r>
              <a:rPr lang="zh-CN" altLang="en-US" dirty="0" smtClean="0"/>
              <a:t>同步与</a:t>
            </a:r>
            <a:r>
              <a:rPr lang="en-US" altLang="zh-CN" dirty="0"/>
              <a:t>Mobile</a:t>
            </a:r>
            <a:r>
              <a:rPr lang="zh-CN" altLang="en-US" dirty="0"/>
              <a:t>的通知</a:t>
            </a:r>
          </a:p>
          <a:p>
            <a:pPr lvl="1"/>
            <a:r>
              <a:rPr lang="zh-CN" altLang="en-US" dirty="0" smtClean="0"/>
              <a:t>通知</a:t>
            </a:r>
            <a:endParaRPr lang="zh-CN" altLang="en-US" dirty="0"/>
          </a:p>
          <a:p>
            <a:pPr lvl="1"/>
            <a:r>
              <a:rPr lang="zh-CN" altLang="en-US" dirty="0" smtClean="0"/>
              <a:t>语音</a:t>
            </a:r>
            <a:r>
              <a:rPr lang="zh-CN" altLang="en-US" dirty="0"/>
              <a:t>输入的</a:t>
            </a:r>
            <a:r>
              <a:rPr lang="zh-CN" altLang="en-US" dirty="0" smtClean="0"/>
              <a:t>通知</a:t>
            </a:r>
            <a:endParaRPr lang="zh-CN" altLang="en-US" dirty="0"/>
          </a:p>
          <a:p>
            <a:pPr lvl="1"/>
            <a:r>
              <a:rPr lang="zh-CN" altLang="en-US" dirty="0" smtClean="0"/>
              <a:t>多页面通知</a:t>
            </a:r>
            <a:endParaRPr lang="zh-CN" altLang="en-US" dirty="0"/>
          </a:p>
          <a:p>
            <a:pPr lvl="1"/>
            <a:r>
              <a:rPr lang="zh-CN" altLang="en-US" dirty="0" smtClean="0"/>
              <a:t>堆叠</a:t>
            </a:r>
            <a:r>
              <a:rPr lang="zh-CN" altLang="en-US" dirty="0"/>
              <a:t>通知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创建通知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NotificationCompat.Builder</a:t>
            </a:r>
            <a:r>
              <a:rPr lang="zh-CN" altLang="en-US" dirty="0" smtClean="0"/>
              <a:t>创建可以往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Wear</a:t>
            </a:r>
            <a:r>
              <a:rPr lang="zh-CN" altLang="en-US" dirty="0" smtClean="0"/>
              <a:t>同时</a:t>
            </a:r>
            <a:r>
              <a:rPr lang="zh-CN" altLang="en-US" dirty="0"/>
              <a:t>发出的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Mobile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build.gradle</a:t>
            </a:r>
            <a:r>
              <a:rPr lang="zh-CN" altLang="en-US" dirty="0"/>
              <a:t>文件</a:t>
            </a:r>
            <a:r>
              <a:rPr lang="zh-CN" altLang="en-US" dirty="0" smtClean="0"/>
              <a:t>中引用</a:t>
            </a:r>
            <a:r>
              <a:rPr lang="en-US" altLang="zh-CN" dirty="0" smtClean="0"/>
              <a:t>v4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Wear</a:t>
            </a:r>
            <a:r>
              <a:rPr lang="zh-CN" altLang="en-US" dirty="0" smtClean="0"/>
              <a:t>上</a:t>
            </a:r>
            <a:r>
              <a:rPr lang="zh-CN" altLang="en-US" dirty="0"/>
              <a:t>向右滑动的时候</a:t>
            </a:r>
            <a:r>
              <a:rPr lang="en-US" altLang="zh-CN" dirty="0"/>
              <a:t>,</a:t>
            </a:r>
            <a:r>
              <a:rPr lang="zh-CN" altLang="en-US" dirty="0"/>
              <a:t>就会取消通知</a:t>
            </a:r>
            <a:r>
              <a:rPr lang="zh-CN" altLang="en-US" dirty="0" smtClean="0"/>
              <a:t>显示，</a:t>
            </a:r>
            <a:r>
              <a:rPr lang="zh-CN" altLang="en-US" dirty="0"/>
              <a:t>同时，在手持设备上也会取消通知显示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3501008"/>
            <a:ext cx="8003232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'com.android.support:support-v4:21.0.3'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7043" y="1844824"/>
            <a:ext cx="8175594" cy="378565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NotificationCompat.Builder</a:t>
            </a:r>
            <a:r>
              <a:rPr lang="en-US" altLang="zh-CN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builder = new </a:t>
            </a:r>
            <a:r>
              <a:rPr lang="en-US" altLang="zh-CN" sz="20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NotificationCompat.Builder</a:t>
            </a:r>
            <a:r>
              <a:rPr lang="en-US" altLang="zh-CN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builder.setSmallIcon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R.drawable.ic_launcher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builder.setContentTitle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标题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builder.setContentText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内容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Intent();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i.setClass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(this, 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ReplayActivity.class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PendingIntent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intent =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PendingIntent.getActivity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MainActivity.this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PendingIntent.FLAG_UPDATE_CURRENT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builder.setContentIntent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(intent);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NotificationManagerCompat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mgr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zh-CN" sz="20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NotificationManagerCompat.from</a:t>
            </a:r>
            <a:r>
              <a:rPr lang="en-US" altLang="zh-CN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mgr.notify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()*1000), </a:t>
            </a:r>
            <a:r>
              <a:rPr lang="en-US" altLang="zh-CN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builder.build</a:t>
            </a:r>
            <a:r>
              <a:rPr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上</a:t>
            </a:r>
            <a:r>
              <a:rPr lang="zh-CN" altLang="en-US" dirty="0"/>
              <a:t>向右滑动的时候</a:t>
            </a:r>
            <a:r>
              <a:rPr lang="en-US" altLang="zh-CN" dirty="0"/>
              <a:t>,</a:t>
            </a:r>
            <a:r>
              <a:rPr lang="zh-CN" altLang="en-US" dirty="0"/>
              <a:t>就会取消通知</a:t>
            </a:r>
            <a:r>
              <a:rPr lang="zh-CN" altLang="en-US" dirty="0" smtClean="0"/>
              <a:t>显示，</a:t>
            </a:r>
            <a:r>
              <a:rPr lang="zh-CN" altLang="en-US" dirty="0"/>
              <a:t>同时，在手持设备上也会取消通知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r>
              <a:rPr lang="en-US" altLang="zh-CN" dirty="0" smtClean="0"/>
              <a:t>Wear</a:t>
            </a:r>
            <a:r>
              <a:rPr lang="zh-CN" altLang="en-US" dirty="0" smtClean="0"/>
              <a:t>上左</a:t>
            </a:r>
            <a:r>
              <a:rPr lang="zh-CN" altLang="en-US" dirty="0"/>
              <a:t>划</a:t>
            </a:r>
            <a:r>
              <a:rPr lang="zh-CN" altLang="en-US" dirty="0" smtClean="0"/>
              <a:t>，显示“</a:t>
            </a:r>
            <a:r>
              <a:rPr lang="en-US" altLang="zh-CN" dirty="0" smtClean="0"/>
              <a:t>Open on phone</a:t>
            </a:r>
            <a:r>
              <a:rPr lang="zh-CN" altLang="en-US" dirty="0" smtClean="0"/>
              <a:t>”，</a:t>
            </a:r>
            <a:r>
              <a:rPr lang="zh-CN" altLang="en-US" dirty="0"/>
              <a:t>点击后，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端</a:t>
            </a:r>
            <a:r>
              <a:rPr lang="zh-CN" altLang="en-US" dirty="0"/>
              <a:t>会打开</a:t>
            </a:r>
            <a:r>
              <a:rPr lang="en-US" altLang="zh-CN" dirty="0" err="1"/>
              <a:t>PendingIntent</a:t>
            </a:r>
            <a:r>
              <a:rPr lang="en-US" altLang="zh-CN" dirty="0"/>
              <a:t> </a:t>
            </a:r>
            <a:r>
              <a:rPr lang="zh-CN" altLang="en-US" dirty="0"/>
              <a:t>所对应的组件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501008"/>
            <a:ext cx="2952328" cy="3183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826" y="3501007"/>
            <a:ext cx="2951563" cy="31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addAction</a:t>
            </a:r>
            <a:r>
              <a:rPr lang="en-US" altLang="zh-CN" dirty="0"/>
              <a:t>()</a:t>
            </a:r>
            <a:r>
              <a:rPr lang="zh-CN" altLang="en-US" dirty="0"/>
              <a:t>来添加其他的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mgr.notify() </a:t>
            </a:r>
            <a:r>
              <a:rPr lang="zh-CN" altLang="en-US" dirty="0"/>
              <a:t>之前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11560" y="2739623"/>
            <a:ext cx="7920880" cy="286232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Intent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Intent();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i.setClass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ReplayActivity.</a:t>
            </a:r>
            <a:r>
              <a:rPr lang="en-US" altLang="zh-CN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PendingIntent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actionPendingIntent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PendingIntent.getActivity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MainActivity.</a:t>
            </a:r>
            <a:r>
              <a:rPr lang="en-US" altLang="zh-CN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PendingIntent.FLAG_UPDATE_CURRENT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添加</a:t>
            </a:r>
            <a:r>
              <a:rPr lang="en-US" altLang="zh-CN" sz="2000" dirty="0" err="1">
                <a:solidFill>
                  <a:srgbClr val="008200"/>
                </a:solidFill>
                <a:latin typeface="Consolas" panose="020B0609020204030204" pitchFamily="49" charset="0"/>
              </a:rPr>
              <a:t>ActionButton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参数分别为：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1 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图标；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2 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文字；</a:t>
            </a:r>
            <a:r>
              <a:rPr lang="en-US" altLang="zh-CN" sz="2000" dirty="0">
                <a:solidFill>
                  <a:srgbClr val="008200"/>
                </a:solidFill>
                <a:latin typeface="Consolas" panose="020B0609020204030204" pitchFamily="49" charset="0"/>
              </a:rPr>
              <a:t>3 </a:t>
            </a:r>
            <a:r>
              <a:rPr lang="zh-CN" altLang="en-US" sz="2000" dirty="0">
                <a:solidFill>
                  <a:srgbClr val="008200"/>
                </a:solidFill>
                <a:latin typeface="Consolas" panose="020B0609020204030204" pitchFamily="49" charset="0"/>
              </a:rPr>
              <a:t>点击跳转界面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builder.addAction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R.drawable.ic_launcher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ActionButton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actionPendingIntent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20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上</a:t>
            </a:r>
            <a:r>
              <a:rPr lang="zh-CN" altLang="en-US" dirty="0"/>
              <a:t>，</a:t>
            </a:r>
            <a:r>
              <a:rPr lang="en-US" altLang="zh-CN" dirty="0"/>
              <a:t>Action</a:t>
            </a:r>
            <a:r>
              <a:rPr lang="zh-CN" altLang="en-US" dirty="0"/>
              <a:t>会以一个附加按钮的形式显示在</a:t>
            </a:r>
            <a:r>
              <a:rPr lang="en-US" altLang="zh-CN" dirty="0"/>
              <a:t>Notification </a:t>
            </a:r>
            <a:r>
              <a:rPr lang="zh-CN" altLang="en-US" dirty="0"/>
              <a:t>上（展开通知可以看到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Wear</a:t>
            </a:r>
            <a:r>
              <a:rPr lang="zh-CN" altLang="en-US" dirty="0" smtClean="0"/>
              <a:t>上</a:t>
            </a:r>
            <a:r>
              <a:rPr lang="zh-CN" altLang="en-US" dirty="0"/>
              <a:t>，当用户左划</a:t>
            </a:r>
            <a:r>
              <a:rPr lang="zh-CN" altLang="en-US" dirty="0" smtClean="0"/>
              <a:t>的时候</a:t>
            </a:r>
            <a:r>
              <a:rPr lang="zh-CN" altLang="en-US" dirty="0"/>
              <a:t>，就能看到以大按钮的形式展示的</a:t>
            </a:r>
            <a:r>
              <a:rPr lang="en-US" altLang="zh-CN" dirty="0"/>
              <a:t>Action</a:t>
            </a:r>
            <a:r>
              <a:rPr lang="zh-CN" altLang="en-US" dirty="0"/>
              <a:t>，当用户点击按钮的时候，</a:t>
            </a:r>
            <a:r>
              <a:rPr lang="en-US" altLang="zh-CN" dirty="0"/>
              <a:t>Action</a:t>
            </a:r>
            <a:r>
              <a:rPr lang="zh-CN" altLang="en-US" dirty="0"/>
              <a:t>所指的</a:t>
            </a:r>
            <a:r>
              <a:rPr lang="en-US" altLang="zh-CN" dirty="0"/>
              <a:t>Intent </a:t>
            </a:r>
            <a:r>
              <a:rPr lang="zh-CN" altLang="en-US" dirty="0"/>
              <a:t>会在手持设备上调用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855654"/>
            <a:ext cx="2664296" cy="28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同步通知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Action</a:t>
            </a:r>
            <a:r>
              <a:rPr lang="zh-CN" altLang="en-US" dirty="0"/>
              <a:t>操作只在穿戴设备上有效</a:t>
            </a:r>
            <a:r>
              <a:rPr lang="zh-CN" altLang="en-US" dirty="0" smtClean="0"/>
              <a:t>，则</a:t>
            </a:r>
            <a:r>
              <a:rPr lang="zh-CN" altLang="en-US" dirty="0"/>
              <a:t>需要使用 </a:t>
            </a:r>
            <a:r>
              <a:rPr lang="en-US" altLang="zh-CN" dirty="0" err="1">
                <a:solidFill>
                  <a:srgbClr val="FF0000"/>
                </a:solidFill>
              </a:rPr>
              <a:t>WearableExtender.addAction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Wear</a:t>
            </a:r>
            <a:r>
              <a:rPr lang="zh-CN" altLang="en-US" dirty="0" smtClean="0"/>
              <a:t>不会</a:t>
            </a:r>
            <a:r>
              <a:rPr lang="zh-CN" altLang="en-US" dirty="0"/>
              <a:t>显示通过</a:t>
            </a:r>
            <a:r>
              <a:rPr lang="en-US" altLang="zh-CN" dirty="0" err="1"/>
              <a:t>NotificationCompat.Builder.addAction</a:t>
            </a:r>
            <a:r>
              <a:rPr lang="en-US" altLang="zh-CN" dirty="0"/>
              <a:t>()</a:t>
            </a:r>
            <a:r>
              <a:rPr lang="zh-CN" altLang="en-US" dirty="0"/>
              <a:t>添加的</a:t>
            </a:r>
            <a:r>
              <a:rPr lang="en-US" altLang="zh-CN" dirty="0" smtClean="0"/>
              <a:t>Action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上</a:t>
            </a:r>
            <a:r>
              <a:rPr lang="zh-CN" altLang="en-US" dirty="0"/>
              <a:t>不会</a:t>
            </a:r>
            <a:r>
              <a:rPr lang="zh-CN" altLang="en-US" dirty="0" smtClean="0"/>
              <a:t>显示此</a:t>
            </a:r>
            <a:r>
              <a:rPr lang="en-US" altLang="zh-CN" dirty="0" smtClean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2674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566</Words>
  <Application>Microsoft Office PowerPoint</Application>
  <PresentationFormat>全屏显示(4:3)</PresentationFormat>
  <Paragraphs>125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Consolas</vt:lpstr>
      <vt:lpstr>Times New Roman</vt:lpstr>
      <vt:lpstr>2_Office 主题</vt:lpstr>
      <vt:lpstr>AndroidWear</vt:lpstr>
      <vt:lpstr>目录</vt:lpstr>
      <vt:lpstr>Wear同步通知</vt:lpstr>
      <vt:lpstr>Wear同步通知</vt:lpstr>
      <vt:lpstr>Wear同步通知</vt:lpstr>
      <vt:lpstr>Wear同步通知</vt:lpstr>
      <vt:lpstr>Wear同步通知</vt:lpstr>
      <vt:lpstr>Wear同步通知</vt:lpstr>
      <vt:lpstr>Wear同步通知</vt:lpstr>
      <vt:lpstr>Wear同步通知</vt:lpstr>
      <vt:lpstr>Wear同步通知</vt:lpstr>
      <vt:lpstr>Wear同步通知</vt:lpstr>
      <vt:lpstr>Wear同步通知</vt:lpstr>
      <vt:lpstr>Wear同步通知</vt:lpstr>
      <vt:lpstr>Wear同步通知</vt:lpstr>
      <vt:lpstr>Wear同步通知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216</cp:revision>
  <dcterms:created xsi:type="dcterms:W3CDTF">2012-01-28T13:55:28Z</dcterms:created>
  <dcterms:modified xsi:type="dcterms:W3CDTF">2017-04-10T08:05:07Z</dcterms:modified>
</cp:coreProperties>
</file>