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3"/>
  </p:notesMasterIdLst>
  <p:sldIdLst>
    <p:sldId id="351" r:id="rId2"/>
    <p:sldId id="422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18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8" autoAdjust="0"/>
    <p:restoredTop sz="80591" autoAdjust="0"/>
  </p:normalViewPr>
  <p:slideViewPr>
    <p:cSldViewPr>
      <p:cViewPr varScale="1">
        <p:scale>
          <a:sx n="53" d="100"/>
          <a:sy n="53" d="100"/>
        </p:scale>
        <p:origin x="15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7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1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238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57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3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16116" y="5085185"/>
            <a:ext cx="18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2400" baseline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2017/4/12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2017/4/12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AndroidWear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996952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第八讲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zh-CN" altLang="en-US" sz="2700" dirty="0" smtClean="0"/>
              <a:t>多页面通知及汇总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15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多页面通知</a:t>
              </a:r>
              <a:endParaRPr lang="en-US" altLang="zh-CN" sz="2400" b="1" dirty="0"/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9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汇总通知</a:t>
              </a:r>
              <a:endParaRPr lang="en-US" altLang="zh-CN" sz="2400" b="1" dirty="0"/>
            </a:p>
          </p:txBody>
        </p: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27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54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55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多页面通知</a:t>
              </a:r>
              <a:endParaRPr lang="en-US" altLang="zh-CN" sz="2400" b="1" dirty="0"/>
            </a:p>
          </p:txBody>
        </p: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59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20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汇总通知</a:t>
              </a:r>
              <a:endParaRPr lang="en-US" altLang="zh-CN" sz="2400" b="1" dirty="0"/>
            </a:p>
          </p:txBody>
        </p:sp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24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6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多页面通知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信息过多时，多页面显示通知</a:t>
            </a:r>
            <a:endParaRPr lang="en-US" altLang="zh-CN" dirty="0" smtClean="0"/>
          </a:p>
          <a:p>
            <a:r>
              <a:rPr lang="zh-CN" altLang="en-US" dirty="0"/>
              <a:t>创建包含多页的</a:t>
            </a:r>
            <a:r>
              <a:rPr lang="zh-CN" altLang="en-US" dirty="0" smtClean="0"/>
              <a:t>通知</a:t>
            </a:r>
            <a:endParaRPr lang="en-US" altLang="zh-CN" dirty="0" smtClean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使用 </a:t>
            </a:r>
            <a:r>
              <a:rPr lang="en-US" altLang="zh-CN" dirty="0" err="1"/>
              <a:t>NotificationCompat.Builder</a:t>
            </a:r>
            <a:r>
              <a:rPr lang="zh-CN" altLang="en-US" dirty="0"/>
              <a:t>来创建通知的第一页，同时也是在手持设备上展示的效果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使用 </a:t>
            </a:r>
            <a:r>
              <a:rPr lang="en-US" altLang="zh-CN" dirty="0" err="1"/>
              <a:t>NotificationCompat.Builder</a:t>
            </a:r>
            <a:r>
              <a:rPr lang="zh-CN" altLang="en-US" dirty="0"/>
              <a:t>来创建穿戴设备的额外添加页面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使用</a:t>
            </a:r>
            <a:r>
              <a:rPr lang="en-US" altLang="zh-CN" dirty="0" err="1"/>
              <a:t>addPage</a:t>
            </a:r>
            <a:r>
              <a:rPr lang="en-US" altLang="zh-CN" dirty="0"/>
              <a:t>() </a:t>
            </a:r>
            <a:r>
              <a:rPr lang="zh-CN" altLang="en-US" dirty="0"/>
              <a:t>方法将附加页面添加到主页，或者添加到</a:t>
            </a:r>
            <a:r>
              <a:rPr lang="en-US" altLang="zh-CN" dirty="0"/>
              <a:t>Collection </a:t>
            </a:r>
            <a:r>
              <a:rPr lang="zh-CN" altLang="en-US" dirty="0"/>
              <a:t>中。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4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多页面通知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580594"/>
            <a:ext cx="8229600" cy="501675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NotificationCompat.BigTextStyle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bigTextStyle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NotificationCompat.BigTextStyle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bigTextStyle.bigText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第二页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bigTextStyle.setBigContentTitle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NotificationCompat.Builder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secondPage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altLang="zh-CN" sz="20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NotificationCompat.Builder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  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setStyle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bigTextStyle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000" dirty="0" err="1">
                <a:solidFill>
                  <a:srgbClr val="008200"/>
                </a:solidFill>
                <a:latin typeface="Consolas" panose="020B0609020204030204" pitchFamily="49" charset="0"/>
              </a:rPr>
              <a:t>addPage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第二页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builder.extend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NotificationCompat.WearableExtender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addPage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secondPage.build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()));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添加多页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List&lt;Notification&gt; pages =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&lt;Notification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pages.add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secondPage.build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pages.add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secondPage.build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builder.extend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NotificationCompat.WearableExtender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addPages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(pages));  </a:t>
            </a:r>
            <a:endParaRPr lang="en-US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多页面通知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20888"/>
            <a:ext cx="2391854" cy="259228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45" y="2420888"/>
            <a:ext cx="2404247" cy="25922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691" y="2420888"/>
            <a:ext cx="241676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54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55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多页面通知</a:t>
              </a:r>
              <a:endParaRPr lang="en-US" altLang="zh-CN" sz="2400" b="1" dirty="0"/>
            </a:p>
          </p:txBody>
        </p: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59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20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汇总通知</a:t>
              </a:r>
              <a:endParaRPr lang="en-US" altLang="zh-CN" sz="2400" b="1" dirty="0"/>
            </a:p>
          </p:txBody>
        </p:sp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24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6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0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汇总通知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zh-CN" altLang="en-US" dirty="0"/>
              <a:t>相似的通知聚合到一个单独汇总通知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zh-CN" altLang="en-US" dirty="0"/>
              <a:t>当同时收到多条短信时</a:t>
            </a:r>
            <a:r>
              <a:rPr lang="zh-CN" altLang="en-US" dirty="0" smtClean="0"/>
              <a:t>，提示 </a:t>
            </a:r>
            <a:r>
              <a:rPr lang="zh-CN" altLang="en-US" dirty="0"/>
              <a:t>“</a:t>
            </a:r>
            <a:r>
              <a:rPr lang="en-US" altLang="zh-CN" dirty="0"/>
              <a:t>2</a:t>
            </a:r>
            <a:r>
              <a:rPr lang="zh-CN" altLang="en-US" dirty="0"/>
              <a:t>条信息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/>
              <a:t>比</a:t>
            </a:r>
            <a:r>
              <a:rPr lang="zh-CN" altLang="en-US" dirty="0" smtClean="0"/>
              <a:t>较少用，无法看到通知详情</a:t>
            </a:r>
            <a:endParaRPr lang="en-US" altLang="zh-CN" dirty="0" smtClean="0"/>
          </a:p>
          <a:p>
            <a:r>
              <a:rPr lang="zh-CN" altLang="en-US" dirty="0"/>
              <a:t>调用每个通知的</a:t>
            </a:r>
            <a:r>
              <a:rPr lang="en-US" altLang="zh-CN" dirty="0">
                <a:solidFill>
                  <a:srgbClr val="FF0000"/>
                </a:solidFill>
              </a:rPr>
              <a:t>setGroup()</a:t>
            </a:r>
            <a:r>
              <a:rPr lang="zh-CN" altLang="en-US" dirty="0"/>
              <a:t>方法，可以将</a:t>
            </a:r>
            <a:r>
              <a:rPr lang="en-US" altLang="zh-CN" dirty="0"/>
              <a:t>group key</a:t>
            </a:r>
            <a:r>
              <a:rPr lang="zh-CN" altLang="en-US" dirty="0"/>
              <a:t>相同的通知放入指定的堆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/>
              <a:t>notify() </a:t>
            </a:r>
            <a:r>
              <a:rPr lang="zh-CN" altLang="en-US" dirty="0"/>
              <a:t>发送通知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352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汇总通知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7200" y="1628800"/>
            <a:ext cx="8229600" cy="286232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设置分组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key   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调用多次，就会发现相同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Key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的通知在同一组中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builder.setGroup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GroupKry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builder.setGroupSummary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NotificationCompat.WearableExtender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bgextender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NotificationCompat.WearableExtender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bgextender.setBackground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BitmapFactory.decodeResource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R.drawable.background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builder.extend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bgextender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汇总通知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当发出多条通知时，穿戴设备上会自动将分组</a:t>
            </a:r>
            <a:r>
              <a:rPr lang="en-US" altLang="zh-CN" dirty="0"/>
              <a:t>key</a:t>
            </a:r>
            <a:r>
              <a:rPr lang="zh-CN" altLang="en-US" dirty="0"/>
              <a:t>相同的通知放进通过一个汇总通知中，点击“</a:t>
            </a:r>
            <a:r>
              <a:rPr lang="en-US" altLang="zh-CN" dirty="0"/>
              <a:t>more”</a:t>
            </a:r>
            <a:r>
              <a:rPr lang="zh-CN" altLang="en-US" dirty="0"/>
              <a:t>才会展开看到每条通知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5" y="3284983"/>
            <a:ext cx="2692049" cy="28875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284984"/>
            <a:ext cx="2664296" cy="28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</TotalTime>
  <Words>224</Words>
  <Application>Microsoft Office PowerPoint</Application>
  <PresentationFormat>全屏显示(4:3)</PresentationFormat>
  <Paragraphs>66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Calibri</vt:lpstr>
      <vt:lpstr>Consolas</vt:lpstr>
      <vt:lpstr>2_Office 主题</vt:lpstr>
      <vt:lpstr>AndroidWear</vt:lpstr>
      <vt:lpstr>目录</vt:lpstr>
      <vt:lpstr>多页面通知</vt:lpstr>
      <vt:lpstr>多页面通知</vt:lpstr>
      <vt:lpstr>多页面通知</vt:lpstr>
      <vt:lpstr>目录</vt:lpstr>
      <vt:lpstr>汇总通知</vt:lpstr>
      <vt:lpstr>汇总通知</vt:lpstr>
      <vt:lpstr>汇总通知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228</cp:revision>
  <dcterms:created xsi:type="dcterms:W3CDTF">2012-01-28T13:55:28Z</dcterms:created>
  <dcterms:modified xsi:type="dcterms:W3CDTF">2017-04-12T00:02:01Z</dcterms:modified>
</cp:coreProperties>
</file>