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sldIdLst>
    <p:sldId id="351" r:id="rId2"/>
    <p:sldId id="422" r:id="rId3"/>
    <p:sldId id="442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18" r:id="rId12"/>
    <p:sldId id="26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2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1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9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7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1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8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6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0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16116" y="5085185"/>
            <a:ext cx="18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2400" baseline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2017/4/12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2017/4/12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AndroidWear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第七讲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/>
              <a:t>语音输入通知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语音输入通知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3" y="2276872"/>
            <a:ext cx="2379587" cy="259228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03" y="2276872"/>
            <a:ext cx="2392881" cy="25922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89" y="2276872"/>
            <a:ext cx="237958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语音输入通知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5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语音输入通知</a:t>
              </a:r>
              <a:endParaRPr lang="en-US" altLang="zh-CN" sz="2400" b="1" dirty="0"/>
            </a:p>
          </p:txBody>
        </p: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9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语音输入通知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通知</a:t>
            </a:r>
            <a:r>
              <a:rPr lang="en-US" altLang="zh-CN" dirty="0" err="1"/>
              <a:t>RemoteInput.Builder</a:t>
            </a:r>
            <a:endParaRPr lang="en-US" altLang="zh-CN" dirty="0" smtClean="0"/>
          </a:p>
          <a:p>
            <a:r>
              <a:rPr lang="zh-CN" altLang="en-US" dirty="0" smtClean="0"/>
              <a:t>语音通知</a:t>
            </a:r>
            <a:endParaRPr lang="zh-CN" altLang="en-US" dirty="0"/>
          </a:p>
          <a:p>
            <a:pPr lvl="1"/>
            <a:r>
              <a:rPr lang="zh-CN" altLang="en-US" dirty="0" smtClean="0"/>
              <a:t>支持语音输入的类</a:t>
            </a:r>
            <a:endParaRPr lang="en-US" altLang="zh-CN" dirty="0" smtClean="0"/>
          </a:p>
          <a:p>
            <a:pPr lvl="1"/>
            <a:r>
              <a:rPr lang="en-US" altLang="zh-CN" dirty="0" err="1"/>
              <a:t>addRemoteInput</a:t>
            </a:r>
            <a:r>
              <a:rPr lang="en-US" altLang="zh-CN" dirty="0"/>
              <a:t>()</a:t>
            </a:r>
            <a:r>
              <a:rPr lang="zh-CN" altLang="en-US" dirty="0"/>
              <a:t>方法添加</a:t>
            </a:r>
            <a:r>
              <a:rPr lang="en-US" altLang="zh-CN" dirty="0" err="1"/>
              <a:t>RemoteInput</a:t>
            </a:r>
            <a:r>
              <a:rPr lang="zh-CN" altLang="en-US" dirty="0"/>
              <a:t>对象到</a:t>
            </a:r>
            <a:r>
              <a:rPr lang="en-US" altLang="zh-CN" dirty="0" smtClean="0"/>
              <a:t>Action</a:t>
            </a:r>
            <a:endParaRPr lang="zh-CN" altLang="en-US" dirty="0" smtClean="0"/>
          </a:p>
          <a:p>
            <a:pPr lvl="1"/>
            <a:r>
              <a:rPr lang="zh-CN" altLang="en-US" dirty="0"/>
              <a:t>类的构造器需要传递一个</a:t>
            </a:r>
            <a:r>
              <a:rPr lang="zh-CN" altLang="en-US" dirty="0" smtClean="0"/>
              <a:t>字符串作为</a:t>
            </a:r>
            <a:r>
              <a:rPr lang="zh-CN" altLang="en-US" dirty="0"/>
              <a:t>语音输入的</a:t>
            </a:r>
            <a:r>
              <a:rPr lang="en-US" altLang="zh-CN" dirty="0" smtClean="0"/>
              <a:t>key</a:t>
            </a:r>
          </a:p>
          <a:p>
            <a:pPr lvl="1"/>
            <a:r>
              <a:rPr lang="zh-CN" altLang="en-US" dirty="0" smtClean="0"/>
              <a:t>预定义若干个文本消息，</a:t>
            </a:r>
            <a:r>
              <a:rPr lang="zh-CN" altLang="en-US" dirty="0"/>
              <a:t>让用户选择以快速回复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语音输入通知</a:t>
            </a:r>
          </a:p>
        </p:txBody>
      </p:sp>
      <p:sp>
        <p:nvSpPr>
          <p:cNvPr id="4" name="矩形 3"/>
          <p:cNvSpPr/>
          <p:nvPr/>
        </p:nvSpPr>
        <p:spPr>
          <a:xfrm>
            <a:off x="125760" y="1556792"/>
            <a:ext cx="8892479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String EXTRA_VOICE_REPLY =   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extra_voice_reply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String[] choices = {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吃过了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还没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altLang="zh-CN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你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请我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啊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我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吃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烧烤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//EXTRA_VOICE_REPLY 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为检出语音输入文本的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RemoteInput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input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RemoteInput.Builder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(EXTRA_VOICE_REPLY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setLabel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吃饭了么？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设置 提问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setChoices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(choices)   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设置 预定义文本作为快速回复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.build();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语音输入通知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设置语音输入，可以使用</a:t>
            </a:r>
            <a:r>
              <a:rPr lang="en-US" altLang="zh-CN" dirty="0" err="1"/>
              <a:t>addRemoteInput</a:t>
            </a:r>
            <a:r>
              <a:rPr lang="en-US" altLang="zh-CN" dirty="0"/>
              <a:t>()</a:t>
            </a:r>
            <a:r>
              <a:rPr lang="zh-CN" altLang="en-US" dirty="0"/>
              <a:t>方法添加</a:t>
            </a:r>
            <a:r>
              <a:rPr lang="en-US" altLang="zh-CN" dirty="0" err="1"/>
              <a:t>RemoteInput</a:t>
            </a:r>
            <a:r>
              <a:rPr lang="zh-CN" altLang="en-US" dirty="0"/>
              <a:t>对象到</a:t>
            </a:r>
            <a:r>
              <a:rPr lang="en-US" altLang="zh-CN" dirty="0"/>
              <a:t>Action</a:t>
            </a:r>
            <a:r>
              <a:rPr lang="zh-CN" altLang="en-US" dirty="0"/>
              <a:t>，让通知支持语音</a:t>
            </a:r>
            <a:r>
              <a:rPr lang="zh-CN" altLang="en-US" dirty="0" smtClean="0"/>
              <a:t>回复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23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语音输入通知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7524" y="1465764"/>
            <a:ext cx="8568952" cy="501675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Intent,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用于接收回复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Intent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Intent();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i.setClass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ReplayActivity.</a:t>
            </a:r>
            <a:r>
              <a:rPr lang="en-US" altLang="zh-CN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PendingIntent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actionPendingIntent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PendingIntent.getActivity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MainActivity.</a:t>
            </a:r>
            <a:r>
              <a:rPr lang="en-US" altLang="zh-CN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PendingIntent.FLAG_UPDATE_CURRENT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NotificationCompat.Action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actionRemoteInput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NotificationCompat.Action.Builder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R.drawable.background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语音回复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actionPendingIntent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addRemoteInput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(input).build();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添加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Action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到通知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builder.extend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NotificationCompat.WearableExtender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setBackground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BitmapFactory.decodeResource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getResources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R.drawable.background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addAction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actionRemoteInput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语音输入通知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中接收用户回复，调用</a:t>
            </a:r>
            <a:r>
              <a:rPr lang="en-US" altLang="zh-CN" dirty="0" err="1">
                <a:solidFill>
                  <a:srgbClr val="FF0000"/>
                </a:solidFill>
              </a:rPr>
              <a:t>getResultsFromIntent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方法，把含有回复内容的</a:t>
            </a:r>
            <a:r>
              <a:rPr lang="en-US" altLang="zh-CN" dirty="0"/>
              <a:t>Intent</a:t>
            </a:r>
            <a:r>
              <a:rPr lang="zh-CN" altLang="en-US" dirty="0"/>
              <a:t>传过去，这个方法的返回值是包含回复信息的</a:t>
            </a:r>
            <a:r>
              <a:rPr lang="en-US" altLang="zh-CN" dirty="0"/>
              <a:t>Bundle</a:t>
            </a:r>
            <a:r>
              <a:rPr lang="zh-CN" altLang="en-US" dirty="0"/>
              <a:t>对象，根据之前设置的语音输入文本的</a:t>
            </a:r>
            <a:r>
              <a:rPr lang="en-US" altLang="zh-CN" dirty="0"/>
              <a:t>Key</a:t>
            </a:r>
            <a:r>
              <a:rPr lang="zh-CN" altLang="en-US" dirty="0"/>
              <a:t>就可以取出所对应的文本内容。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0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语音输入通知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1866" y="1600200"/>
            <a:ext cx="8254934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CharSequence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getMessageText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(Intent intent)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Bundle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remoteInput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   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RemoteInput.getResultsFromIntent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(intent);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remoteInput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remoteInput.getCharSequence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EXTRA_VOICE_REPLY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语音输入通知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运行过程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语音识别成字符串</a:t>
            </a:r>
            <a:endParaRPr lang="en-US" altLang="zh-CN" dirty="0" smtClean="0"/>
          </a:p>
          <a:p>
            <a:pPr lvl="1"/>
            <a:r>
              <a:rPr lang="zh-CN" altLang="en-US" dirty="0"/>
              <a:t>选择预先定义好的文本，作为</a:t>
            </a:r>
            <a:r>
              <a:rPr lang="zh-CN" altLang="en-US" dirty="0" smtClean="0"/>
              <a:t>答复</a:t>
            </a:r>
            <a:endParaRPr lang="en-US" altLang="zh-CN" dirty="0" smtClean="0"/>
          </a:p>
          <a:p>
            <a:pPr lvl="1"/>
            <a:r>
              <a:rPr lang="zh-CN" altLang="en-US" dirty="0"/>
              <a:t>显示“</a:t>
            </a:r>
            <a:r>
              <a:rPr lang="en-US" altLang="zh-CN" dirty="0"/>
              <a:t>Sending”</a:t>
            </a:r>
            <a:r>
              <a:rPr lang="zh-CN" altLang="en-US" dirty="0"/>
              <a:t>界面，让用户有时间来取消之前的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en-US" altLang="zh-CN" dirty="0"/>
              <a:t>“Sending”</a:t>
            </a:r>
            <a:r>
              <a:rPr lang="zh-CN" altLang="en-US" dirty="0"/>
              <a:t>界面进度完成后，系统会打开</a:t>
            </a:r>
            <a:r>
              <a:rPr lang="en-US" altLang="zh-CN" dirty="0"/>
              <a:t>Action</a:t>
            </a:r>
            <a:r>
              <a:rPr lang="zh-CN" altLang="en-US" dirty="0"/>
              <a:t>所对应的</a:t>
            </a:r>
            <a:r>
              <a:rPr lang="en-US" altLang="zh-CN" dirty="0"/>
              <a:t>Intent</a:t>
            </a:r>
            <a:r>
              <a:rPr lang="zh-CN" altLang="en-US" dirty="0"/>
              <a:t>，从该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/>
              <a:t>Intent</a:t>
            </a:r>
            <a:r>
              <a:rPr lang="zh-CN" altLang="en-US" dirty="0"/>
              <a:t>中取出答复的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模拟器不支持语音输入</a:t>
            </a:r>
            <a:r>
              <a:rPr lang="zh-CN" altLang="en-US" dirty="0"/>
              <a:t>，只能键盘输入。所以这个案例的语音功能只能在真机上测试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11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buFont typeface="+mj-lt"/>
          <a:buAutoNum type="arabicPeriod"/>
          <a:defRPr sz="2000" b="1" dirty="0">
            <a:solidFill>
              <a:srgbClr val="006699"/>
            </a:solidFill>
            <a:latin typeface="Consolas" panose="020B060902020403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250</Words>
  <Application>Microsoft Office PowerPoint</Application>
  <PresentationFormat>全屏显示(4:3)</PresentationFormat>
  <Paragraphs>76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Consolas</vt:lpstr>
      <vt:lpstr>2_Office 主题</vt:lpstr>
      <vt:lpstr>AndroidWear</vt:lpstr>
      <vt:lpstr>目录</vt:lpstr>
      <vt:lpstr>语音输入通知</vt:lpstr>
      <vt:lpstr>语音输入通知</vt:lpstr>
      <vt:lpstr>语音输入通知</vt:lpstr>
      <vt:lpstr>语音输入通知</vt:lpstr>
      <vt:lpstr>语音输入通知</vt:lpstr>
      <vt:lpstr>语音输入通知</vt:lpstr>
      <vt:lpstr>语音输入通知</vt:lpstr>
      <vt:lpstr>语音输入通知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231</cp:revision>
  <dcterms:created xsi:type="dcterms:W3CDTF">2012-01-28T13:55:28Z</dcterms:created>
  <dcterms:modified xsi:type="dcterms:W3CDTF">2017-04-12T00:01:43Z</dcterms:modified>
</cp:coreProperties>
</file>