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0" r:id="rId2"/>
    <p:sldId id="301" r:id="rId3"/>
    <p:sldId id="303" r:id="rId4"/>
    <p:sldId id="305" r:id="rId5"/>
    <p:sldId id="306" r:id="rId6"/>
    <p:sldId id="307" r:id="rId7"/>
    <p:sldId id="308" r:id="rId8"/>
    <p:sldId id="311" r:id="rId9"/>
    <p:sldId id="310" r:id="rId10"/>
    <p:sldId id="298" r:id="rId1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 autoAdjust="0"/>
  </p:normalViewPr>
  <p:slideViewPr>
    <p:cSldViewPr>
      <p:cViewPr varScale="1">
        <p:scale>
          <a:sx n="64" d="100"/>
          <a:sy n="64" d="100"/>
        </p:scale>
        <p:origin x="69" y="3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A635-4112-94EE-3ADC5D551B9C}"/>
              </c:ext>
            </c:extLst>
          </c:dPt>
          <c:dLbls>
            <c:dLbl>
              <c:idx val="0"/>
              <c:layout>
                <c:manualLayout>
                  <c:x val="-0.21081458785281168"/>
                  <c:y val="0.18394310354405066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期末考试
</a:t>
                    </a:r>
                    <a:r>
                      <a:rPr lang="en-US" altLang="zh-CN" smtClean="0">
                        <a:solidFill>
                          <a:schemeClr val="bg1"/>
                        </a:solidFill>
                      </a:rPr>
                      <a:t>30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635-4112-94EE-3ADC5D551B9C}"/>
                </c:ext>
              </c:extLst>
            </c:dLbl>
            <c:dLbl>
              <c:idx val="1"/>
              <c:layout>
                <c:manualLayout>
                  <c:x val="-0.20741540413638251"/>
                  <c:y val="-0.20417507271919288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平时成绩
</a:t>
                    </a:r>
                    <a:r>
                      <a:rPr lang="en-US" altLang="zh-CN" smtClean="0">
                        <a:solidFill>
                          <a:schemeClr val="bg1"/>
                        </a:solidFill>
                      </a:rPr>
                      <a:t>15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635-4112-94EE-3ADC5D551B9C}"/>
                </c:ext>
              </c:extLst>
            </c:dLbl>
            <c:dLbl>
              <c:idx val="2"/>
              <c:layout>
                <c:manualLayout>
                  <c:x val="0.18193884889982984"/>
                  <c:y val="-7.9530778145862582E-2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作业成绩
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55%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635-4112-94EE-3ADC5D551B9C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 lang="zh-CN" altLang="en-US" sz="2400" b="1" i="0" u="none" strike="noStrike" kern="1200" baseline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35-4112-94EE-3ADC5D551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tx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期末考试</c:v>
                </c:pt>
                <c:pt idx="1">
                  <c:v>平时成绩</c:v>
                </c:pt>
                <c:pt idx="2">
                  <c:v>期中考试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5-4112-94EE-3ADC5D551B9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98B14-7499-48EC-983B-C7B2FAE6F7BE}" type="doc">
      <dgm:prSet loTypeId="urn:microsoft.com/office/officeart/2005/8/layout/radial1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D8DBB256-3125-4E4C-AC16-B075241FA54D}">
      <dgm:prSet phldrT="[文本]"/>
      <dgm:spPr/>
      <dgm:t>
        <a:bodyPr/>
        <a:lstStyle/>
        <a:p>
          <a:r>
            <a:rPr lang="en-US" altLang="zh-CN" b="1" dirty="0"/>
            <a:t>c</a:t>
          </a:r>
          <a:endParaRPr lang="zh-CN" altLang="en-US" b="1" dirty="0"/>
        </a:p>
      </dgm:t>
    </dgm:pt>
    <dgm:pt modelId="{53763EEE-BE0D-4B91-9184-EB002F5CC8DD}" type="par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7818067-D882-40AB-87CB-EE0686622415}" type="sib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F0E9DF7-E80E-4E7E-84C2-68F075F03C39}">
      <dgm:prSet phldrT="[文本]"/>
      <dgm:spPr/>
      <dgm:t>
        <a:bodyPr/>
        <a:lstStyle/>
        <a:p>
          <a:r>
            <a:rPr lang="zh-CN" altLang="en-US" b="1" dirty="0"/>
            <a:t>游戏引擎</a:t>
          </a:r>
        </a:p>
      </dgm:t>
    </dgm:pt>
    <dgm:pt modelId="{9FCCC3C1-AD52-4BF9-8F21-D08EE98D1963}" type="par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93D07171-D042-4BF3-87E9-1404C033A858}" type="sib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5A6028E7-BAE2-4D15-9DD2-5FC61BA049EF}">
      <dgm:prSet phldrT="[文本]"/>
      <dgm:spPr/>
      <dgm:t>
        <a:bodyPr/>
        <a:lstStyle/>
        <a:p>
          <a:r>
            <a:rPr lang="zh-CN" altLang="en-US" b="1" dirty="0"/>
            <a:t>嵌入式编程</a:t>
          </a:r>
        </a:p>
      </dgm:t>
    </dgm:pt>
    <dgm:pt modelId="{89EF9EA9-6A05-44E0-BA44-3C6F1421110F}" type="par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3E5F7898-F798-4230-B949-4F5D5D613877}" type="sib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C568429E-4FB2-4330-AA97-4A5E913AF3F4}">
      <dgm:prSet phldrT="[文本]"/>
      <dgm:spPr/>
      <dgm:t>
        <a:bodyPr/>
        <a:lstStyle/>
        <a:p>
          <a:r>
            <a:rPr lang="zh-CN" altLang="en-US" b="1" dirty="0"/>
            <a:t>设备驱动</a:t>
          </a:r>
        </a:p>
      </dgm:t>
    </dgm:pt>
    <dgm:pt modelId="{205970C5-17DD-4CA1-B5D6-4830F9E3D1A8}" type="par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5B3D2DEE-5DD3-49A3-9314-FA7347A240E3}" type="sib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77583F9E-607C-4E22-AA19-772A6188CDE0}">
      <dgm:prSet phldrT="[文本]"/>
      <dgm:spPr/>
      <dgm:t>
        <a:bodyPr/>
        <a:lstStyle/>
        <a:p>
          <a:r>
            <a:rPr lang="zh-CN" altLang="en-US" b="1" dirty="0"/>
            <a:t>系统编程</a:t>
          </a:r>
        </a:p>
      </dgm:t>
    </dgm:pt>
    <dgm:pt modelId="{856A28DB-6C14-47F5-8717-227E54F7F754}" type="par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913D4E09-CD00-4DD2-B56A-E3AEB93BC4F1}" type="sib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06483B5B-9FCD-4D5D-AF03-1CD98938C988}" type="pres">
      <dgm:prSet presAssocID="{47798B14-7499-48EC-983B-C7B2FAE6F7B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D63F1-DE03-4452-94AE-11C982430650}" type="pres">
      <dgm:prSet presAssocID="{D8DBB256-3125-4E4C-AC16-B075241FA54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3A98FBD-434D-447E-A6E9-055D98C0FC02}" type="pres">
      <dgm:prSet presAssocID="{9FCCC3C1-AD52-4BF9-8F21-D08EE98D1963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4DB15D27-FFCD-448B-BDEE-3F29BB13E6CB}" type="pres">
      <dgm:prSet presAssocID="{9FCCC3C1-AD52-4BF9-8F21-D08EE98D1963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D10EDD6-88D0-4543-AFC8-4E01E7A2C8F5}" type="pres">
      <dgm:prSet presAssocID="{1F0E9DF7-E80E-4E7E-84C2-68F075F03C3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19A43-EA0E-472D-8D5B-5EDBA1789C7F}" type="pres">
      <dgm:prSet presAssocID="{89EF9EA9-6A05-44E0-BA44-3C6F1421110F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99FC7B44-4A06-42FA-A642-05C0BAD25F53}" type="pres">
      <dgm:prSet presAssocID="{89EF9EA9-6A05-44E0-BA44-3C6F1421110F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EEF937F-902E-451B-94D8-8E1A8CF3C144}" type="pres">
      <dgm:prSet presAssocID="{5A6028E7-BAE2-4D15-9DD2-5FC61BA049E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5E666-E0EF-498A-A4C8-254982D596C2}" type="pres">
      <dgm:prSet presAssocID="{205970C5-17DD-4CA1-B5D6-4830F9E3D1A8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FA3A5D17-B9FE-428E-B2A3-18A9EBB8D186}" type="pres">
      <dgm:prSet presAssocID="{205970C5-17DD-4CA1-B5D6-4830F9E3D1A8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0080A4E-3ED9-4521-8168-2DEF3E95766E}" type="pres">
      <dgm:prSet presAssocID="{C568429E-4FB2-4330-AA97-4A5E913AF3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8E3AA0-9FAC-4691-B617-2CA496BEE4E5}" type="pres">
      <dgm:prSet presAssocID="{856A28DB-6C14-47F5-8717-227E54F7F754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9D869CB9-EB98-4A46-AE33-9DC676A74B18}" type="pres">
      <dgm:prSet presAssocID="{856A28DB-6C14-47F5-8717-227E54F7F754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6D8B0381-06D8-47CE-B9BD-3648815683FF}" type="pres">
      <dgm:prSet presAssocID="{77583F9E-607C-4E22-AA19-772A6188CDE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5B1BF6-957E-40B0-BC6E-2636276535DA}" type="presOf" srcId="{D8DBB256-3125-4E4C-AC16-B075241FA54D}" destId="{5DAD63F1-DE03-4452-94AE-11C982430650}" srcOrd="0" destOrd="0" presId="urn:microsoft.com/office/officeart/2005/8/layout/radial1"/>
    <dgm:cxn modelId="{D25C9B76-F447-4EE1-BABA-4497154ECD42}" type="presOf" srcId="{9FCCC3C1-AD52-4BF9-8F21-D08EE98D1963}" destId="{4DB15D27-FFCD-448B-BDEE-3F29BB13E6CB}" srcOrd="1" destOrd="0" presId="urn:microsoft.com/office/officeart/2005/8/layout/radial1"/>
    <dgm:cxn modelId="{28511CB7-383F-4E04-A9B7-69934475810B}" type="presOf" srcId="{47798B14-7499-48EC-983B-C7B2FAE6F7BE}" destId="{06483B5B-9FCD-4D5D-AF03-1CD98938C988}" srcOrd="0" destOrd="0" presId="urn:microsoft.com/office/officeart/2005/8/layout/radial1"/>
    <dgm:cxn modelId="{6949B60D-2435-43AE-91DF-97665553410D}" srcId="{D8DBB256-3125-4E4C-AC16-B075241FA54D}" destId="{1F0E9DF7-E80E-4E7E-84C2-68F075F03C39}" srcOrd="0" destOrd="0" parTransId="{9FCCC3C1-AD52-4BF9-8F21-D08EE98D1963}" sibTransId="{93D07171-D042-4BF3-87E9-1404C033A858}"/>
    <dgm:cxn modelId="{4C969E46-4C44-4E3E-AAEE-44CBA4BF6AE2}" type="presOf" srcId="{5A6028E7-BAE2-4D15-9DD2-5FC61BA049EF}" destId="{3EEF937F-902E-451B-94D8-8E1A8CF3C144}" srcOrd="0" destOrd="0" presId="urn:microsoft.com/office/officeart/2005/8/layout/radial1"/>
    <dgm:cxn modelId="{5B1662C5-5B60-455E-9DD3-7853D0ADC130}" type="presOf" srcId="{856A28DB-6C14-47F5-8717-227E54F7F754}" destId="{AC8E3AA0-9FAC-4691-B617-2CA496BEE4E5}" srcOrd="0" destOrd="0" presId="urn:microsoft.com/office/officeart/2005/8/layout/radial1"/>
    <dgm:cxn modelId="{C8D9713E-619C-46D7-B797-1BEE91BF8D5E}" srcId="{D8DBB256-3125-4E4C-AC16-B075241FA54D}" destId="{77583F9E-607C-4E22-AA19-772A6188CDE0}" srcOrd="3" destOrd="0" parTransId="{856A28DB-6C14-47F5-8717-227E54F7F754}" sibTransId="{913D4E09-CD00-4DD2-B56A-E3AEB93BC4F1}"/>
    <dgm:cxn modelId="{21C83E9A-5865-4FF0-AA0E-B0778CA0BFBA}" type="presOf" srcId="{77583F9E-607C-4E22-AA19-772A6188CDE0}" destId="{6D8B0381-06D8-47CE-B9BD-3648815683FF}" srcOrd="0" destOrd="0" presId="urn:microsoft.com/office/officeart/2005/8/layout/radial1"/>
    <dgm:cxn modelId="{358FE99C-A548-47F9-B536-4684EC380480}" srcId="{D8DBB256-3125-4E4C-AC16-B075241FA54D}" destId="{5A6028E7-BAE2-4D15-9DD2-5FC61BA049EF}" srcOrd="1" destOrd="0" parTransId="{89EF9EA9-6A05-44E0-BA44-3C6F1421110F}" sibTransId="{3E5F7898-F798-4230-B949-4F5D5D613877}"/>
    <dgm:cxn modelId="{96535842-8851-4058-B39E-489FE3DEF7BE}" type="presOf" srcId="{89EF9EA9-6A05-44E0-BA44-3C6F1421110F}" destId="{99FC7B44-4A06-42FA-A642-05C0BAD25F53}" srcOrd="1" destOrd="0" presId="urn:microsoft.com/office/officeart/2005/8/layout/radial1"/>
    <dgm:cxn modelId="{49193453-796D-406B-AFF7-23313849AFDD}" type="presOf" srcId="{1F0E9DF7-E80E-4E7E-84C2-68F075F03C39}" destId="{9D10EDD6-88D0-4543-AFC8-4E01E7A2C8F5}" srcOrd="0" destOrd="0" presId="urn:microsoft.com/office/officeart/2005/8/layout/radial1"/>
    <dgm:cxn modelId="{C231BEA5-B5B1-4FE1-9535-6AAF1FADDDAD}" type="presOf" srcId="{9FCCC3C1-AD52-4BF9-8F21-D08EE98D1963}" destId="{A3A98FBD-434D-447E-A6E9-055D98C0FC02}" srcOrd="0" destOrd="0" presId="urn:microsoft.com/office/officeart/2005/8/layout/radial1"/>
    <dgm:cxn modelId="{E5F46C94-9E34-491B-86F3-C7AE5701E00E}" type="presOf" srcId="{C568429E-4FB2-4330-AA97-4A5E913AF3F4}" destId="{80080A4E-3ED9-4521-8168-2DEF3E95766E}" srcOrd="0" destOrd="0" presId="urn:microsoft.com/office/officeart/2005/8/layout/radial1"/>
    <dgm:cxn modelId="{AA8CDF98-040F-4264-9B87-D74E88863F2C}" type="presOf" srcId="{89EF9EA9-6A05-44E0-BA44-3C6F1421110F}" destId="{76619A43-EA0E-472D-8D5B-5EDBA1789C7F}" srcOrd="0" destOrd="0" presId="urn:microsoft.com/office/officeart/2005/8/layout/radial1"/>
    <dgm:cxn modelId="{DEA798E8-61EE-4A50-8B32-E1035B3A0C54}" srcId="{47798B14-7499-48EC-983B-C7B2FAE6F7BE}" destId="{D8DBB256-3125-4E4C-AC16-B075241FA54D}" srcOrd="0" destOrd="0" parTransId="{53763EEE-BE0D-4B91-9184-EB002F5CC8DD}" sibTransId="{17818067-D882-40AB-87CB-EE0686622415}"/>
    <dgm:cxn modelId="{B7968DB8-453E-4D88-AFA3-585C37D611BD}" type="presOf" srcId="{856A28DB-6C14-47F5-8717-227E54F7F754}" destId="{9D869CB9-EB98-4A46-AE33-9DC676A74B18}" srcOrd="1" destOrd="0" presId="urn:microsoft.com/office/officeart/2005/8/layout/radial1"/>
    <dgm:cxn modelId="{C13ADF46-04DB-4C0B-BF77-FA8EAB6AFEA7}" type="presOf" srcId="{205970C5-17DD-4CA1-B5D6-4830F9E3D1A8}" destId="{FA3A5D17-B9FE-428E-B2A3-18A9EBB8D186}" srcOrd="1" destOrd="0" presId="urn:microsoft.com/office/officeart/2005/8/layout/radial1"/>
    <dgm:cxn modelId="{FD7B581C-29C2-4A41-85AE-D8740FE3BA97}" srcId="{D8DBB256-3125-4E4C-AC16-B075241FA54D}" destId="{C568429E-4FB2-4330-AA97-4A5E913AF3F4}" srcOrd="2" destOrd="0" parTransId="{205970C5-17DD-4CA1-B5D6-4830F9E3D1A8}" sibTransId="{5B3D2DEE-5DD3-49A3-9314-FA7347A240E3}"/>
    <dgm:cxn modelId="{DC51AC65-51DE-4C80-9E64-93704121D508}" type="presOf" srcId="{205970C5-17DD-4CA1-B5D6-4830F9E3D1A8}" destId="{8C85E666-E0EF-498A-A4C8-254982D596C2}" srcOrd="0" destOrd="0" presId="urn:microsoft.com/office/officeart/2005/8/layout/radial1"/>
    <dgm:cxn modelId="{3D8C736D-AE15-4DB5-989C-D5BF7D0EE74F}" type="presParOf" srcId="{06483B5B-9FCD-4D5D-AF03-1CD98938C988}" destId="{5DAD63F1-DE03-4452-94AE-11C982430650}" srcOrd="0" destOrd="0" presId="urn:microsoft.com/office/officeart/2005/8/layout/radial1"/>
    <dgm:cxn modelId="{6C49915C-412E-4690-A9D3-69ADC3C7242E}" type="presParOf" srcId="{06483B5B-9FCD-4D5D-AF03-1CD98938C988}" destId="{A3A98FBD-434D-447E-A6E9-055D98C0FC02}" srcOrd="1" destOrd="0" presId="urn:microsoft.com/office/officeart/2005/8/layout/radial1"/>
    <dgm:cxn modelId="{399CC923-F028-4630-A692-F1C667B5012A}" type="presParOf" srcId="{A3A98FBD-434D-447E-A6E9-055D98C0FC02}" destId="{4DB15D27-FFCD-448B-BDEE-3F29BB13E6CB}" srcOrd="0" destOrd="0" presId="urn:microsoft.com/office/officeart/2005/8/layout/radial1"/>
    <dgm:cxn modelId="{3356A423-6A2B-4068-BA26-771BDBC6DB87}" type="presParOf" srcId="{06483B5B-9FCD-4D5D-AF03-1CD98938C988}" destId="{9D10EDD6-88D0-4543-AFC8-4E01E7A2C8F5}" srcOrd="2" destOrd="0" presId="urn:microsoft.com/office/officeart/2005/8/layout/radial1"/>
    <dgm:cxn modelId="{EE52F969-2457-426B-94CC-D7D0D65FF86A}" type="presParOf" srcId="{06483B5B-9FCD-4D5D-AF03-1CD98938C988}" destId="{76619A43-EA0E-472D-8D5B-5EDBA1789C7F}" srcOrd="3" destOrd="0" presId="urn:microsoft.com/office/officeart/2005/8/layout/radial1"/>
    <dgm:cxn modelId="{EFD000AA-A362-4FAE-B635-CABDCE3D722A}" type="presParOf" srcId="{76619A43-EA0E-472D-8D5B-5EDBA1789C7F}" destId="{99FC7B44-4A06-42FA-A642-05C0BAD25F53}" srcOrd="0" destOrd="0" presId="urn:microsoft.com/office/officeart/2005/8/layout/radial1"/>
    <dgm:cxn modelId="{65C7272D-7164-488F-ACB3-36E13F730966}" type="presParOf" srcId="{06483B5B-9FCD-4D5D-AF03-1CD98938C988}" destId="{3EEF937F-902E-451B-94D8-8E1A8CF3C144}" srcOrd="4" destOrd="0" presId="urn:microsoft.com/office/officeart/2005/8/layout/radial1"/>
    <dgm:cxn modelId="{B3566DEE-CF20-4425-A48B-737F807015D8}" type="presParOf" srcId="{06483B5B-9FCD-4D5D-AF03-1CD98938C988}" destId="{8C85E666-E0EF-498A-A4C8-254982D596C2}" srcOrd="5" destOrd="0" presId="urn:microsoft.com/office/officeart/2005/8/layout/radial1"/>
    <dgm:cxn modelId="{DB42E9D2-D0EA-4888-8D72-EBA11CAA0320}" type="presParOf" srcId="{8C85E666-E0EF-498A-A4C8-254982D596C2}" destId="{FA3A5D17-B9FE-428E-B2A3-18A9EBB8D186}" srcOrd="0" destOrd="0" presId="urn:microsoft.com/office/officeart/2005/8/layout/radial1"/>
    <dgm:cxn modelId="{48EBD38D-FE88-4CAC-A79E-B3CE4F8DC9F9}" type="presParOf" srcId="{06483B5B-9FCD-4D5D-AF03-1CD98938C988}" destId="{80080A4E-3ED9-4521-8168-2DEF3E95766E}" srcOrd="6" destOrd="0" presId="urn:microsoft.com/office/officeart/2005/8/layout/radial1"/>
    <dgm:cxn modelId="{17DDD106-3759-4D4B-82DC-E1F5B3276A98}" type="presParOf" srcId="{06483B5B-9FCD-4D5D-AF03-1CD98938C988}" destId="{AC8E3AA0-9FAC-4691-B617-2CA496BEE4E5}" srcOrd="7" destOrd="0" presId="urn:microsoft.com/office/officeart/2005/8/layout/radial1"/>
    <dgm:cxn modelId="{D94D43C1-221D-4F9F-A2D9-C8E31A0E9A63}" type="presParOf" srcId="{AC8E3AA0-9FAC-4691-B617-2CA496BEE4E5}" destId="{9D869CB9-EB98-4A46-AE33-9DC676A74B18}" srcOrd="0" destOrd="0" presId="urn:microsoft.com/office/officeart/2005/8/layout/radial1"/>
    <dgm:cxn modelId="{0A5E737A-0A79-4138-A36E-1BD5943EE796}" type="presParOf" srcId="{06483B5B-9FCD-4D5D-AF03-1CD98938C988}" destId="{6D8B0381-06D8-47CE-B9BD-3648815683F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A6A8D-882E-43BC-A272-D58F8AB32294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2224AC-AD35-461A-B833-9704690E47A5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目标一</a:t>
          </a:r>
        </a:p>
      </dgm:t>
    </dgm:pt>
    <dgm:pt modelId="{C867B0D2-58D1-468B-810F-F651C806FE05}" type="par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E1F67A86-8205-430D-8EFC-5C40AA305FDA}" type="sib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57E5E7B7-6A00-45BC-B8AE-F9683D6E55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程序。</a:t>
          </a:r>
        </a:p>
      </dgm:t>
    </dgm:pt>
    <dgm:pt modelId="{6A79F249-2781-4E74-960D-857A5F126EA4}" type="par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AFEA61B9-6FF5-43CB-AC59-2B69349B26B7}" type="sib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36EAB46A-4347-47BB-94F8-A93BAAC764B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目标二</a:t>
          </a:r>
        </a:p>
      </dgm:t>
    </dgm:pt>
    <dgm:pt modelId="{D0A28072-17D0-44A0-858E-076BF0428C42}" type="par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55A24EB8-CD18-45CB-99F4-559890B74203}" type="sib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0F1196B7-6907-4F03-A7AD-BD81DD2293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</a:p>
      </dgm:t>
    </dgm:pt>
    <dgm:pt modelId="{D16A30C5-B40C-4F6D-B6B5-48C2CE19AD6C}" type="par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852ED334-F945-4CFD-953C-8B4516648188}" type="sib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E4B47D14-35A6-4095-9156-F2EC03F23F1A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目标三</a:t>
          </a:r>
        </a:p>
      </dgm:t>
    </dgm:pt>
    <dgm:pt modelId="{6250E3C8-1890-4DAD-A06D-1C341ADD8B3B}" type="par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CC597D33-740B-41D3-B3D7-4BF77BEA7D71}" type="sib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909A5349-76FC-410D-BCA8-5C131A06A27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</a:p>
      </dgm:t>
    </dgm:pt>
    <dgm:pt modelId="{66EEBC6C-D9DD-440F-9A38-075BB6F3A63D}" type="par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03CA9B96-E5B5-404D-8167-B67A8051B760}" type="sib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D530B000-5A7A-4679-BB81-858A2D0A8BC4}" type="pres">
      <dgm:prSet presAssocID="{9AEA6A8D-882E-43BC-A272-D58F8AB3229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8556E6-EC30-487E-A404-677DA202F97F}" type="pres">
      <dgm:prSet presAssocID="{B42224AC-AD35-461A-B833-9704690E47A5}" presName="composite" presStyleCnt="0"/>
      <dgm:spPr/>
    </dgm:pt>
    <dgm:pt modelId="{69D06BE4-0F77-4C5C-A744-D13BD2D3063A}" type="pres">
      <dgm:prSet presAssocID="{B42224AC-AD35-461A-B833-9704690E47A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7AA361-E736-4983-8DFF-03BAF0F3BC45}" type="pres">
      <dgm:prSet presAssocID="{B42224AC-AD35-461A-B833-9704690E47A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1D9AC8-612D-4AB3-BA38-DDB5191D1D2F}" type="pres">
      <dgm:prSet presAssocID="{E1F67A86-8205-430D-8EFC-5C40AA305FDA}" presName="sp" presStyleCnt="0"/>
      <dgm:spPr/>
    </dgm:pt>
    <dgm:pt modelId="{C5268B7B-E056-416E-A12B-E00314A5EB32}" type="pres">
      <dgm:prSet presAssocID="{36EAB46A-4347-47BB-94F8-A93BAAC764B9}" presName="composite" presStyleCnt="0"/>
      <dgm:spPr/>
    </dgm:pt>
    <dgm:pt modelId="{2D2B0C14-525B-4C2E-B853-46B60382183C}" type="pres">
      <dgm:prSet presAssocID="{36EAB46A-4347-47BB-94F8-A93BAAC764B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74C40-3CD2-40D0-A068-1B19CF0743E1}" type="pres">
      <dgm:prSet presAssocID="{36EAB46A-4347-47BB-94F8-A93BAAC764B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D2658-C4CD-40AA-B919-9F5673E7EE63}" type="pres">
      <dgm:prSet presAssocID="{55A24EB8-CD18-45CB-99F4-559890B74203}" presName="sp" presStyleCnt="0"/>
      <dgm:spPr/>
    </dgm:pt>
    <dgm:pt modelId="{97916DF6-660B-49D7-A15A-B4FEE90EE981}" type="pres">
      <dgm:prSet presAssocID="{E4B47D14-35A6-4095-9156-F2EC03F23F1A}" presName="composite" presStyleCnt="0"/>
      <dgm:spPr/>
    </dgm:pt>
    <dgm:pt modelId="{94C56672-C5D0-40A2-A464-7D7A45D209C4}" type="pres">
      <dgm:prSet presAssocID="{E4B47D14-35A6-4095-9156-F2EC03F23F1A}" presName="parentText" presStyleLbl="alignNode1" presStyleIdx="2" presStyleCnt="3" custLinFactNeighborY="-17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C5039-92A3-4863-8EF3-A6FDC2D8F826}" type="pres">
      <dgm:prSet presAssocID="{E4B47D14-35A6-4095-9156-F2EC03F23F1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0040B5-0107-4618-A81E-92B6B3067C85}" srcId="{9AEA6A8D-882E-43BC-A272-D58F8AB32294}" destId="{E4B47D14-35A6-4095-9156-F2EC03F23F1A}" srcOrd="2" destOrd="0" parTransId="{6250E3C8-1890-4DAD-A06D-1C341ADD8B3B}" sibTransId="{CC597D33-740B-41D3-B3D7-4BF77BEA7D71}"/>
    <dgm:cxn modelId="{B793BC36-C1B5-42A0-B339-F98CD9488C33}" type="presOf" srcId="{B42224AC-AD35-461A-B833-9704690E47A5}" destId="{69D06BE4-0F77-4C5C-A744-D13BD2D3063A}" srcOrd="0" destOrd="0" presId="urn:microsoft.com/office/officeart/2005/8/layout/chevron2"/>
    <dgm:cxn modelId="{98336515-A18F-40AA-845B-6AEC854DAB03}" type="presOf" srcId="{909A5349-76FC-410D-BCA8-5C131A06A271}" destId="{F9DC5039-92A3-4863-8EF3-A6FDC2D8F826}" srcOrd="0" destOrd="0" presId="urn:microsoft.com/office/officeart/2005/8/layout/chevron2"/>
    <dgm:cxn modelId="{9F4F66B8-8CEA-4B10-8B7E-43EDED18D543}" type="presOf" srcId="{57E5E7B7-6A00-45BC-B8AE-F9683D6E5591}" destId="{227AA361-E736-4983-8DFF-03BAF0F3BC45}" srcOrd="0" destOrd="0" presId="urn:microsoft.com/office/officeart/2005/8/layout/chevron2"/>
    <dgm:cxn modelId="{F002DE89-45CB-48B3-860F-EA3E3ECCA7C8}" srcId="{36EAB46A-4347-47BB-94F8-A93BAAC764B9}" destId="{0F1196B7-6907-4F03-A7AD-BD81DD229391}" srcOrd="0" destOrd="0" parTransId="{D16A30C5-B40C-4F6D-B6B5-48C2CE19AD6C}" sibTransId="{852ED334-F945-4CFD-953C-8B4516648188}"/>
    <dgm:cxn modelId="{808C5488-27CA-4281-B3BC-0E6C8924E929}" type="presOf" srcId="{36EAB46A-4347-47BB-94F8-A93BAAC764B9}" destId="{2D2B0C14-525B-4C2E-B853-46B60382183C}" srcOrd="0" destOrd="0" presId="urn:microsoft.com/office/officeart/2005/8/layout/chevron2"/>
    <dgm:cxn modelId="{890DE05E-1D83-4B4F-BEAF-25EE649BB6DF}" srcId="{E4B47D14-35A6-4095-9156-F2EC03F23F1A}" destId="{909A5349-76FC-410D-BCA8-5C131A06A271}" srcOrd="0" destOrd="0" parTransId="{66EEBC6C-D9DD-440F-9A38-075BB6F3A63D}" sibTransId="{03CA9B96-E5B5-404D-8167-B67A8051B760}"/>
    <dgm:cxn modelId="{2A54D311-4635-4D61-B5D2-1EF400D0B0CA}" srcId="{B42224AC-AD35-461A-B833-9704690E47A5}" destId="{57E5E7B7-6A00-45BC-B8AE-F9683D6E5591}" srcOrd="0" destOrd="0" parTransId="{6A79F249-2781-4E74-960D-857A5F126EA4}" sibTransId="{AFEA61B9-6FF5-43CB-AC59-2B69349B26B7}"/>
    <dgm:cxn modelId="{5D1B89F9-178D-4A8D-AE8F-B71CAE3B5760}" type="presOf" srcId="{E4B47D14-35A6-4095-9156-F2EC03F23F1A}" destId="{94C56672-C5D0-40A2-A464-7D7A45D209C4}" srcOrd="0" destOrd="0" presId="urn:microsoft.com/office/officeart/2005/8/layout/chevron2"/>
    <dgm:cxn modelId="{3EF7A0F3-39AD-405C-87FE-F19AE2BE8539}" type="presOf" srcId="{0F1196B7-6907-4F03-A7AD-BD81DD229391}" destId="{15774C40-3CD2-40D0-A068-1B19CF0743E1}" srcOrd="0" destOrd="0" presId="urn:microsoft.com/office/officeart/2005/8/layout/chevron2"/>
    <dgm:cxn modelId="{964E150E-6015-4438-BD5E-49CFF9CC72A5}" srcId="{9AEA6A8D-882E-43BC-A272-D58F8AB32294}" destId="{B42224AC-AD35-461A-B833-9704690E47A5}" srcOrd="0" destOrd="0" parTransId="{C867B0D2-58D1-468B-810F-F651C806FE05}" sibTransId="{E1F67A86-8205-430D-8EFC-5C40AA305FDA}"/>
    <dgm:cxn modelId="{B63AAC08-4463-4A6C-B17E-47FEFDE07EC3}" type="presOf" srcId="{9AEA6A8D-882E-43BC-A272-D58F8AB32294}" destId="{D530B000-5A7A-4679-BB81-858A2D0A8BC4}" srcOrd="0" destOrd="0" presId="urn:microsoft.com/office/officeart/2005/8/layout/chevron2"/>
    <dgm:cxn modelId="{E3B74837-5691-4C66-A6BA-132289588770}" srcId="{9AEA6A8D-882E-43BC-A272-D58F8AB32294}" destId="{36EAB46A-4347-47BB-94F8-A93BAAC764B9}" srcOrd="1" destOrd="0" parTransId="{D0A28072-17D0-44A0-858E-076BF0428C42}" sibTransId="{55A24EB8-CD18-45CB-99F4-559890B74203}"/>
    <dgm:cxn modelId="{A57405A8-1C57-4295-AF52-47B5B2A9E0FB}" type="presParOf" srcId="{D530B000-5A7A-4679-BB81-858A2D0A8BC4}" destId="{808556E6-EC30-487E-A404-677DA202F97F}" srcOrd="0" destOrd="0" presId="urn:microsoft.com/office/officeart/2005/8/layout/chevron2"/>
    <dgm:cxn modelId="{1BF77039-5A34-4584-90AE-38940C8AD2EB}" type="presParOf" srcId="{808556E6-EC30-487E-A404-677DA202F97F}" destId="{69D06BE4-0F77-4C5C-A744-D13BD2D3063A}" srcOrd="0" destOrd="0" presId="urn:microsoft.com/office/officeart/2005/8/layout/chevron2"/>
    <dgm:cxn modelId="{75AE0B98-3619-4B3F-8D50-EA45787A78F9}" type="presParOf" srcId="{808556E6-EC30-487E-A404-677DA202F97F}" destId="{227AA361-E736-4983-8DFF-03BAF0F3BC45}" srcOrd="1" destOrd="0" presId="urn:microsoft.com/office/officeart/2005/8/layout/chevron2"/>
    <dgm:cxn modelId="{C03E0747-01B5-49CB-ADB4-74282C07BFA4}" type="presParOf" srcId="{D530B000-5A7A-4679-BB81-858A2D0A8BC4}" destId="{9B1D9AC8-612D-4AB3-BA38-DDB5191D1D2F}" srcOrd="1" destOrd="0" presId="urn:microsoft.com/office/officeart/2005/8/layout/chevron2"/>
    <dgm:cxn modelId="{8EC4F69E-30F3-43CF-8C1A-705943B2A309}" type="presParOf" srcId="{D530B000-5A7A-4679-BB81-858A2D0A8BC4}" destId="{C5268B7B-E056-416E-A12B-E00314A5EB32}" srcOrd="2" destOrd="0" presId="urn:microsoft.com/office/officeart/2005/8/layout/chevron2"/>
    <dgm:cxn modelId="{E7338665-9D4A-42E9-A6D6-284D41A8C456}" type="presParOf" srcId="{C5268B7B-E056-416E-A12B-E00314A5EB32}" destId="{2D2B0C14-525B-4C2E-B853-46B60382183C}" srcOrd="0" destOrd="0" presId="urn:microsoft.com/office/officeart/2005/8/layout/chevron2"/>
    <dgm:cxn modelId="{9059A01A-DCC5-4A3B-83BF-7B0C525F9254}" type="presParOf" srcId="{C5268B7B-E056-416E-A12B-E00314A5EB32}" destId="{15774C40-3CD2-40D0-A068-1B19CF0743E1}" srcOrd="1" destOrd="0" presId="urn:microsoft.com/office/officeart/2005/8/layout/chevron2"/>
    <dgm:cxn modelId="{CABD8D87-D06B-43C8-847A-320D91A5AAE5}" type="presParOf" srcId="{D530B000-5A7A-4679-BB81-858A2D0A8BC4}" destId="{F71D2658-C4CD-40AA-B919-9F5673E7EE63}" srcOrd="3" destOrd="0" presId="urn:microsoft.com/office/officeart/2005/8/layout/chevron2"/>
    <dgm:cxn modelId="{9E25F924-C55F-444E-A2F3-93D2AE818C2C}" type="presParOf" srcId="{D530B000-5A7A-4679-BB81-858A2D0A8BC4}" destId="{97916DF6-660B-49D7-A15A-B4FEE90EE981}" srcOrd="4" destOrd="0" presId="urn:microsoft.com/office/officeart/2005/8/layout/chevron2"/>
    <dgm:cxn modelId="{02830D6A-4C2B-40DA-9269-8DB2B6335732}" type="presParOf" srcId="{97916DF6-660B-49D7-A15A-B4FEE90EE981}" destId="{94C56672-C5D0-40A2-A464-7D7A45D209C4}" srcOrd="0" destOrd="0" presId="urn:microsoft.com/office/officeart/2005/8/layout/chevron2"/>
    <dgm:cxn modelId="{8834B852-19E3-4A80-A139-6F3A2701AE5F}" type="presParOf" srcId="{97916DF6-660B-49D7-A15A-B4FEE90EE981}" destId="{F9DC5039-92A3-4863-8EF3-A6FDC2D8F8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63F1-DE03-4452-94AE-11C982430650}">
      <dsp:nvSpPr>
        <dsp:cNvPr id="0" name=""/>
        <dsp:cNvSpPr/>
      </dsp:nvSpPr>
      <dsp:spPr>
        <a:xfrm>
          <a:off x="3896622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b="1" kern="1200" dirty="0"/>
            <a:t>c</a:t>
          </a:r>
          <a:endParaRPr lang="zh-CN" altLang="en-US" sz="6100" b="1" kern="1200" dirty="0"/>
        </a:p>
      </dsp:txBody>
      <dsp:txXfrm>
        <a:off x="4089443" y="1907809"/>
        <a:ext cx="931024" cy="931024"/>
      </dsp:txXfrm>
    </dsp:sp>
    <dsp:sp modelId="{A3A98FBD-434D-447E-A6E9-055D98C0FC02}">
      <dsp:nvSpPr>
        <dsp:cNvPr id="0" name=""/>
        <dsp:cNvSpPr/>
      </dsp:nvSpPr>
      <dsp:spPr>
        <a:xfrm rot="16200000">
          <a:off x="4357067" y="1504091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545061" y="1507205"/>
        <a:ext cx="19788" cy="19788"/>
      </dsp:txXfrm>
    </dsp:sp>
    <dsp:sp modelId="{9D10EDD6-88D0-4543-AFC8-4E01E7A2C8F5}">
      <dsp:nvSpPr>
        <dsp:cNvPr id="0" name=""/>
        <dsp:cNvSpPr/>
      </dsp:nvSpPr>
      <dsp:spPr>
        <a:xfrm>
          <a:off x="3896622" y="254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/>
            <a:t>游戏引擎</a:t>
          </a:r>
        </a:p>
      </dsp:txBody>
      <dsp:txXfrm>
        <a:off x="4089443" y="195364"/>
        <a:ext cx="931024" cy="931024"/>
      </dsp:txXfrm>
    </dsp:sp>
    <dsp:sp modelId="{76619A43-EA0E-472D-8D5B-5EDBA1789C7F}">
      <dsp:nvSpPr>
        <dsp:cNvPr id="0" name=""/>
        <dsp:cNvSpPr/>
      </dsp:nvSpPr>
      <dsp:spPr>
        <a:xfrm>
          <a:off x="5213289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5401284" y="2363427"/>
        <a:ext cx="19788" cy="19788"/>
      </dsp:txXfrm>
    </dsp:sp>
    <dsp:sp modelId="{3EEF937F-902E-451B-94D8-8E1A8CF3C144}">
      <dsp:nvSpPr>
        <dsp:cNvPr id="0" name=""/>
        <dsp:cNvSpPr/>
      </dsp:nvSpPr>
      <dsp:spPr>
        <a:xfrm>
          <a:off x="560906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/>
            <a:t>嵌入式编程</a:t>
          </a:r>
        </a:p>
      </dsp:txBody>
      <dsp:txXfrm>
        <a:off x="5801888" y="1907809"/>
        <a:ext cx="931024" cy="931024"/>
      </dsp:txXfrm>
    </dsp:sp>
    <dsp:sp modelId="{8C85E666-E0EF-498A-A4C8-254982D596C2}">
      <dsp:nvSpPr>
        <dsp:cNvPr id="0" name=""/>
        <dsp:cNvSpPr/>
      </dsp:nvSpPr>
      <dsp:spPr>
        <a:xfrm rot="5400000">
          <a:off x="4357067" y="3216536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545061" y="3219650"/>
        <a:ext cx="19788" cy="19788"/>
      </dsp:txXfrm>
    </dsp:sp>
    <dsp:sp modelId="{80080A4E-3ED9-4521-8168-2DEF3E95766E}">
      <dsp:nvSpPr>
        <dsp:cNvPr id="0" name=""/>
        <dsp:cNvSpPr/>
      </dsp:nvSpPr>
      <dsp:spPr>
        <a:xfrm>
          <a:off x="3896622" y="342743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32099"/>
                <a:satOff val="-27713"/>
                <a:lumOff val="49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32099"/>
                <a:satOff val="-27713"/>
                <a:lumOff val="49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32099"/>
                <a:satOff val="-27713"/>
                <a:lumOff val="49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/>
            <a:t>设备驱动</a:t>
          </a:r>
        </a:p>
      </dsp:txBody>
      <dsp:txXfrm>
        <a:off x="4089443" y="3620254"/>
        <a:ext cx="931024" cy="931024"/>
      </dsp:txXfrm>
    </dsp:sp>
    <dsp:sp modelId="{AC8E3AA0-9FAC-4691-B617-2CA496BEE4E5}">
      <dsp:nvSpPr>
        <dsp:cNvPr id="0" name=""/>
        <dsp:cNvSpPr/>
      </dsp:nvSpPr>
      <dsp:spPr>
        <a:xfrm rot="10800000">
          <a:off x="3500844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 rot="10800000">
        <a:off x="3688839" y="2363427"/>
        <a:ext cx="19788" cy="19788"/>
      </dsp:txXfrm>
    </dsp:sp>
    <dsp:sp modelId="{6D8B0381-06D8-47CE-B9BD-3648815683FF}">
      <dsp:nvSpPr>
        <dsp:cNvPr id="0" name=""/>
        <dsp:cNvSpPr/>
      </dsp:nvSpPr>
      <dsp:spPr>
        <a:xfrm>
          <a:off x="218417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/>
            <a:t>系统编程</a:t>
          </a:r>
        </a:p>
      </dsp:txBody>
      <dsp:txXfrm>
        <a:off x="2376998" y="1907809"/>
        <a:ext cx="931024" cy="93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06BE4-0F77-4C5C-A744-D13BD2D3063A}">
      <dsp:nvSpPr>
        <dsp:cNvPr id="0" name=""/>
        <dsp:cNvSpPr/>
      </dsp:nvSpPr>
      <dsp:spPr>
        <a:xfrm rot="5400000">
          <a:off x="-281377" y="283206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目标一</a:t>
          </a:r>
        </a:p>
      </dsp:txBody>
      <dsp:txXfrm rot="-5400000">
        <a:off x="1" y="658376"/>
        <a:ext cx="1313093" cy="562755"/>
      </dsp:txXfrm>
    </dsp:sp>
    <dsp:sp modelId="{227AA361-E736-4983-8DFF-03BAF0F3BC45}">
      <dsp:nvSpPr>
        <dsp:cNvPr id="0" name=""/>
        <dsp:cNvSpPr/>
      </dsp:nvSpPr>
      <dsp:spPr>
        <a:xfrm rot="5400000">
          <a:off x="5646157" y="-4331235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程序。</a:t>
          </a:r>
        </a:p>
      </dsp:txBody>
      <dsp:txXfrm rot="-5400000">
        <a:off x="1313094" y="61349"/>
        <a:ext cx="9825908" cy="1100259"/>
      </dsp:txXfrm>
    </dsp:sp>
    <dsp:sp modelId="{2D2B0C14-525B-4C2E-B853-46B60382183C}">
      <dsp:nvSpPr>
        <dsp:cNvPr id="0" name=""/>
        <dsp:cNvSpPr/>
      </dsp:nvSpPr>
      <dsp:spPr>
        <a:xfrm rot="5400000">
          <a:off x="-281377" y="1967590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目标二</a:t>
          </a:r>
        </a:p>
      </dsp:txBody>
      <dsp:txXfrm rot="-5400000">
        <a:off x="1" y="2342760"/>
        <a:ext cx="1313093" cy="562755"/>
      </dsp:txXfrm>
    </dsp:sp>
    <dsp:sp modelId="{15774C40-3CD2-40D0-A068-1B19CF0743E1}">
      <dsp:nvSpPr>
        <dsp:cNvPr id="0" name=""/>
        <dsp:cNvSpPr/>
      </dsp:nvSpPr>
      <dsp:spPr>
        <a:xfrm rot="5400000">
          <a:off x="5646157" y="-2646850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</a:p>
      </dsp:txBody>
      <dsp:txXfrm rot="-5400000">
        <a:off x="1313094" y="1745734"/>
        <a:ext cx="9825908" cy="1100259"/>
      </dsp:txXfrm>
    </dsp:sp>
    <dsp:sp modelId="{94C56672-C5D0-40A2-A464-7D7A45D209C4}">
      <dsp:nvSpPr>
        <dsp:cNvPr id="0" name=""/>
        <dsp:cNvSpPr/>
      </dsp:nvSpPr>
      <dsp:spPr>
        <a:xfrm rot="5400000">
          <a:off x="-281377" y="3618247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目标三</a:t>
          </a:r>
        </a:p>
      </dsp:txBody>
      <dsp:txXfrm rot="-5400000">
        <a:off x="1" y="3993417"/>
        <a:ext cx="1313093" cy="562755"/>
      </dsp:txXfrm>
    </dsp:sp>
    <dsp:sp modelId="{F9DC5039-92A3-4863-8EF3-A6FDC2D8F826}">
      <dsp:nvSpPr>
        <dsp:cNvPr id="0" name=""/>
        <dsp:cNvSpPr/>
      </dsp:nvSpPr>
      <dsp:spPr>
        <a:xfrm rot="5400000">
          <a:off x="5646157" y="-962466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</a:p>
      </dsp:txBody>
      <dsp:txXfrm rot="-5400000">
        <a:off x="1313094" y="3430118"/>
        <a:ext cx="9825908" cy="110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pci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40" y="1484784"/>
            <a:ext cx="6192688" cy="1365244"/>
          </a:xfrm>
        </p:spPr>
        <p:txBody>
          <a:bodyPr>
            <a:normAutofit/>
          </a:bodyPr>
          <a:lstStyle/>
          <a:p>
            <a:r>
              <a:rPr lang="en-US" altLang="zh-CN" sz="4400" b="1" smtClean="0">
                <a:latin typeface="+mj-ea"/>
              </a:rPr>
              <a:t>《</a:t>
            </a:r>
            <a:r>
              <a:rPr lang="zh-CN" altLang="en-US" sz="4400" b="1" smtClean="0">
                <a:latin typeface="+mj-ea"/>
              </a:rPr>
              <a:t>程序设计基础</a:t>
            </a:r>
            <a:r>
              <a:rPr lang="en-US" altLang="zh-CN" sz="4400" b="1" smtClean="0">
                <a:latin typeface="+mj-ea"/>
              </a:rPr>
              <a:t>C</a:t>
            </a:r>
            <a:r>
              <a:rPr lang="zh-CN" altLang="en-US" sz="4400" b="1">
                <a:latin typeface="+mj-ea"/>
              </a:rPr>
              <a:t>语言</a:t>
            </a:r>
            <a:r>
              <a:rPr lang="en-US" altLang="zh-CN" sz="4400" b="1" smtClean="0">
                <a:latin typeface="+mj-ea"/>
              </a:rPr>
              <a:t>》</a:t>
            </a:r>
            <a:endParaRPr lang="zh-CN" altLang="en-US" sz="4400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</p:txBody>
      </p:sp>
    </p:spTree>
    <p:extLst>
      <p:ext uri="{BB962C8B-B14F-4D97-AF65-F5344CB8AC3E}">
        <p14:creationId xmlns:p14="http://schemas.microsoft.com/office/powerpoint/2010/main" val="821867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395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653813" y="1340768"/>
            <a:ext cx="9985215" cy="4495799"/>
            <a:chOff x="1653813" y="1340768"/>
            <a:chExt cx="9985215" cy="4495799"/>
          </a:xfrm>
        </p:grpSpPr>
        <p:sp>
          <p:nvSpPr>
            <p:cNvPr id="19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  <a:endParaRPr lang="zh-CN" altLang="en-US" sz="3200" b="1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87" y="2259"/>
                <a:ext cx="709" cy="6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00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Python</a:t>
                </a:r>
              </a:p>
              <a:p>
                <a:pPr algn="ctr"/>
                <a:r>
                  <a:rPr lang="en-US" altLang="zh-CN" sz="3200" b="1" dirty="0">
                    <a:solidFill>
                      <a:srgbClr val="00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JS</a:t>
                </a:r>
                <a:endParaRPr lang="zh-CN" altLang="en-US" sz="3200" b="1" dirty="0"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34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gray">
            <a:xfrm>
              <a:off x="2110360" y="1873096"/>
              <a:ext cx="108876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0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JAVA</a:t>
              </a:r>
              <a:endParaRPr lang="en-US" altLang="zh-CN" sz="32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6467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7" y="1125635"/>
            <a:ext cx="10850931" cy="4967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超然物外，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众望所归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120737" y="2342741"/>
            <a:ext cx="1085093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39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196752"/>
            <a:ext cx="9885971" cy="4662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5" name="Rectangle 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253818" y="5823273"/>
            <a:ext cx="7719589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lvl="0" indent="-255588" algn="ctr">
              <a:spcBef>
                <a:spcPts val="400"/>
              </a:spcBef>
              <a:buSzPct val="100000"/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http://www.tiobe.com/tiobe_index/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青春永驻，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历久弥新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485901" y="2780928"/>
            <a:ext cx="834934" cy="219444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32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语言能干什么？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54820409"/>
              </p:ext>
            </p:extLst>
          </p:nvPr>
        </p:nvGraphicFramePr>
        <p:xfrm>
          <a:off x="1485900" y="1634684"/>
          <a:ext cx="9109912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1064" y="996730"/>
            <a:ext cx="1625600" cy="2103428"/>
            <a:chOff x="1135044" y="2132856"/>
            <a:chExt cx="1625600" cy="2103428"/>
          </a:xfrm>
        </p:grpSpPr>
        <p:sp>
          <p:nvSpPr>
            <p:cNvPr id="10" name="TextBox 9"/>
            <p:cNvSpPr txBox="1"/>
            <p:nvPr/>
          </p:nvSpPr>
          <p:spPr>
            <a:xfrm>
              <a:off x="1341884" y="3774619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itchFamily="49" charset="0"/>
                  <a:cs typeface="Consolas" pitchFamily="49" charset="0"/>
                </a:rPr>
                <a:t>LINUX</a:t>
              </a:r>
              <a:endParaRPr lang="zh-CN" alt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074" name="Picture 2" descr="C:\Users\Eetze\Desktop\20064147555136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44" y="2132856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Eetze\Desktop\li9IWHd0cTK3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4581128"/>
            <a:ext cx="2811673" cy="21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2584" y="4581128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Eetze\Desktop\未标题-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835599"/>
            <a:ext cx="3816424" cy="23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26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学习资料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847972" y="148478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课程教材及参考资料：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语言程序设计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C Primer Plus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高质量程序设计指南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专家编程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和指针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语言百度贴吧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6260" y="1628800"/>
            <a:ext cx="216074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1" descr="C:\Documents and Settings\Administrator\30907\ExpertC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338" y="1628800"/>
            <a:ext cx="2160746" cy="28083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10" descr="C:\Documents and Settings\Administrator\30907\PointersOn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4416" y="1628800"/>
            <a:ext cx="2160746" cy="28065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842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课程目标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7280"/>
              </p:ext>
            </p:extLst>
          </p:nvPr>
        </p:nvGraphicFramePr>
        <p:xfrm>
          <a:off x="609441" y="1076325"/>
          <a:ext cx="11198523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572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课程考核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07852069"/>
              </p:ext>
            </p:extLst>
          </p:nvPr>
        </p:nvGraphicFramePr>
        <p:xfrm>
          <a:off x="4006180" y="332656"/>
          <a:ext cx="6840760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20959" y="2960948"/>
            <a:ext cx="315820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spc="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5400" b="1" spc="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学分</a:t>
            </a:r>
            <a:endParaRPr lang="en-US" altLang="zh-CN" sz="5400" b="1" spc="6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2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如何学习这门课</a:t>
            </a:r>
          </a:p>
        </p:txBody>
      </p:sp>
      <p:pic>
        <p:nvPicPr>
          <p:cNvPr id="4" name="Picture 9" descr="C:\Documents and Settings\Administrator\30907\CPrimer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398" y="1484784"/>
            <a:ext cx="2584701" cy="32681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59488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多看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114" y="1492796"/>
            <a:ext cx="3056646" cy="326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34372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83431" y="507207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多思考</a:t>
            </a:r>
          </a:p>
        </p:txBody>
      </p:sp>
      <p:pic>
        <p:nvPicPr>
          <p:cNvPr id="1026" name="Picture 2" descr="C:\Users\Eetze\Desktop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1484785"/>
            <a:ext cx="2455862" cy="32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93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181</Words>
  <Application>Microsoft Office PowerPoint</Application>
  <PresentationFormat>自定义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Consolas</vt:lpstr>
      <vt:lpstr>Corbel</vt:lpstr>
      <vt:lpstr>Marketing 16x9</vt:lpstr>
      <vt:lpstr>《程序设计基础C语言》</vt:lpstr>
      <vt:lpstr>课程地位</vt:lpstr>
      <vt:lpstr>课程地位</vt:lpstr>
      <vt:lpstr>课程地位</vt:lpstr>
      <vt:lpstr>C语言能干什么？</vt:lpstr>
      <vt:lpstr>学习资料</vt:lpstr>
      <vt:lpstr>课程目标</vt:lpstr>
      <vt:lpstr>课程考核</vt:lpstr>
      <vt:lpstr>如何学习这门课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丁 木木</cp:lastModifiedBy>
  <cp:revision>121</cp:revision>
  <dcterms:created xsi:type="dcterms:W3CDTF">2014-04-17T22:00:45Z</dcterms:created>
  <dcterms:modified xsi:type="dcterms:W3CDTF">2020-02-14T10:44:07Z</dcterms:modified>
</cp:coreProperties>
</file>