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7" r:id="rId2"/>
    <p:sldId id="344" r:id="rId3"/>
    <p:sldId id="343" r:id="rId4"/>
    <p:sldId id="345" r:id="rId5"/>
    <p:sldId id="346" r:id="rId6"/>
    <p:sldId id="370" r:id="rId7"/>
    <p:sldId id="37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6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38" r:id="rId27"/>
    <p:sldId id="368" r:id="rId28"/>
    <p:sldId id="372" r:id="rId29"/>
    <p:sldId id="358" r:id="rId30"/>
    <p:sldId id="369" r:id="rId31"/>
    <p:sldId id="356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79" d="100"/>
          <a:sy n="79" d="100"/>
        </p:scale>
        <p:origin x="225" y="3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0A0A-85C8-471C-9513-7537E90F4A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AAA901-674C-4FF1-AF42-9F9D4B8DDB61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BD663644-C542-4241-8D14-F365A7B7F0AA}" type="par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EE6B42-CA8F-460F-B179-75CCCA566308}" type="sib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4C185C2-08C1-4B2C-A28C-898A850D5AF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6A28015-73C3-4506-AF30-780BFF9B0315}" type="par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5D88B65-2A53-4875-8782-E5E84CFB712D}" type="sib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8B6168-0ED7-4724-9F63-074A0306E155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765C0C-11E7-404C-9112-2B2E63D945F2}" type="par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EF436B8-6066-439F-81DF-601D8207A07F}" type="sib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ECDE905-76A1-4961-943B-FF5A133AC1F2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C8D1B99A-0F3D-4D27-AA06-56A05D3AC3E1}" type="par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ED8CD4A-37FE-4E18-BDCF-1724B745F069}" type="sib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ABED223-6AE3-4451-9B26-EBE3BD360A8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01F212-FE1C-4487-930C-E615F16C9B97}" type="par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707A1FD-0EFF-48DF-86A6-FAF900D24C6D}" type="sib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8B178ED-C234-4799-96B4-673CF37B20D6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93104196-9E3D-4882-9D09-9BE7EA5D9F7C}" type="par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3262CC-C3C4-4B16-91E1-F6BCC750386A}" type="sib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6AAD2EF-53AC-4F22-BEEF-EF10C2FF76AE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链接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9BAD534C-2B31-491C-B959-234A18C81DE7}" type="par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E262AC2-A2A6-44E8-8507-97D06AF0994E}" type="sib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740B9DC-4753-4CED-B0FB-0AAADF3F8D0F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19C5A23-BCA1-4139-992D-A564D904A0D1}" type="par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C24C87-E038-4563-82D9-5619A55258CE}" type="sib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CA1CB696-ED3B-43DD-BCCC-662F8B3457F4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运行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49BE6411-B43A-4B5C-A79C-F7CB907C1451}" type="par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FA4AA78-835B-4CBC-BF18-34FB48036775}" type="sib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2014E6C-3561-4FB1-A4BC-82DABD061C1D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38F8965-415A-4974-9506-D134DE71B67C}" type="par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0856DEE-3457-4F68-9DF2-6E82AF85601D}" type="sib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BECBC47-4F29-4EAE-B0EE-77D20BD71E72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EE418C0-73DE-4970-933D-FE5B7ACF05A5}" type="par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A6A755B-C5B4-4897-A6C2-E4EDB146634C}" type="sib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4CB9D2-56CB-48A6-B636-D268D32D1A6C}" type="pres">
      <dgm:prSet presAssocID="{EC810A0A-85C8-471C-9513-7537E90F4A9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E1D015-164B-4EE1-AAE8-77AABD7431EE}" type="pres">
      <dgm:prSet presAssocID="{8AAAA901-674C-4FF1-AF42-9F9D4B8DDB61}" presName="compNode" presStyleCnt="0"/>
      <dgm:spPr/>
    </dgm:pt>
    <dgm:pt modelId="{3AE2EF18-13CA-41CD-AFE0-5B2AE31C6CD6}" type="pres">
      <dgm:prSet presAssocID="{8AAAA901-674C-4FF1-AF42-9F9D4B8DDB6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26E3FE03-0A86-4E37-B5B9-D941B4550B1E}" type="pres">
      <dgm:prSet presAssocID="{8AAAA901-674C-4FF1-AF42-9F9D4B8DDB6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EEE48BD-FD3A-40A8-B03A-D40309D96F36}" type="pres">
      <dgm:prSet presAssocID="{8AAAA901-674C-4FF1-AF42-9F9D4B8DDB61}" presName="compChildNode" presStyleCnt="0"/>
      <dgm:spPr/>
    </dgm:pt>
    <dgm:pt modelId="{4CD2CF77-C052-451D-947C-523659BE91F4}" type="pres">
      <dgm:prSet presAssocID="{8AAAA901-674C-4FF1-AF42-9F9D4B8DDB61}" presName="theInnerList" presStyleCnt="0"/>
      <dgm:spPr/>
    </dgm:pt>
    <dgm:pt modelId="{F58F50FF-B3F4-43E4-9A7D-B9610D76FCC2}" type="pres">
      <dgm:prSet presAssocID="{D4C185C2-08C1-4B2C-A28C-898A850D5AF4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8DD28-E3FB-40C8-8003-740E37E6116C}" type="pres">
      <dgm:prSet presAssocID="{D4C185C2-08C1-4B2C-A28C-898A850D5AF4}" presName="aSpace2" presStyleCnt="0"/>
      <dgm:spPr/>
    </dgm:pt>
    <dgm:pt modelId="{B89C7AA8-6FEA-4BB6-A66F-F58B59720CEE}" type="pres">
      <dgm:prSet presAssocID="{358B6168-0ED7-4724-9F63-074A0306E15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7CDD8-A1D7-4BA6-B117-EAFF118B2E4C}" type="pres">
      <dgm:prSet presAssocID="{358B6168-0ED7-4724-9F63-074A0306E155}" presName="aSpace2" presStyleCnt="0"/>
      <dgm:spPr/>
    </dgm:pt>
    <dgm:pt modelId="{9A968FF2-36D8-410F-8F99-66D7881193DB}" type="pres">
      <dgm:prSet presAssocID="{D2014E6C-3561-4FB1-A4BC-82DABD061C1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2FCDC-7F78-4ED0-AD49-101494FA3C33}" type="pres">
      <dgm:prSet presAssocID="{D2014E6C-3561-4FB1-A4BC-82DABD061C1D}" presName="aSpace2" presStyleCnt="0"/>
      <dgm:spPr/>
    </dgm:pt>
    <dgm:pt modelId="{33944A75-5215-4BD2-AD16-26A2F0CE951D}" type="pres">
      <dgm:prSet presAssocID="{5BECBC47-4F29-4EAE-B0EE-77D20BD71E7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674C-8B37-4C6C-A9F6-D96619B4406B}" type="pres">
      <dgm:prSet presAssocID="{8AAAA901-674C-4FF1-AF42-9F9D4B8DDB61}" presName="aSpace" presStyleCnt="0"/>
      <dgm:spPr/>
    </dgm:pt>
    <dgm:pt modelId="{92D885F0-FFFB-491A-B72D-59C6DA304EB6}" type="pres">
      <dgm:prSet presAssocID="{1ECDE905-76A1-4961-943B-FF5A133AC1F2}" presName="compNode" presStyleCnt="0"/>
      <dgm:spPr/>
    </dgm:pt>
    <dgm:pt modelId="{F0CEE7CF-61C0-4375-8481-A5BD998F5FD5}" type="pres">
      <dgm:prSet presAssocID="{1ECDE905-76A1-4961-943B-FF5A133AC1F2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2607F245-467D-40C0-BE2A-DE7D8707CA73}" type="pres">
      <dgm:prSet presAssocID="{1ECDE905-76A1-4961-943B-FF5A133AC1F2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B6C23E12-5D79-4A7C-9BE7-E32781384CA0}" type="pres">
      <dgm:prSet presAssocID="{1ECDE905-76A1-4961-943B-FF5A133AC1F2}" presName="compChildNode" presStyleCnt="0"/>
      <dgm:spPr/>
    </dgm:pt>
    <dgm:pt modelId="{9EBCA270-E185-44E5-8171-6C0967B3DF08}" type="pres">
      <dgm:prSet presAssocID="{1ECDE905-76A1-4961-943B-FF5A133AC1F2}" presName="theInnerList" presStyleCnt="0"/>
      <dgm:spPr/>
    </dgm:pt>
    <dgm:pt modelId="{317FDA8D-A5C7-40F7-81E5-33831BEB3E68}" type="pres">
      <dgm:prSet presAssocID="{4ABED223-6AE3-4451-9B26-EBE3BD360A83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58F63-26BE-4384-BEB1-6C0FA68AA623}" type="pres">
      <dgm:prSet presAssocID="{4ABED223-6AE3-4451-9B26-EBE3BD360A83}" presName="aSpace2" presStyleCnt="0"/>
      <dgm:spPr/>
    </dgm:pt>
    <dgm:pt modelId="{99B57B04-9916-41B2-80EA-33FAB4A31225}" type="pres">
      <dgm:prSet presAssocID="{D8B178ED-C234-4799-96B4-673CF37B20D6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17E9D-3602-45CC-93AC-661A3320C085}" type="pres">
      <dgm:prSet presAssocID="{1ECDE905-76A1-4961-943B-FF5A133AC1F2}" presName="aSpace" presStyleCnt="0"/>
      <dgm:spPr/>
    </dgm:pt>
    <dgm:pt modelId="{1D0F8E88-6FCC-412B-817B-A5FA229D0E56}" type="pres">
      <dgm:prSet presAssocID="{66AAD2EF-53AC-4F22-BEEF-EF10C2FF76AE}" presName="compNode" presStyleCnt="0"/>
      <dgm:spPr/>
    </dgm:pt>
    <dgm:pt modelId="{BF0DCC9E-076B-4D8F-A3CA-0D7E6128834C}" type="pres">
      <dgm:prSet presAssocID="{66AAD2EF-53AC-4F22-BEEF-EF10C2FF76A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14270ADA-2914-417A-BB60-B1BB7EC2E2D4}" type="pres">
      <dgm:prSet presAssocID="{66AAD2EF-53AC-4F22-BEEF-EF10C2FF76A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72424089-070F-4870-B76D-2AA14A2214C7}" type="pres">
      <dgm:prSet presAssocID="{66AAD2EF-53AC-4F22-BEEF-EF10C2FF76AE}" presName="compChildNode" presStyleCnt="0"/>
      <dgm:spPr/>
    </dgm:pt>
    <dgm:pt modelId="{2548581D-A01E-4611-94BB-D92F0D9CE8CD}" type="pres">
      <dgm:prSet presAssocID="{66AAD2EF-53AC-4F22-BEEF-EF10C2FF76AE}" presName="theInnerList" presStyleCnt="0"/>
      <dgm:spPr/>
    </dgm:pt>
    <dgm:pt modelId="{C769CA9B-BB46-4938-A6DE-2A35B5242648}" type="pres">
      <dgm:prSet presAssocID="{A740B9DC-4753-4CED-B0FB-0AAADF3F8D0F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97EE-84CE-4FC0-85EE-561784BC4256}" type="pres">
      <dgm:prSet presAssocID="{66AAD2EF-53AC-4F22-BEEF-EF10C2FF76AE}" presName="aSpace" presStyleCnt="0"/>
      <dgm:spPr/>
    </dgm:pt>
    <dgm:pt modelId="{DB478153-E4BB-4F11-AED8-BA008AC03958}" type="pres">
      <dgm:prSet presAssocID="{CA1CB696-ED3B-43DD-BCCC-662F8B3457F4}" presName="compNode" presStyleCnt="0"/>
      <dgm:spPr/>
    </dgm:pt>
    <dgm:pt modelId="{115F4A53-6974-4832-8606-77228C7645BF}" type="pres">
      <dgm:prSet presAssocID="{CA1CB696-ED3B-43DD-BCCC-662F8B3457F4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3F4ED239-BEA7-49F0-8C24-5856C4B2284D}" type="pres">
      <dgm:prSet presAssocID="{CA1CB696-ED3B-43DD-BCCC-662F8B3457F4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7B912440-D680-451B-A9F2-B3B19853EAF3}" type="pres">
      <dgm:prSet presAssocID="{CA1CB696-ED3B-43DD-BCCC-662F8B3457F4}" presName="compChildNode" presStyleCnt="0"/>
      <dgm:spPr/>
    </dgm:pt>
    <dgm:pt modelId="{9055841B-15DE-439D-BC91-30DDC696D971}" type="pres">
      <dgm:prSet presAssocID="{CA1CB696-ED3B-43DD-BCCC-662F8B3457F4}" presName="theInnerList" presStyleCnt="0"/>
      <dgm:spPr/>
    </dgm:pt>
  </dgm:ptLst>
  <dgm:cxnLst>
    <dgm:cxn modelId="{D87FC2F8-4A78-4144-8F24-865C313A1EDD}" type="presOf" srcId="{CA1CB696-ED3B-43DD-BCCC-662F8B3457F4}" destId="{3F4ED239-BEA7-49F0-8C24-5856C4B2284D}" srcOrd="1" destOrd="0" presId="urn:microsoft.com/office/officeart/2005/8/layout/lProcess2"/>
    <dgm:cxn modelId="{95F3900E-E246-43E1-B3F3-7EA984A3B9A6}" srcId="{1ECDE905-76A1-4961-943B-FF5A133AC1F2}" destId="{D8B178ED-C234-4799-96B4-673CF37B20D6}" srcOrd="1" destOrd="0" parTransId="{93104196-9E3D-4882-9D09-9BE7EA5D9F7C}" sibTransId="{1C3262CC-C3C4-4B16-91E1-F6BCC750386A}"/>
    <dgm:cxn modelId="{734B64DA-63B8-42F5-BAB0-481DAD1C4C06}" type="presOf" srcId="{8AAAA901-674C-4FF1-AF42-9F9D4B8DDB61}" destId="{26E3FE03-0A86-4E37-B5B9-D941B4550B1E}" srcOrd="1" destOrd="0" presId="urn:microsoft.com/office/officeart/2005/8/layout/lProcess2"/>
    <dgm:cxn modelId="{EA21B692-309E-49B1-84EA-E81C58B219C4}" type="presOf" srcId="{1ECDE905-76A1-4961-943B-FF5A133AC1F2}" destId="{2607F245-467D-40C0-BE2A-DE7D8707CA73}" srcOrd="1" destOrd="0" presId="urn:microsoft.com/office/officeart/2005/8/layout/lProcess2"/>
    <dgm:cxn modelId="{1E121C02-6FE9-4C69-96A9-CA6DB590EC12}" type="presOf" srcId="{EC810A0A-85C8-471C-9513-7537E90F4A95}" destId="{594CB9D2-56CB-48A6-B636-D268D32D1A6C}" srcOrd="0" destOrd="0" presId="urn:microsoft.com/office/officeart/2005/8/layout/lProcess2"/>
    <dgm:cxn modelId="{67A3F52E-8AE1-4253-9B5A-944C1C9CB633}" srcId="{8AAAA901-674C-4FF1-AF42-9F9D4B8DDB61}" destId="{5BECBC47-4F29-4EAE-B0EE-77D20BD71E72}" srcOrd="3" destOrd="0" parTransId="{FEE418C0-73DE-4970-933D-FE5B7ACF05A5}" sibTransId="{DA6A755B-C5B4-4897-A6C2-E4EDB146634C}"/>
    <dgm:cxn modelId="{848E2668-0C1C-47AE-9269-7161D82D0D37}" type="presOf" srcId="{66AAD2EF-53AC-4F22-BEEF-EF10C2FF76AE}" destId="{BF0DCC9E-076B-4D8F-A3CA-0D7E6128834C}" srcOrd="0" destOrd="0" presId="urn:microsoft.com/office/officeart/2005/8/layout/lProcess2"/>
    <dgm:cxn modelId="{E8691F41-840C-48CF-963E-1254A7052CD5}" type="presOf" srcId="{A740B9DC-4753-4CED-B0FB-0AAADF3F8D0F}" destId="{C769CA9B-BB46-4938-A6DE-2A35B5242648}" srcOrd="0" destOrd="0" presId="urn:microsoft.com/office/officeart/2005/8/layout/lProcess2"/>
    <dgm:cxn modelId="{879B702C-E6D4-47D5-9EF7-1ABB41C94CC0}" type="presOf" srcId="{5BECBC47-4F29-4EAE-B0EE-77D20BD71E72}" destId="{33944A75-5215-4BD2-AD16-26A2F0CE951D}" srcOrd="0" destOrd="0" presId="urn:microsoft.com/office/officeart/2005/8/layout/lProcess2"/>
    <dgm:cxn modelId="{06E9C3D4-01D8-48DD-BAD7-A4DFA654CEF1}" type="presOf" srcId="{D4C185C2-08C1-4B2C-A28C-898A850D5AF4}" destId="{F58F50FF-B3F4-43E4-9A7D-B9610D76FCC2}" srcOrd="0" destOrd="0" presId="urn:microsoft.com/office/officeart/2005/8/layout/lProcess2"/>
    <dgm:cxn modelId="{4A35A30D-3757-40B1-AF42-F2CDCE0DC883}" srcId="{EC810A0A-85C8-471C-9513-7537E90F4A95}" destId="{66AAD2EF-53AC-4F22-BEEF-EF10C2FF76AE}" srcOrd="2" destOrd="0" parTransId="{9BAD534C-2B31-491C-B959-234A18C81DE7}" sibTransId="{4E262AC2-A2A6-44E8-8507-97D06AF0994E}"/>
    <dgm:cxn modelId="{AE3D65A1-E9C7-40AD-BC57-D696AF96C970}" srcId="{8AAAA901-674C-4FF1-AF42-9F9D4B8DDB61}" destId="{D2014E6C-3561-4FB1-A4BC-82DABD061C1D}" srcOrd="2" destOrd="0" parTransId="{738F8965-415A-4974-9506-D134DE71B67C}" sibTransId="{60856DEE-3457-4F68-9DF2-6E82AF85601D}"/>
    <dgm:cxn modelId="{4C7FD5C1-F312-4C9F-AFFE-7FC65A103C3D}" type="presOf" srcId="{66AAD2EF-53AC-4F22-BEEF-EF10C2FF76AE}" destId="{14270ADA-2914-417A-BB60-B1BB7EC2E2D4}" srcOrd="1" destOrd="0" presId="urn:microsoft.com/office/officeart/2005/8/layout/lProcess2"/>
    <dgm:cxn modelId="{85B5F10E-8F67-465D-9EB6-F44C96A04CF3}" srcId="{8AAAA901-674C-4FF1-AF42-9F9D4B8DDB61}" destId="{D4C185C2-08C1-4B2C-A28C-898A850D5AF4}" srcOrd="0" destOrd="0" parTransId="{C6A28015-73C3-4506-AF30-780BFF9B0315}" sibTransId="{15D88B65-2A53-4875-8782-E5E84CFB712D}"/>
    <dgm:cxn modelId="{0C1999F1-6BF9-4ADD-8489-1CA88E116464}" type="presOf" srcId="{1ECDE905-76A1-4961-943B-FF5A133AC1F2}" destId="{F0CEE7CF-61C0-4375-8481-A5BD998F5FD5}" srcOrd="0" destOrd="0" presId="urn:microsoft.com/office/officeart/2005/8/layout/lProcess2"/>
    <dgm:cxn modelId="{EEE05379-61D2-4A9A-A1EA-C71EBEAEB6B9}" srcId="{EC810A0A-85C8-471C-9513-7537E90F4A95}" destId="{8AAAA901-674C-4FF1-AF42-9F9D4B8DDB61}" srcOrd="0" destOrd="0" parTransId="{BD663644-C542-4241-8D14-F365A7B7F0AA}" sibTransId="{59EE6B42-CA8F-460F-B179-75CCCA566308}"/>
    <dgm:cxn modelId="{3799FA9B-44EA-4045-B915-52BDA821BB69}" type="presOf" srcId="{D2014E6C-3561-4FB1-A4BC-82DABD061C1D}" destId="{9A968FF2-36D8-410F-8F99-66D7881193DB}" srcOrd="0" destOrd="0" presId="urn:microsoft.com/office/officeart/2005/8/layout/lProcess2"/>
    <dgm:cxn modelId="{CFE1DE6D-38A9-4218-9FB5-27543257BF16}" srcId="{8AAAA901-674C-4FF1-AF42-9F9D4B8DDB61}" destId="{358B6168-0ED7-4724-9F63-074A0306E155}" srcOrd="1" destOrd="0" parTransId="{C5765C0C-11E7-404C-9112-2B2E63D945F2}" sibTransId="{EEF436B8-6066-439F-81DF-601D8207A07F}"/>
    <dgm:cxn modelId="{6BBF7488-EF8E-45D0-B250-993E52DCFFE4}" srcId="{EC810A0A-85C8-471C-9513-7537E90F4A95}" destId="{CA1CB696-ED3B-43DD-BCCC-662F8B3457F4}" srcOrd="3" destOrd="0" parTransId="{49BE6411-B43A-4B5C-A79C-F7CB907C1451}" sibTransId="{9FA4AA78-835B-4CBC-BF18-34FB48036775}"/>
    <dgm:cxn modelId="{92B5656C-CACC-46A8-A869-E4D19ABA3948}" type="presOf" srcId="{D8B178ED-C234-4799-96B4-673CF37B20D6}" destId="{99B57B04-9916-41B2-80EA-33FAB4A31225}" srcOrd="0" destOrd="0" presId="urn:microsoft.com/office/officeart/2005/8/layout/lProcess2"/>
    <dgm:cxn modelId="{6F5C668A-33BD-4639-A37C-0FEDFC1398EB}" type="presOf" srcId="{358B6168-0ED7-4724-9F63-074A0306E155}" destId="{B89C7AA8-6FEA-4BB6-A66F-F58B59720CEE}" srcOrd="0" destOrd="0" presId="urn:microsoft.com/office/officeart/2005/8/layout/lProcess2"/>
    <dgm:cxn modelId="{BD268AFB-44AE-4425-B194-69D0E941944F}" type="presOf" srcId="{8AAAA901-674C-4FF1-AF42-9F9D4B8DDB61}" destId="{3AE2EF18-13CA-41CD-AFE0-5B2AE31C6CD6}" srcOrd="0" destOrd="0" presId="urn:microsoft.com/office/officeart/2005/8/layout/lProcess2"/>
    <dgm:cxn modelId="{313304EB-07A3-416F-9C77-F7AFDCE9595A}" srcId="{EC810A0A-85C8-471C-9513-7537E90F4A95}" destId="{1ECDE905-76A1-4961-943B-FF5A133AC1F2}" srcOrd="1" destOrd="0" parTransId="{C8D1B99A-0F3D-4D27-AA06-56A05D3AC3E1}" sibTransId="{2ED8CD4A-37FE-4E18-BDCF-1724B745F069}"/>
    <dgm:cxn modelId="{CBA0A3A0-7E87-448B-9656-70A667D8F557}" srcId="{1ECDE905-76A1-4961-943B-FF5A133AC1F2}" destId="{4ABED223-6AE3-4451-9B26-EBE3BD360A83}" srcOrd="0" destOrd="0" parTransId="{C701F212-FE1C-4487-930C-E615F16C9B97}" sibTransId="{0707A1FD-0EFF-48DF-86A6-FAF900D24C6D}"/>
    <dgm:cxn modelId="{1FA630AF-135B-42AE-BC4A-BECA9A3E8959}" type="presOf" srcId="{4ABED223-6AE3-4451-9B26-EBE3BD360A83}" destId="{317FDA8D-A5C7-40F7-81E5-33831BEB3E68}" srcOrd="0" destOrd="0" presId="urn:microsoft.com/office/officeart/2005/8/layout/lProcess2"/>
    <dgm:cxn modelId="{772776B8-D1A2-4C31-9B40-387DDC0E2E28}" type="presOf" srcId="{CA1CB696-ED3B-43DD-BCCC-662F8B3457F4}" destId="{115F4A53-6974-4832-8606-77228C7645BF}" srcOrd="0" destOrd="0" presId="urn:microsoft.com/office/officeart/2005/8/layout/lProcess2"/>
    <dgm:cxn modelId="{2C181998-C51D-41AC-B580-9D560BE3921A}" srcId="{66AAD2EF-53AC-4F22-BEEF-EF10C2FF76AE}" destId="{A740B9DC-4753-4CED-B0FB-0AAADF3F8D0F}" srcOrd="0" destOrd="0" parTransId="{B19C5A23-BCA1-4139-992D-A564D904A0D1}" sibTransId="{35C24C87-E038-4563-82D9-5619A55258CE}"/>
    <dgm:cxn modelId="{607CC43E-F349-413E-AD51-FCB3AEE84734}" type="presParOf" srcId="{594CB9D2-56CB-48A6-B636-D268D32D1A6C}" destId="{90E1D015-164B-4EE1-AAE8-77AABD7431EE}" srcOrd="0" destOrd="0" presId="urn:microsoft.com/office/officeart/2005/8/layout/lProcess2"/>
    <dgm:cxn modelId="{AECD0E5B-F1DA-44CE-BE2E-12531C90F33E}" type="presParOf" srcId="{90E1D015-164B-4EE1-AAE8-77AABD7431EE}" destId="{3AE2EF18-13CA-41CD-AFE0-5B2AE31C6CD6}" srcOrd="0" destOrd="0" presId="urn:microsoft.com/office/officeart/2005/8/layout/lProcess2"/>
    <dgm:cxn modelId="{952957EF-CE12-49C5-A0F3-1BEC06EF7AE8}" type="presParOf" srcId="{90E1D015-164B-4EE1-AAE8-77AABD7431EE}" destId="{26E3FE03-0A86-4E37-B5B9-D941B4550B1E}" srcOrd="1" destOrd="0" presId="urn:microsoft.com/office/officeart/2005/8/layout/lProcess2"/>
    <dgm:cxn modelId="{150DE242-6772-4D8C-9C7E-563F3FFA1AA6}" type="presParOf" srcId="{90E1D015-164B-4EE1-AAE8-77AABD7431EE}" destId="{6EEE48BD-FD3A-40A8-B03A-D40309D96F36}" srcOrd="2" destOrd="0" presId="urn:microsoft.com/office/officeart/2005/8/layout/lProcess2"/>
    <dgm:cxn modelId="{86880D1F-0EFA-4272-A329-B9EAD4888E14}" type="presParOf" srcId="{6EEE48BD-FD3A-40A8-B03A-D40309D96F36}" destId="{4CD2CF77-C052-451D-947C-523659BE91F4}" srcOrd="0" destOrd="0" presId="urn:microsoft.com/office/officeart/2005/8/layout/lProcess2"/>
    <dgm:cxn modelId="{0E7EB569-B7F5-43A1-803F-6D17BFFD3F65}" type="presParOf" srcId="{4CD2CF77-C052-451D-947C-523659BE91F4}" destId="{F58F50FF-B3F4-43E4-9A7D-B9610D76FCC2}" srcOrd="0" destOrd="0" presId="urn:microsoft.com/office/officeart/2005/8/layout/lProcess2"/>
    <dgm:cxn modelId="{CFE87A4D-9299-48B5-8CCD-23DAE7EB0F57}" type="presParOf" srcId="{4CD2CF77-C052-451D-947C-523659BE91F4}" destId="{F6A8DD28-E3FB-40C8-8003-740E37E6116C}" srcOrd="1" destOrd="0" presId="urn:microsoft.com/office/officeart/2005/8/layout/lProcess2"/>
    <dgm:cxn modelId="{4F879D52-6207-4634-820B-4F76FF7CE89B}" type="presParOf" srcId="{4CD2CF77-C052-451D-947C-523659BE91F4}" destId="{B89C7AA8-6FEA-4BB6-A66F-F58B59720CEE}" srcOrd="2" destOrd="0" presId="urn:microsoft.com/office/officeart/2005/8/layout/lProcess2"/>
    <dgm:cxn modelId="{8C82C570-2076-48F8-A6EB-B76ADD884915}" type="presParOf" srcId="{4CD2CF77-C052-451D-947C-523659BE91F4}" destId="{C407CDD8-A1D7-4BA6-B117-EAFF118B2E4C}" srcOrd="3" destOrd="0" presId="urn:microsoft.com/office/officeart/2005/8/layout/lProcess2"/>
    <dgm:cxn modelId="{09984F48-B72B-4B38-BA4A-D4103E44F6DE}" type="presParOf" srcId="{4CD2CF77-C052-451D-947C-523659BE91F4}" destId="{9A968FF2-36D8-410F-8F99-66D7881193DB}" srcOrd="4" destOrd="0" presId="urn:microsoft.com/office/officeart/2005/8/layout/lProcess2"/>
    <dgm:cxn modelId="{CA3DD220-22F7-42E6-8410-252812045208}" type="presParOf" srcId="{4CD2CF77-C052-451D-947C-523659BE91F4}" destId="{4082FCDC-7F78-4ED0-AD49-101494FA3C33}" srcOrd="5" destOrd="0" presId="urn:microsoft.com/office/officeart/2005/8/layout/lProcess2"/>
    <dgm:cxn modelId="{4C61A3BB-7589-46FB-985F-29B6E11AB62E}" type="presParOf" srcId="{4CD2CF77-C052-451D-947C-523659BE91F4}" destId="{33944A75-5215-4BD2-AD16-26A2F0CE951D}" srcOrd="6" destOrd="0" presId="urn:microsoft.com/office/officeart/2005/8/layout/lProcess2"/>
    <dgm:cxn modelId="{717E579F-C6DC-4293-9200-51DE63C4DBBF}" type="presParOf" srcId="{594CB9D2-56CB-48A6-B636-D268D32D1A6C}" destId="{566C674C-8B37-4C6C-A9F6-D96619B4406B}" srcOrd="1" destOrd="0" presId="urn:microsoft.com/office/officeart/2005/8/layout/lProcess2"/>
    <dgm:cxn modelId="{3A3A1C17-BA35-4C44-B335-85C9B7C1B2DA}" type="presParOf" srcId="{594CB9D2-56CB-48A6-B636-D268D32D1A6C}" destId="{92D885F0-FFFB-491A-B72D-59C6DA304EB6}" srcOrd="2" destOrd="0" presId="urn:microsoft.com/office/officeart/2005/8/layout/lProcess2"/>
    <dgm:cxn modelId="{82907EB4-9331-4D28-A8A6-5E9F006657D1}" type="presParOf" srcId="{92D885F0-FFFB-491A-B72D-59C6DA304EB6}" destId="{F0CEE7CF-61C0-4375-8481-A5BD998F5FD5}" srcOrd="0" destOrd="0" presId="urn:microsoft.com/office/officeart/2005/8/layout/lProcess2"/>
    <dgm:cxn modelId="{5F5C4800-0BF5-400E-AF28-834EC44461F3}" type="presParOf" srcId="{92D885F0-FFFB-491A-B72D-59C6DA304EB6}" destId="{2607F245-467D-40C0-BE2A-DE7D8707CA73}" srcOrd="1" destOrd="0" presId="urn:microsoft.com/office/officeart/2005/8/layout/lProcess2"/>
    <dgm:cxn modelId="{E54F4459-EFE2-4647-8FE7-754A60307E04}" type="presParOf" srcId="{92D885F0-FFFB-491A-B72D-59C6DA304EB6}" destId="{B6C23E12-5D79-4A7C-9BE7-E32781384CA0}" srcOrd="2" destOrd="0" presId="urn:microsoft.com/office/officeart/2005/8/layout/lProcess2"/>
    <dgm:cxn modelId="{51B4655D-5C93-440C-8F63-59D6F7D55CD8}" type="presParOf" srcId="{B6C23E12-5D79-4A7C-9BE7-E32781384CA0}" destId="{9EBCA270-E185-44E5-8171-6C0967B3DF08}" srcOrd="0" destOrd="0" presId="urn:microsoft.com/office/officeart/2005/8/layout/lProcess2"/>
    <dgm:cxn modelId="{78592B20-6ED0-40FA-AF22-2469092F1B6D}" type="presParOf" srcId="{9EBCA270-E185-44E5-8171-6C0967B3DF08}" destId="{317FDA8D-A5C7-40F7-81E5-33831BEB3E68}" srcOrd="0" destOrd="0" presId="urn:microsoft.com/office/officeart/2005/8/layout/lProcess2"/>
    <dgm:cxn modelId="{E8A7D190-E5D7-4586-9336-9ECFACE98A53}" type="presParOf" srcId="{9EBCA270-E185-44E5-8171-6C0967B3DF08}" destId="{A8F58F63-26BE-4384-BEB1-6C0FA68AA623}" srcOrd="1" destOrd="0" presId="urn:microsoft.com/office/officeart/2005/8/layout/lProcess2"/>
    <dgm:cxn modelId="{DFD3A403-E953-42C0-A574-6064A68A9F15}" type="presParOf" srcId="{9EBCA270-E185-44E5-8171-6C0967B3DF08}" destId="{99B57B04-9916-41B2-80EA-33FAB4A31225}" srcOrd="2" destOrd="0" presId="urn:microsoft.com/office/officeart/2005/8/layout/lProcess2"/>
    <dgm:cxn modelId="{4EEA3D73-9CD9-46B1-B4E5-C4402B55A546}" type="presParOf" srcId="{594CB9D2-56CB-48A6-B636-D268D32D1A6C}" destId="{82A17E9D-3602-45CC-93AC-661A3320C085}" srcOrd="3" destOrd="0" presId="urn:microsoft.com/office/officeart/2005/8/layout/lProcess2"/>
    <dgm:cxn modelId="{90295AF1-1F16-49D3-B57D-66D934294004}" type="presParOf" srcId="{594CB9D2-56CB-48A6-B636-D268D32D1A6C}" destId="{1D0F8E88-6FCC-412B-817B-A5FA229D0E56}" srcOrd="4" destOrd="0" presId="urn:microsoft.com/office/officeart/2005/8/layout/lProcess2"/>
    <dgm:cxn modelId="{3F79262B-7EF0-4029-9080-B5F671EE5561}" type="presParOf" srcId="{1D0F8E88-6FCC-412B-817B-A5FA229D0E56}" destId="{BF0DCC9E-076B-4D8F-A3CA-0D7E6128834C}" srcOrd="0" destOrd="0" presId="urn:microsoft.com/office/officeart/2005/8/layout/lProcess2"/>
    <dgm:cxn modelId="{B095908A-717A-43A4-A79E-0CCFD96AF484}" type="presParOf" srcId="{1D0F8E88-6FCC-412B-817B-A5FA229D0E56}" destId="{14270ADA-2914-417A-BB60-B1BB7EC2E2D4}" srcOrd="1" destOrd="0" presId="urn:microsoft.com/office/officeart/2005/8/layout/lProcess2"/>
    <dgm:cxn modelId="{9066CEED-C772-4770-966D-674EB8548847}" type="presParOf" srcId="{1D0F8E88-6FCC-412B-817B-A5FA229D0E56}" destId="{72424089-070F-4870-B76D-2AA14A2214C7}" srcOrd="2" destOrd="0" presId="urn:microsoft.com/office/officeart/2005/8/layout/lProcess2"/>
    <dgm:cxn modelId="{57BD1557-03AD-4F7A-BDFD-A38BBC18041D}" type="presParOf" srcId="{72424089-070F-4870-B76D-2AA14A2214C7}" destId="{2548581D-A01E-4611-94BB-D92F0D9CE8CD}" srcOrd="0" destOrd="0" presId="urn:microsoft.com/office/officeart/2005/8/layout/lProcess2"/>
    <dgm:cxn modelId="{E910CAA6-3EB0-4FFC-A2AE-7A39C364E84B}" type="presParOf" srcId="{2548581D-A01E-4611-94BB-D92F0D9CE8CD}" destId="{C769CA9B-BB46-4938-A6DE-2A35B5242648}" srcOrd="0" destOrd="0" presId="urn:microsoft.com/office/officeart/2005/8/layout/lProcess2"/>
    <dgm:cxn modelId="{72946B39-4BF7-4B29-BF27-AD6C71F22503}" type="presParOf" srcId="{594CB9D2-56CB-48A6-B636-D268D32D1A6C}" destId="{7E4097EE-84CE-4FC0-85EE-561784BC4256}" srcOrd="5" destOrd="0" presId="urn:microsoft.com/office/officeart/2005/8/layout/lProcess2"/>
    <dgm:cxn modelId="{0493979F-F5BE-432E-A1E5-279DDF32A5BA}" type="presParOf" srcId="{594CB9D2-56CB-48A6-B636-D268D32D1A6C}" destId="{DB478153-E4BB-4F11-AED8-BA008AC03958}" srcOrd="6" destOrd="0" presId="urn:microsoft.com/office/officeart/2005/8/layout/lProcess2"/>
    <dgm:cxn modelId="{54CAEF2E-117D-40F9-88EB-A71DD102D654}" type="presParOf" srcId="{DB478153-E4BB-4F11-AED8-BA008AC03958}" destId="{115F4A53-6974-4832-8606-77228C7645BF}" srcOrd="0" destOrd="0" presId="urn:microsoft.com/office/officeart/2005/8/layout/lProcess2"/>
    <dgm:cxn modelId="{5AF2CF63-9F4E-4DAD-9302-1E6093D4C61D}" type="presParOf" srcId="{DB478153-E4BB-4F11-AED8-BA008AC03958}" destId="{3F4ED239-BEA7-49F0-8C24-5856C4B2284D}" srcOrd="1" destOrd="0" presId="urn:microsoft.com/office/officeart/2005/8/layout/lProcess2"/>
    <dgm:cxn modelId="{9ED15642-ED4E-4042-ADE2-058589E3048F}" type="presParOf" srcId="{DB478153-E4BB-4F11-AED8-BA008AC03958}" destId="{7B912440-D680-451B-A9F2-B3B19853EAF3}" srcOrd="2" destOrd="0" presId="urn:microsoft.com/office/officeart/2005/8/layout/lProcess2"/>
    <dgm:cxn modelId="{99FFD38B-004B-466F-8D18-074354E3DB0E}" type="presParOf" srcId="{7B912440-D680-451B-A9F2-B3B19853EAF3}" destId="{9055841B-15DE-439D-BC91-30DDC696D9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EF18-13CA-41CD-AFE0-5B2AE31C6CD6}">
      <dsp:nvSpPr>
        <dsp:cNvPr id="0" name=""/>
        <dsp:cNvSpPr/>
      </dsp:nvSpPr>
      <dsp:spPr>
        <a:xfrm>
          <a:off x="2646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646" y="0"/>
        <a:ext cx="2596853" cy="1425758"/>
      </dsp:txXfrm>
    </dsp:sp>
    <dsp:sp modelId="{F58F50FF-B3F4-43E4-9A7D-B9610D76FCC2}">
      <dsp:nvSpPr>
        <dsp:cNvPr id="0" name=""/>
        <dsp:cNvSpPr/>
      </dsp:nvSpPr>
      <dsp:spPr>
        <a:xfrm>
          <a:off x="262331" y="1425874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1446152"/>
        <a:ext cx="2036927" cy="651786"/>
      </dsp:txXfrm>
    </dsp:sp>
    <dsp:sp modelId="{B89C7AA8-6FEA-4BB6-A66F-F58B59720CEE}">
      <dsp:nvSpPr>
        <dsp:cNvPr id="0" name=""/>
        <dsp:cNvSpPr/>
      </dsp:nvSpPr>
      <dsp:spPr>
        <a:xfrm>
          <a:off x="262331" y="2224730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1240692"/>
            <a:satOff val="-628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2245008"/>
        <a:ext cx="2036927" cy="651786"/>
      </dsp:txXfrm>
    </dsp:sp>
    <dsp:sp modelId="{9A968FF2-36D8-410F-8F99-66D7881193DB}">
      <dsp:nvSpPr>
        <dsp:cNvPr id="0" name=""/>
        <dsp:cNvSpPr/>
      </dsp:nvSpPr>
      <dsp:spPr>
        <a:xfrm>
          <a:off x="262331" y="3023587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2481384"/>
            <a:satOff val="-1256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043865"/>
        <a:ext cx="2036927" cy="651786"/>
      </dsp:txXfrm>
    </dsp:sp>
    <dsp:sp modelId="{33944A75-5215-4BD2-AD16-26A2F0CE951D}">
      <dsp:nvSpPr>
        <dsp:cNvPr id="0" name=""/>
        <dsp:cNvSpPr/>
      </dsp:nvSpPr>
      <dsp:spPr>
        <a:xfrm>
          <a:off x="262331" y="3822443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3722076"/>
            <a:satOff val="-1884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842721"/>
        <a:ext cx="2036927" cy="651786"/>
      </dsp:txXfrm>
    </dsp:sp>
    <dsp:sp modelId="{F0CEE7CF-61C0-4375-8481-A5BD998F5FD5}">
      <dsp:nvSpPr>
        <dsp:cNvPr id="0" name=""/>
        <dsp:cNvSpPr/>
      </dsp:nvSpPr>
      <dsp:spPr>
        <a:xfrm>
          <a:off x="2794264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794264" y="0"/>
        <a:ext cx="2596853" cy="1425758"/>
      </dsp:txXfrm>
    </dsp:sp>
    <dsp:sp modelId="{317FDA8D-A5C7-40F7-81E5-33831BEB3E68}">
      <dsp:nvSpPr>
        <dsp:cNvPr id="0" name=""/>
        <dsp:cNvSpPr/>
      </dsp:nvSpPr>
      <dsp:spPr>
        <a:xfrm>
          <a:off x="3053949" y="1427150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4962767"/>
            <a:satOff val="-251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1469120"/>
        <a:ext cx="1993543" cy="1349012"/>
      </dsp:txXfrm>
    </dsp:sp>
    <dsp:sp modelId="{99B57B04-9916-41B2-80EA-33FAB4A31225}">
      <dsp:nvSpPr>
        <dsp:cNvPr id="0" name=""/>
        <dsp:cNvSpPr/>
      </dsp:nvSpPr>
      <dsp:spPr>
        <a:xfrm>
          <a:off x="3053949" y="3080557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6203459"/>
            <a:satOff val="-3141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3122527"/>
        <a:ext cx="1993543" cy="1349012"/>
      </dsp:txXfrm>
    </dsp:sp>
    <dsp:sp modelId="{BF0DCC9E-076B-4D8F-A3CA-0D7E6128834C}">
      <dsp:nvSpPr>
        <dsp:cNvPr id="0" name=""/>
        <dsp:cNvSpPr/>
      </dsp:nvSpPr>
      <dsp:spPr>
        <a:xfrm>
          <a:off x="5585882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链接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5585882" y="0"/>
        <a:ext cx="2596853" cy="1425758"/>
      </dsp:txXfrm>
    </dsp:sp>
    <dsp:sp modelId="{C769CA9B-BB46-4938-A6DE-2A35B5242648}">
      <dsp:nvSpPr>
        <dsp:cNvPr id="0" name=""/>
        <dsp:cNvSpPr/>
      </dsp:nvSpPr>
      <dsp:spPr>
        <a:xfrm>
          <a:off x="5845567" y="1425758"/>
          <a:ext cx="2077483" cy="3089143"/>
        </a:xfrm>
        <a:prstGeom prst="roundRect">
          <a:avLst>
            <a:gd name="adj" fmla="val 10000"/>
          </a:avLst>
        </a:prstGeom>
        <a:solidFill>
          <a:schemeClr val="accent5">
            <a:hueOff val="7444151"/>
            <a:satOff val="-3769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906414" y="1486605"/>
        <a:ext cx="1955789" cy="2967449"/>
      </dsp:txXfrm>
    </dsp:sp>
    <dsp:sp modelId="{115F4A53-6974-4832-8606-77228C7645BF}">
      <dsp:nvSpPr>
        <dsp:cNvPr id="0" name=""/>
        <dsp:cNvSpPr/>
      </dsp:nvSpPr>
      <dsp:spPr>
        <a:xfrm>
          <a:off x="8377500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运行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8377500" y="0"/>
        <a:ext cx="2596853" cy="142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poco.cn/items/item_details.htx&amp;item_id=75523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464496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语言的实现：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通过实现可以自动检查指令是否符合标准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65820" y="1844824"/>
            <a:ext cx="11325759" cy="4557713"/>
            <a:chOff x="1800" y="2958"/>
            <a:chExt cx="8352" cy="5616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0" y="2958"/>
              <a:ext cx="8352" cy="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3660"/>
              <a:ext cx="2340" cy="7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(Implemantation)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32" y="3114"/>
              <a:ext cx="2128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cc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2" y="3804"/>
              <a:ext cx="2129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2" y="4518"/>
              <a:ext cx="2129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" y="311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Visual </a:t>
              </a:r>
              <a:r>
                <a:rPr lang="en-US" altLang="zh-CN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Studio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93" y="374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Dev-C++</a:t>
              </a:r>
              <a:endParaRPr lang="en-US" altLang="zh-CN"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793" y="4362"/>
              <a:ext cx="1991" cy="46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Code::Blocks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793" y="498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Qt Creator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93" y="561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Turbo C</a:t>
              </a:r>
              <a:endParaRPr lang="en-US" altLang="zh-CN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93" y="623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WIN-TC</a:t>
              </a:r>
              <a:endParaRPr lang="en-US" altLang="zh-CN"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93" y="6858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Cygwin</a:t>
              </a:r>
              <a:endParaRPr lang="en-US" altLang="zh-CN"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3" y="7482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/>
                <a:t>C-Free</a:t>
              </a:r>
              <a:endParaRPr lang="en-US" altLang="zh-CN"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793" y="810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72" y="3270"/>
              <a:ext cx="1" cy="1560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" y="3270"/>
              <a:ext cx="360" cy="0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572" y="405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72" y="483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421" y="3348"/>
              <a:ext cx="0" cy="5005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12" y="4050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421" y="3339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421" y="396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421" y="4581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421" y="5202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421" y="582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421" y="6445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21" y="7066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21" y="7774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21" y="835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061" y="4713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1969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！程序</a:t>
            </a:r>
          </a:p>
        </p:txBody>
      </p:sp>
      <p:sp>
        <p:nvSpPr>
          <p:cNvPr id="4" name="内容占位符 14"/>
          <p:cNvSpPr>
            <a:spLocks noGrp="1"/>
          </p:cNvSpPr>
          <p:nvPr>
            <p:ph idx="1"/>
          </p:nvPr>
        </p:nvSpPr>
        <p:spPr>
          <a:xfrm>
            <a:off x="609441" y="5072074"/>
            <a:ext cx="10969943" cy="114300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语言源程序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有且只能有一个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源程序无法直接运行。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0882" y="1357299"/>
            <a:ext cx="10360501" cy="3500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world!\n");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933" y="1560788"/>
            <a:ext cx="324026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047" y="2314545"/>
            <a:ext cx="2457902" cy="4397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9836" y="2780928"/>
            <a:ext cx="611525" cy="1785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916" y="3106707"/>
            <a:ext cx="425920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78388" y="3106707"/>
            <a:ext cx="38301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9916" y="3825845"/>
            <a:ext cx="158417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50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怎样让计算机读懂高级语言？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9445" y="1142984"/>
            <a:ext cx="4951745" cy="178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main(void)</a:t>
            </a: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altLang="zh-CN" b="1"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%d\n",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1+1);</a:t>
            </a:r>
          </a:p>
          <a:p>
            <a:pPr eaLnBrk="0" hangingPunct="0">
              <a:defRPr/>
            </a:pP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444" y="4572008"/>
            <a:ext cx="5046972" cy="19389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10111000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4772" y="16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高级语言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4772" y="514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机器语言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61943" y="1215529"/>
            <a:ext cx="2080141" cy="1349375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Local Settings\Temporary Internet Files\Content.IE5\E3UBVVKF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53" y="4869160"/>
            <a:ext cx="2378039" cy="1277417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892" y="5013176"/>
            <a:ext cx="836088" cy="26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166420" y="3002652"/>
            <a:ext cx="571355" cy="714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 descr="C:\Documents and Settings\Administrator\Local Settings\Temporary Internet Files\Content.IE5\MOVCWJLP\MM900178313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396" y="3717032"/>
            <a:ext cx="1035140" cy="77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88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编译器</a:t>
            </a:r>
            <a:r>
              <a:rPr lang="en-US" altLang="zh-CN" b="1">
                <a:latin typeface="+mj-ea"/>
              </a:rPr>
              <a:t>(compiler)</a:t>
            </a:r>
            <a:endParaRPr lang="zh-CN" altLang="en-US" b="1">
              <a:latin typeface="+mj-ea"/>
            </a:endParaRPr>
          </a:p>
        </p:txBody>
      </p:sp>
      <p:pic>
        <p:nvPicPr>
          <p:cNvPr id="5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99889" y="1709731"/>
            <a:ext cx="2080141" cy="1349375"/>
          </a:xfrm>
          <a:prstGeom prst="rect">
            <a:avLst/>
          </a:prstGeom>
          <a:noFill/>
        </p:spPr>
      </p:pic>
      <p:pic>
        <p:nvPicPr>
          <p:cNvPr id="6" name="Picture 5" descr="j029518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439" y="3005130"/>
            <a:ext cx="1919317" cy="1062038"/>
          </a:xfrm>
          <a:prstGeom prst="rect">
            <a:avLst/>
          </a:prstGeom>
          <a:noFill/>
        </p:spPr>
      </p:pic>
      <p:pic>
        <p:nvPicPr>
          <p:cNvPr id="7" name="Picture 6" descr="j01601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284" y="2357431"/>
            <a:ext cx="1301412" cy="1439863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782688" y="2233606"/>
            <a:ext cx="3506404" cy="66357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461" y="134"/>
              </a:cxn>
              <a:cxn ang="0">
                <a:pos x="939" y="10"/>
              </a:cxn>
              <a:cxn ang="0">
                <a:pos x="1471" y="72"/>
              </a:cxn>
              <a:cxn ang="0">
                <a:pos x="1657" y="240"/>
              </a:cxn>
            </a:cxnLst>
            <a:rect l="0" t="0" r="r" b="b"/>
            <a:pathLst>
              <a:path w="1657" h="418">
                <a:moveTo>
                  <a:pt x="0" y="418"/>
                </a:moveTo>
                <a:cubicBezTo>
                  <a:pt x="77" y="371"/>
                  <a:pt x="305" y="202"/>
                  <a:pt x="461" y="134"/>
                </a:cubicBezTo>
                <a:cubicBezTo>
                  <a:pt x="617" y="66"/>
                  <a:pt x="771" y="20"/>
                  <a:pt x="939" y="10"/>
                </a:cubicBezTo>
                <a:cubicBezTo>
                  <a:pt x="1107" y="0"/>
                  <a:pt x="1351" y="34"/>
                  <a:pt x="1471" y="72"/>
                </a:cubicBezTo>
                <a:cubicBezTo>
                  <a:pt x="1591" y="110"/>
                  <a:pt x="1618" y="205"/>
                  <a:pt x="1657" y="240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46140" y="2545740"/>
            <a:ext cx="11448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01246" y="3725855"/>
            <a:ext cx="3487358" cy="496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51"/>
              </a:cxn>
              <a:cxn ang="0">
                <a:pos x="727" y="275"/>
              </a:cxn>
              <a:cxn ang="0">
                <a:pos x="1205" y="266"/>
              </a:cxn>
              <a:cxn ang="0">
                <a:pos x="1648" y="45"/>
              </a:cxn>
            </a:cxnLst>
            <a:rect l="0" t="0" r="r" b="b"/>
            <a:pathLst>
              <a:path w="1648" h="304">
                <a:moveTo>
                  <a:pt x="0" y="0"/>
                </a:moveTo>
                <a:cubicBezTo>
                  <a:pt x="52" y="25"/>
                  <a:pt x="189" y="105"/>
                  <a:pt x="310" y="151"/>
                </a:cubicBezTo>
                <a:cubicBezTo>
                  <a:pt x="431" y="197"/>
                  <a:pt x="578" y="256"/>
                  <a:pt x="727" y="275"/>
                </a:cubicBezTo>
                <a:cubicBezTo>
                  <a:pt x="876" y="294"/>
                  <a:pt x="1051" y="304"/>
                  <a:pt x="1205" y="266"/>
                </a:cubicBezTo>
                <a:cubicBezTo>
                  <a:pt x="1359" y="228"/>
                  <a:pt x="1556" y="91"/>
                  <a:pt x="1648" y="45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0727" y="3501008"/>
            <a:ext cx="19800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可执行程序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9413" y="4923165"/>
            <a:ext cx="93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编译器：人和计算机之间的“翻译”，把高级语言写成的源程序翻译成计算机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能懂的机器语言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318548" y="1671915"/>
            <a:ext cx="1440015" cy="612648"/>
          </a:xfrm>
          <a:prstGeom prst="wedgeRoundRectCallout">
            <a:avLst>
              <a:gd name="adj1" fmla="val -75513"/>
              <a:gd name="adj2" fmla="val 97740"/>
              <a:gd name="adj3" fmla="val 16667"/>
            </a:avLst>
          </a:prstGeom>
          <a:solidFill>
            <a:schemeClr val="bg2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6777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程序的执行过程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7820385"/>
              </p:ext>
            </p:extLst>
          </p:nvPr>
        </p:nvGraphicFramePr>
        <p:xfrm>
          <a:off x="623230" y="908720"/>
          <a:ext cx="10977001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>
            <a:off x="2831363" y="1720850"/>
            <a:ext cx="93955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11396" y="1720850"/>
            <a:ext cx="8633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494088" y="1720850"/>
            <a:ext cx="89088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36866" y="2348880"/>
            <a:ext cx="2077483" cy="3092666"/>
            <a:chOff x="4385317" y="1291552"/>
            <a:chExt cx="1558518" cy="2798364"/>
          </a:xfrm>
          <a:solidFill>
            <a:srgbClr val="000000"/>
          </a:solidFill>
        </p:grpSpPr>
        <p:sp>
          <p:nvSpPr>
            <p:cNvPr id="9" name="圆角矩形 8"/>
            <p:cNvSpPr/>
            <p:nvPr/>
          </p:nvSpPr>
          <p:spPr>
            <a:xfrm>
              <a:off x="4385317" y="1291552"/>
              <a:ext cx="1558518" cy="279836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0060"/>
                <a:satOff val="48236"/>
                <a:lumOff val="-20785"/>
                <a:alphaOff val="0"/>
              </a:schemeClr>
            </a:fillRef>
            <a:effectRef idx="0">
              <a:schemeClr val="accent5">
                <a:hueOff val="-12150060"/>
                <a:satOff val="48236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458766" y="1421863"/>
              <a:ext cx="1401762" cy="2557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zh-CN" altLang="en-US" sz="18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4074" y="57150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218" y="571501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Compile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1446" y="57150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447" y="5715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454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从编辑到运行的过程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1312" y="1441459"/>
            <a:ext cx="6710204" cy="3346451"/>
            <a:chOff x="571312" y="1441459"/>
            <a:chExt cx="6710204" cy="3346451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gray">
            <a:xfrm flipH="1">
              <a:off x="571312" y="4786323"/>
              <a:ext cx="22092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gray">
            <a:xfrm flipH="1">
              <a:off x="571313" y="3948122"/>
              <a:ext cx="32503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gray">
            <a:xfrm flipH="1">
              <a:off x="571312" y="3117859"/>
              <a:ext cx="4469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 flipH="1">
              <a:off x="571312" y="2289184"/>
              <a:ext cx="555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gray">
            <a:xfrm flipH="1" flipV="1">
              <a:off x="571313" y="1447809"/>
              <a:ext cx="6710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gray">
            <a:xfrm>
              <a:off x="774460" y="1441459"/>
              <a:ext cx="0" cy="87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gray">
            <a:xfrm>
              <a:off x="774460" y="2312997"/>
              <a:ext cx="0" cy="817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gray">
            <a:xfrm>
              <a:off x="774460" y="3130559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>
              <a:off x="774460" y="3948123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954244" y="1758959"/>
            <a:ext cx="172352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程序运行结果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954244" y="2586047"/>
            <a:ext cx="2183909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gray">
          <a:xfrm>
            <a:off x="954244" y="3449647"/>
            <a:ext cx="241281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目标代码文件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954244" y="4165620"/>
            <a:ext cx="24758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60950" y="1450985"/>
            <a:ext cx="7766144" cy="3343275"/>
            <a:chOff x="1514" y="1446"/>
            <a:chExt cx="3670" cy="2106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2594 w 1786"/>
                <a:gd name="T1" fmla="*/ 3059 h 284"/>
                <a:gd name="T2" fmla="*/ 0 w 1786"/>
                <a:gd name="T3" fmla="*/ 3059 h 284"/>
                <a:gd name="T4" fmla="*/ 3797 w 1786"/>
                <a:gd name="T5" fmla="*/ 0 h 284"/>
                <a:gd name="T6" fmla="*/ 15218 w 1786"/>
                <a:gd name="T7" fmla="*/ 0 h 284"/>
                <a:gd name="T8" fmla="*/ 12594 w 1786"/>
                <a:gd name="T9" fmla="*/ 305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3744 w 1920"/>
                <a:gd name="T1" fmla="*/ 2946 h 284"/>
                <a:gd name="T2" fmla="*/ 0 w 1920"/>
                <a:gd name="T3" fmla="*/ 2946 h 284"/>
                <a:gd name="T4" fmla="*/ 3797 w 1920"/>
                <a:gd name="T5" fmla="*/ 0 h 284"/>
                <a:gd name="T6" fmla="*/ 16360 w 1920"/>
                <a:gd name="T7" fmla="*/ 0 h 284"/>
                <a:gd name="T8" fmla="*/ 13744 w 192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5989 w 2180"/>
                <a:gd name="T1" fmla="*/ 2946 h 284"/>
                <a:gd name="T2" fmla="*/ 0 w 2180"/>
                <a:gd name="T3" fmla="*/ 2946 h 284"/>
                <a:gd name="T4" fmla="*/ 3806 w 2180"/>
                <a:gd name="T5" fmla="*/ 0 h 284"/>
                <a:gd name="T6" fmla="*/ 18613 w 2180"/>
                <a:gd name="T7" fmla="*/ 0 h 284"/>
                <a:gd name="T8" fmla="*/ 15989 w 218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rot="300050">
              <a:off x="1888" y="1543"/>
              <a:ext cx="1158" cy="1715"/>
            </a:xfrm>
            <a:custGeom>
              <a:avLst/>
              <a:gdLst>
                <a:gd name="T0" fmla="*/ 1 w 1824"/>
                <a:gd name="T1" fmla="*/ 9 h 2648"/>
                <a:gd name="T2" fmla="*/ 1 w 1824"/>
                <a:gd name="T3" fmla="*/ 8 h 2648"/>
                <a:gd name="T4" fmla="*/ 1 w 1824"/>
                <a:gd name="T5" fmla="*/ 6 h 2648"/>
                <a:gd name="T6" fmla="*/ 1 w 1824"/>
                <a:gd name="T7" fmla="*/ 5 h 2648"/>
                <a:gd name="T8" fmla="*/ 1 w 1824"/>
                <a:gd name="T9" fmla="*/ 4 h 2648"/>
                <a:gd name="T10" fmla="*/ 1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2 h 2648"/>
                <a:gd name="T18" fmla="*/ 3 w 1824"/>
                <a:gd name="T19" fmla="*/ 1 h 2648"/>
                <a:gd name="T20" fmla="*/ 3 w 1824"/>
                <a:gd name="T21" fmla="*/ 1 h 2648"/>
                <a:gd name="T22" fmla="*/ 3 w 1824"/>
                <a:gd name="T23" fmla="*/ 1 h 2648"/>
                <a:gd name="T24" fmla="*/ 3 w 1824"/>
                <a:gd name="T25" fmla="*/ 1 h 2648"/>
                <a:gd name="T26" fmla="*/ 3 w 1824"/>
                <a:gd name="T27" fmla="*/ 1 h 2648"/>
                <a:gd name="T28" fmla="*/ 3 w 1824"/>
                <a:gd name="T29" fmla="*/ 1 h 2648"/>
                <a:gd name="T30" fmla="*/ 4 w 1824"/>
                <a:gd name="T31" fmla="*/ 1 h 2648"/>
                <a:gd name="T32" fmla="*/ 4 w 1824"/>
                <a:gd name="T33" fmla="*/ 1 h 2648"/>
                <a:gd name="T34" fmla="*/ 4 w 1824"/>
                <a:gd name="T35" fmla="*/ 1 h 2648"/>
                <a:gd name="T36" fmla="*/ 4 w 1824"/>
                <a:gd name="T37" fmla="*/ 1 h 2648"/>
                <a:gd name="T38" fmla="*/ 4 w 1824"/>
                <a:gd name="T39" fmla="*/ 1 h 2648"/>
                <a:gd name="T40" fmla="*/ 4 w 1824"/>
                <a:gd name="T41" fmla="*/ 1 h 2648"/>
                <a:gd name="T42" fmla="*/ 4 w 1824"/>
                <a:gd name="T43" fmla="*/ 2 h 2648"/>
                <a:gd name="T44" fmla="*/ 3 w 1824"/>
                <a:gd name="T45" fmla="*/ 2 h 2648"/>
                <a:gd name="T46" fmla="*/ 3 w 1824"/>
                <a:gd name="T47" fmla="*/ 2 h 2648"/>
                <a:gd name="T48" fmla="*/ 3 w 1824"/>
                <a:gd name="T49" fmla="*/ 3 h 2648"/>
                <a:gd name="T50" fmla="*/ 2 w 1824"/>
                <a:gd name="T51" fmla="*/ 3 h 2648"/>
                <a:gd name="T52" fmla="*/ 2 w 1824"/>
                <a:gd name="T53" fmla="*/ 4 h 2648"/>
                <a:gd name="T54" fmla="*/ 1 w 1824"/>
                <a:gd name="T55" fmla="*/ 5 h 2648"/>
                <a:gd name="T56" fmla="*/ 1 w 1824"/>
                <a:gd name="T57" fmla="*/ 5 h 2648"/>
                <a:gd name="T58" fmla="*/ 1 w 1824"/>
                <a:gd name="T59" fmla="*/ 6 h 2648"/>
                <a:gd name="T60" fmla="*/ 1 w 1824"/>
                <a:gd name="T61" fmla="*/ 7 h 2648"/>
                <a:gd name="T62" fmla="*/ 1 w 1824"/>
                <a:gd name="T63" fmla="*/ 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4850 w 2048"/>
                <a:gd name="T1" fmla="*/ 3032 h 286"/>
                <a:gd name="T2" fmla="*/ 0 w 2048"/>
                <a:gd name="T3" fmla="*/ 3032 h 286"/>
                <a:gd name="T4" fmla="*/ 3799 w 2048"/>
                <a:gd name="T5" fmla="*/ 0 h 286"/>
                <a:gd name="T6" fmla="*/ 17459 w 2048"/>
                <a:gd name="T7" fmla="*/ 0 h 286"/>
                <a:gd name="T8" fmla="*/ 14850 w 2048"/>
                <a:gd name="T9" fmla="*/ 303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9796" y="5157192"/>
            <a:ext cx="11046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是一个环节，但对于个别小程序来讲，调试不是必须的过程。</a:t>
            </a:r>
          </a:p>
        </p:txBody>
      </p:sp>
      <p:sp>
        <p:nvSpPr>
          <p:cNvPr id="32" name="下箭头​​ 2"/>
          <p:cNvSpPr/>
          <p:nvPr/>
        </p:nvSpPr>
        <p:spPr>
          <a:xfrm rot="5400000">
            <a:off x="9287464" y="3106369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编辑源代码文件</a:t>
            </a:r>
          </a:p>
        </p:txBody>
      </p:sp>
      <p:sp>
        <p:nvSpPr>
          <p:cNvPr id="33" name="下箭头​​ 34"/>
          <p:cNvSpPr/>
          <p:nvPr/>
        </p:nvSpPr>
        <p:spPr>
          <a:xfrm rot="5400000">
            <a:off x="10009500" y="2180518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检查语法规范</a:t>
            </a:r>
          </a:p>
        </p:txBody>
      </p:sp>
      <p:sp>
        <p:nvSpPr>
          <p:cNvPr id="34" name="下箭头​​ 35"/>
          <p:cNvSpPr/>
          <p:nvPr/>
        </p:nvSpPr>
        <p:spPr>
          <a:xfrm rot="5400000">
            <a:off x="10302477" y="1609399"/>
            <a:ext cx="658324" cy="23394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需文件</a:t>
            </a:r>
          </a:p>
        </p:txBody>
      </p:sp>
    </p:spTree>
    <p:extLst>
      <p:ext uri="{BB962C8B-B14F-4D97-AF65-F5344CB8AC3E}">
        <p14:creationId xmlns:p14="http://schemas.microsoft.com/office/powerpoint/2010/main" val="21538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34837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程序详解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7868" y="1142984"/>
            <a:ext cx="10360501" cy="47863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 功能</a:t>
            </a: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: Hello world!</a:t>
            </a: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 日期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2020.2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lang="en-US" altLang="zh-CN" sz="12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!\n");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打印</a:t>
            </a: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342" y="2780159"/>
            <a:ext cx="338192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342" y="3501008"/>
            <a:ext cx="3381926" cy="4397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892" y="3861048"/>
            <a:ext cx="467508" cy="1944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1964" y="4220319"/>
            <a:ext cx="446449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1964" y="4922877"/>
            <a:ext cx="1656184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17" y="1733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注释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13" idx="3"/>
          </p:cNvCxnSpPr>
          <p:nvPr/>
        </p:nvCxnSpPr>
        <p:spPr>
          <a:xfrm flipH="1">
            <a:off x="4798268" y="1964521"/>
            <a:ext cx="2052749" cy="0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14" idx="0"/>
          </p:cNvCxnSpPr>
          <p:nvPr/>
        </p:nvCxnSpPr>
        <p:spPr>
          <a:xfrm>
            <a:off x="7251127" y="2195353"/>
            <a:ext cx="92586" cy="2024966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28345" y="1214422"/>
            <a:ext cx="3369923" cy="150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8798" y="4220319"/>
            <a:ext cx="1389830" cy="50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1236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主函数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4798268" y="3720873"/>
            <a:ext cx="2852968" cy="10968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</p:cNvCxnSpPr>
          <p:nvPr/>
        </p:nvCxnSpPr>
        <p:spPr>
          <a:xfrm flipV="1">
            <a:off x="833119" y="3857629"/>
            <a:ext cx="785678" cy="866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833119" y="4724319"/>
            <a:ext cx="1228845" cy="4509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764" y="4124154"/>
            <a:ext cx="5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关键词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5275" y="2780159"/>
            <a:ext cx="2155481" cy="461665"/>
            <a:chOff x="5143504" y="2857496"/>
            <a:chExt cx="1617031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929322" y="2857496"/>
              <a:ext cx="83121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头文件</a:t>
              </a:r>
              <a:endPara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endParaRPr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5143504" y="3071811"/>
              <a:ext cx="785818" cy="16518"/>
            </a:xfrm>
            <a:prstGeom prst="straightConnector1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1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3934" y="118152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：组成源文件的最小单位。包括：关键词、标识符、字面值、操作符和分隔符。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50" y="2842276"/>
            <a:ext cx="10886170" cy="28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909836" y="450912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06580" y="484154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1758" y="414908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3852" y="1124744"/>
            <a:ext cx="10287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模仿例题编辑、编译、链接和运行另外一个程序。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5" y="1125538"/>
            <a:ext cx="1094276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47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</a:t>
            </a:r>
            <a:r>
              <a:rPr lang="zh-CN" altLang="en-US" b="1"/>
              <a:t>函数的写法及其作用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5820" y="908720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函数的一般形式：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main()      void main(void)</a:t>
            </a: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main()           void main(int args)</a:t>
            </a:r>
          </a:p>
          <a:p>
            <a:pPr lvl="1"/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main(void)</a:t>
            </a: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main(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argc,char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*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argv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[])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函数是可执行程序的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92" y="3284984"/>
            <a:ext cx="93064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90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一个简单的</a:t>
            </a:r>
            <a:r>
              <a:rPr lang="en-US" altLang="zh-CN" b="1"/>
              <a:t>C</a:t>
            </a:r>
            <a:r>
              <a:rPr lang="zh-CN" altLang="en-US" b="1"/>
              <a:t>程序结构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917948" y="1283010"/>
            <a:ext cx="8463982" cy="4018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#include &lt;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stdio.h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&gt; </a:t>
            </a: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预处理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命令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main(void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)  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主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函数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// to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do   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return 0</a:t>
            </a:r>
            <a:r>
              <a:rPr lang="en-US" altLang="zh-CN" sz="3200" b="1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     </a:t>
            </a:r>
            <a:r>
              <a:rPr lang="en-US" altLang="zh-CN" sz="320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320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返回</a:t>
            </a:r>
            <a:r>
              <a:rPr lang="zh-CN" altLang="en-US" sz="32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语句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7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头文件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6087" y="1076325"/>
            <a:ext cx="11427103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语言本身没有输入输出功能，要想输入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输出必须使用库文件里预定义的输入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是预处理指令，它的作用是将指定的头文件内容放到预处理指令的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所在位置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头文件名用来指名你使用的库函数所在的文件名，头文件名后缀是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库函数包含在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standard input/output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180" y="204168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latin typeface="Consolas" pitchFamily="49" charset="0"/>
                <a:cs typeface="Consolas" pitchFamily="49" charset="0"/>
              </a:rPr>
              <a:t>#include  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09361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99555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38005" y="2571744"/>
            <a:ext cx="857033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295" y="29289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预处理指令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7147040" y="2643182"/>
            <a:ext cx="76180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7491" y="29289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头文件名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15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注释的</a:t>
            </a:r>
            <a:r>
              <a:rPr lang="zh-CN" altLang="en-US" b="1" smtClean="0"/>
              <a:t>写法</a:t>
            </a:r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1276" y="1133738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语言中的注释可以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对文件、语句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注释方式：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(C89)This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comment.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(C99)This is a comment.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请分析下面语句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age;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 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成绩*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/oat score; -&gt;fl oat score; 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0889" y="5301208"/>
            <a:ext cx="10900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注释不可以出现在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中，一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个好的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程序员应该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尽量多的加入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7058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427588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集成开发环境（</a:t>
            </a:r>
            <a:r>
              <a:rPr lang="en-US" altLang="zh-CN" sz="3200" smtClean="0">
                <a:ea typeface="宋体" pitchFamily="2" charset="-122"/>
              </a:rPr>
              <a:t>IDE</a:t>
            </a:r>
            <a:r>
              <a:rPr lang="zh-CN" altLang="en-US" sz="3200" smtClean="0">
                <a:ea typeface="宋体" pitchFamily="2" charset="-122"/>
              </a:rPr>
              <a:t>）</a:t>
            </a: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ltGray">
          <a:xfrm>
            <a:off x="507868" y="1412876"/>
            <a:ext cx="7838092" cy="4683125"/>
          </a:xfrm>
          <a:prstGeom prst="rightArrow">
            <a:avLst>
              <a:gd name="adj1" fmla="val 79306"/>
              <a:gd name="adj2" fmla="val 3109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blackWhite">
          <a:xfrm>
            <a:off x="1015735" y="20605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编辑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blackWhite">
          <a:xfrm>
            <a:off x="1007271" y="27082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编译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blackWhite">
          <a:xfrm>
            <a:off x="1015735" y="414972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</a:rPr>
              <a:t>链接</a:t>
            </a:r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7838092" y="3276600"/>
            <a:ext cx="4016387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ntegrated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eveloping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nvironment, IDE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blackWhite">
          <a:xfrm>
            <a:off x="1007271" y="3429001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blackWhite">
          <a:xfrm>
            <a:off x="1007271" y="4868863"/>
            <a:ext cx="5383398" cy="588962"/>
          </a:xfrm>
          <a:prstGeom prst="roundRect">
            <a:avLst>
              <a:gd name="adj" fmla="val 9106"/>
            </a:avLst>
          </a:prstGeom>
          <a:solidFill>
            <a:srgbClr val="92D05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533371" y="5084763"/>
            <a:ext cx="431899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Microsoft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V</a:t>
            </a:r>
            <a:r>
              <a:rPr lang="en-US" altLang="zh-CN" b="1">
                <a:ea typeface="宋体" pitchFamily="2" charset="-122"/>
              </a:rPr>
              <a:t>isual 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S</a:t>
            </a:r>
            <a:r>
              <a:rPr lang="en-US" altLang="zh-CN" b="1" smtClean="0">
                <a:ea typeface="宋体" pitchFamily="2" charset="-122"/>
              </a:rPr>
              <a:t>tdio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2012</a:t>
            </a:r>
            <a:endParaRPr lang="en-US" altLang="zh-CN" b="1" dirty="0">
              <a:solidFill>
                <a:srgbClr val="CA120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68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513997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良好的编程风格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5"/>
            <a:ext cx="94330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，解释清楚此程序的功能和变量含义；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整齐的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，让代码的逻辑关系分外明朗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，使程序的结构凸现；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恰当位置的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，让可读性更上一层楼；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每行最多只有一条语句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7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学好编程的秘诀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441" y="1076325"/>
            <a:ext cx="7579940" cy="52482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多读源代码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多读一些经典算法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不要怕犯错误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最重要的就是：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476672"/>
            <a:ext cx="3713766" cy="55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8245" y="3717032"/>
            <a:ext cx="733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编程，编程，再编程 </a:t>
            </a:r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endParaRPr lang="zh-CN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253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1970" y="908051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语言标准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模仿编辑、编译、链接和运行另外一个程序。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17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053852" y="1412776"/>
            <a:ext cx="10287000" cy="446449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(program)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从“番茄炒蛋”说起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为解决特定问题而用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计算机语言编写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的有序指令序列的集合。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8823" y="2492896"/>
            <a:ext cx="3929445" cy="2054225"/>
            <a:chOff x="394926" y="3010227"/>
            <a:chExt cx="2948955" cy="205384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187" y="3010227"/>
              <a:ext cx="2944694" cy="2053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94926" y="3028940"/>
              <a:ext cx="296361" cy="64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原料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4332" y="1412776"/>
            <a:ext cx="61896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将西红柿洗净后用沸水烫一下，去皮、去蒂，切片待用。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将鸡蛋打入碗中，加盐，用筷子充分搅打均匀待用。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炒锅放油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汤匙烧热，将鸡蛋放入锅中炒熟盛出待用。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将剩余的油烧热，下西红柿片煸炒，放盐、糖炒片刻，倒入鸡蛋翻炒几下出锅即成。 </a:t>
            </a:r>
          </a:p>
        </p:txBody>
      </p:sp>
      <p:pic>
        <p:nvPicPr>
          <p:cNvPr id="9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868" y="2348880"/>
            <a:ext cx="3222553" cy="2406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7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pic>
        <p:nvPicPr>
          <p:cNvPr id="4" name="Picture 3" descr="C:\Documents and Settings\Administrator\Local Settings\Temporary Internet Files\Content.IE5\MHIB30GW\MCj04159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2766913"/>
            <a:ext cx="3713783" cy="32543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云形 4"/>
          <p:cNvSpPr/>
          <p:nvPr/>
        </p:nvSpPr>
        <p:spPr>
          <a:xfrm>
            <a:off x="814705" y="1268414"/>
            <a:ext cx="4052360" cy="1277937"/>
          </a:xfrm>
          <a:prstGeom prst="cloud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839" y="1558533"/>
            <a:ext cx="355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：人类沟通、交流的工具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右箭头 6"/>
          <p:cNvSpPr/>
          <p:nvPr/>
        </p:nvSpPr>
        <p:spPr>
          <a:xfrm>
            <a:off x="5518348" y="4248131"/>
            <a:ext cx="1768065" cy="571500"/>
          </a:xfrm>
          <a:prstGeom prst="rightArrow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hlin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74532" y="2132856"/>
            <a:ext cx="4475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：编写程序的工具，是人告诉计算机该做什么的工具</a:t>
            </a:r>
          </a:p>
        </p:txBody>
      </p:sp>
      <p:pic>
        <p:nvPicPr>
          <p:cNvPr id="9" name="Picture 6" descr="j022374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885" y="3429000"/>
            <a:ext cx="4194313" cy="24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91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 bwMode="auto">
          <a:xfrm>
            <a:off x="982635" y="1166736"/>
            <a:ext cx="6517426" cy="474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机器语言：由一系列二进制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机器语言编写的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57980" y="2326228"/>
            <a:ext cx="291249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10111000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00000101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" name="Picture 9" descr="punch_card_and_magnifying_glass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564" y="1916832"/>
            <a:ext cx="2260600" cy="345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5"/>
          <p:cNvSpPr txBox="1"/>
          <p:nvPr/>
        </p:nvSpPr>
        <p:spPr>
          <a:xfrm>
            <a:off x="9722770" y="2005842"/>
            <a:ext cx="642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天书？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2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413892" y="113305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高级语言：更贴近人类的思维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既不是英语，也非机器语言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但更像英语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310" y="2214554"/>
            <a:ext cx="7067550" cy="2726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源文件：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hello.c */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latin typeface="Consolas" panose="020B0609020204030204" pitchFamily="49" charset="0"/>
              </a:rPr>
              <a:t>stdio.h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smtClean="0">
                <a:latin typeface="Consolas" panose="020B0609020204030204" pitchFamily="49" charset="0"/>
              </a:rPr>
              <a:t> main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printf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latin typeface="Consolas" panose="020B0609020204030204" pitchFamily="49" charset="0"/>
              </a:rPr>
              <a:t>"Hello World!\n"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return 0</a:t>
            </a:r>
            <a:r>
              <a:rPr lang="zh-CN" altLang="en-US" sz="2400" b="1" smtClean="0">
                <a:latin typeface="Consolas" panose="020B0609020204030204" pitchFamily="49" charset="0"/>
              </a:rPr>
              <a:t>；</a:t>
            </a: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}</a:t>
            </a:r>
            <a:endParaRPr lang="zh-CN" altLang="en-US" sz="2400" b="1" smtClean="0">
              <a:solidFill>
                <a:srgbClr val="CA120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53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语言学什么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sz="half" idx="1"/>
          </p:nvPr>
        </p:nvSpPr>
        <p:spPr>
          <a:xfrm>
            <a:off x="609441" y="1205061"/>
            <a:ext cx="11293749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的源程序更像一篇英文文章，我们编程和我们写文章一样，需要：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语言语法规则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学习初步算法设计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 descr="C:\Documents and Settings\Administrator\Local Settings\Temporary Internet Files\Content.IE5\5MXOPAYH\MC9004126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0596" y="2420888"/>
            <a:ext cx="3441989" cy="36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88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语言的标准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93812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语言的标准：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语言的单词集及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语言的语法规范。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788" y="1700808"/>
            <a:ext cx="10976293" cy="4843690"/>
            <a:chOff x="539750" y="2093341"/>
            <a:chExt cx="8234364" cy="4843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 rot="3419336">
              <a:off x="5611533" y="2794478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47000">
                  <a:schemeClr val="accent6">
                    <a:shade val="67500"/>
                    <a:satMod val="115000"/>
                    <a:lumMod val="99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79758" y="4127977"/>
              <a:ext cx="124848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C95(C89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增补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1)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 rot="3419336">
              <a:off x="927100" y="2622551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105168" y="2981325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1978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 rot="3419336">
              <a:off x="1873148" y="4850290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051216" y="5209064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1989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gray">
            <a:xfrm rot="3419336">
              <a:off x="3943248" y="369776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4121315" y="4056539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1990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5789601" y="3153252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25613" y="3576637"/>
              <a:ext cx="304800" cy="128346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836761" y="4432777"/>
              <a:ext cx="1066800" cy="60960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970361" y="3538729"/>
              <a:ext cx="647700" cy="28444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27587" y="6413821"/>
              <a:ext cx="4670451" cy="523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9" tIns="45715" rIns="91429" bIns="45715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语言的发展史也是标准的发展史！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50923" y="6110764"/>
              <a:ext cx="678471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ANSI 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51161" y="5094764"/>
              <a:ext cx="1458936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（标准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语言）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9750" y="3927475"/>
              <a:ext cx="1584325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K&amp;R C(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传统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 rot="3419336">
              <a:off x="6763520" y="4948429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3000">
                  <a:schemeClr val="accent4">
                    <a:shade val="67500"/>
                    <a:satMod val="115000"/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gray">
            <a:xfrm>
              <a:off x="6941588" y="5307203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1999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397347" y="3823176"/>
              <a:ext cx="520162" cy="1271587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769072" y="6413821"/>
              <a:ext cx="111740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C99(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 rot="3419336">
              <a:off x="7810501" y="2053654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7993356" y="2412428"/>
              <a:ext cx="513767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 smtClean="0">
                  <a:solidFill>
                    <a:srgbClr val="FFFFFF"/>
                  </a:solidFill>
                  <a:ea typeface="宋体" pitchFamily="2" charset="-122"/>
                </a:rPr>
                <a:t>2011</a:t>
              </a:r>
              <a:endParaRPr lang="en-US" altLang="zh-CN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005010" y="3324513"/>
              <a:ext cx="622298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 smtClean="0">
                  <a:latin typeface="微软雅黑" pitchFamily="34" charset="-122"/>
                  <a:ea typeface="微软雅黑" pitchFamily="34" charset="-122"/>
                </a:rPr>
                <a:t>C11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7907817" y="3680952"/>
              <a:ext cx="342422" cy="136142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326660" y="4208395"/>
            <a:ext cx="2350083" cy="1740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1321</Words>
  <Application>Microsoft Office PowerPoint</Application>
  <PresentationFormat>自定义</PresentationFormat>
  <Paragraphs>289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微软雅黑</vt:lpstr>
      <vt:lpstr>幼圆</vt:lpstr>
      <vt:lpstr>Arial</vt:lpstr>
      <vt:lpstr>Calibri</vt:lpstr>
      <vt:lpstr>Consolas</vt:lpstr>
      <vt:lpstr>Corbel</vt:lpstr>
      <vt:lpstr>Wingdings</vt:lpstr>
      <vt:lpstr>Marketing 16x9</vt:lpstr>
      <vt:lpstr>《 C语言程序设计》</vt:lpstr>
      <vt:lpstr>本讲教学目标</vt:lpstr>
      <vt:lpstr>本章授课内容</vt:lpstr>
      <vt:lpstr>程序基本概念</vt:lpstr>
      <vt:lpstr>程序设计语言</vt:lpstr>
      <vt:lpstr>程序设计语言</vt:lpstr>
      <vt:lpstr>程序设计语言</vt:lpstr>
      <vt:lpstr>C语言学什么</vt:lpstr>
      <vt:lpstr>C语言的标准</vt:lpstr>
      <vt:lpstr>基本概念</vt:lpstr>
      <vt:lpstr>本章授课内容</vt:lpstr>
      <vt:lpstr>Hello world！程序</vt:lpstr>
      <vt:lpstr>怎样让计算机读懂高级语言？</vt:lpstr>
      <vt:lpstr>编译器(compiler)</vt:lpstr>
      <vt:lpstr>程序的执行过程</vt:lpstr>
      <vt:lpstr>从编辑到运行的过程</vt:lpstr>
      <vt:lpstr>本章授课内容</vt:lpstr>
      <vt:lpstr>Hello world程序详解</vt:lpstr>
      <vt:lpstr>C语言的单词（变量、常量、字面值等）</vt:lpstr>
      <vt:lpstr>C语言的单词（变量、常量、字面值等）</vt:lpstr>
      <vt:lpstr>main函数的写法及其作用</vt:lpstr>
      <vt:lpstr>一个简单的C程序结构</vt:lpstr>
      <vt:lpstr>头文件</vt:lpstr>
      <vt:lpstr>注释的写法</vt:lpstr>
      <vt:lpstr>本章授课内容</vt:lpstr>
      <vt:lpstr>集成开发环境（IDE）</vt:lpstr>
      <vt:lpstr>本章授课内容</vt:lpstr>
      <vt:lpstr>良好的编程风格</vt:lpstr>
      <vt:lpstr>学好编程的秘诀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 木木</cp:lastModifiedBy>
  <cp:revision>180</cp:revision>
  <dcterms:created xsi:type="dcterms:W3CDTF">2014-04-17T22:00:45Z</dcterms:created>
  <dcterms:modified xsi:type="dcterms:W3CDTF">2020-02-05T18:00:13Z</dcterms:modified>
</cp:coreProperties>
</file>