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648" r:id="rId1"/>
  </p:sldMasterIdLst>
  <p:notesMasterIdLst>
    <p:notesMasterId r:id="rId45"/>
  </p:notesMasterIdLst>
  <p:handoutMasterIdLst>
    <p:handoutMasterId r:id="rId46"/>
  </p:handoutMasterIdLst>
  <p:sldIdLst>
    <p:sldId id="357" r:id="rId2"/>
    <p:sldId id="370" r:id="rId3"/>
    <p:sldId id="344" r:id="rId4"/>
    <p:sldId id="473" r:id="rId5"/>
    <p:sldId id="477" r:id="rId6"/>
    <p:sldId id="478" r:id="rId7"/>
    <p:sldId id="479" r:id="rId8"/>
    <p:sldId id="480" r:id="rId9"/>
    <p:sldId id="481" r:id="rId10"/>
    <p:sldId id="482" r:id="rId11"/>
    <p:sldId id="483" r:id="rId12"/>
    <p:sldId id="484" r:id="rId13"/>
    <p:sldId id="485" r:id="rId14"/>
    <p:sldId id="486" r:id="rId15"/>
    <p:sldId id="487" r:id="rId16"/>
    <p:sldId id="514" r:id="rId17"/>
    <p:sldId id="488" r:id="rId18"/>
    <p:sldId id="489" r:id="rId19"/>
    <p:sldId id="490" r:id="rId20"/>
    <p:sldId id="515" r:id="rId21"/>
    <p:sldId id="491" r:id="rId22"/>
    <p:sldId id="492" r:id="rId23"/>
    <p:sldId id="493" r:id="rId24"/>
    <p:sldId id="494" r:id="rId25"/>
    <p:sldId id="516" r:id="rId26"/>
    <p:sldId id="508" r:id="rId27"/>
    <p:sldId id="509" r:id="rId28"/>
    <p:sldId id="510" r:id="rId29"/>
    <p:sldId id="511" r:id="rId30"/>
    <p:sldId id="512" r:id="rId31"/>
    <p:sldId id="513" r:id="rId32"/>
    <p:sldId id="517" r:id="rId33"/>
    <p:sldId id="496" r:id="rId34"/>
    <p:sldId id="498" r:id="rId35"/>
    <p:sldId id="497" r:id="rId36"/>
    <p:sldId id="499" r:id="rId37"/>
    <p:sldId id="518" r:id="rId38"/>
    <p:sldId id="501" r:id="rId39"/>
    <p:sldId id="502" r:id="rId40"/>
    <p:sldId id="503" r:id="rId41"/>
    <p:sldId id="504" r:id="rId42"/>
    <p:sldId id="505" r:id="rId43"/>
    <p:sldId id="356" r:id="rId44"/>
  </p:sldIdLst>
  <p:sldSz cx="12188825" cy="6858000"/>
  <p:notesSz cx="6858000" cy="9144000"/>
  <p:defaultTextStyle>
    <a:defPPr>
      <a:defRPr lang="en-US"/>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extLst>
    <p:ext uri="{EFAFB233-063F-42B5-8137-9DF3F51BA10A}">
      <p15:sldGuideLst xmlns:p15="http://schemas.microsoft.com/office/powerpoint/2012/main">
        <p15:guide id="1" orient="horz" pos="2160">
          <p15:clr>
            <a:srgbClr val="A4A3A4"/>
          </p15:clr>
        </p15:guide>
        <p15:guide id="2"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33"/>
    <a:srgbClr val="20CB13"/>
    <a:srgbClr val="CC9900"/>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487" autoAdjust="0"/>
    <p:restoredTop sz="94660" autoAdjust="0"/>
  </p:normalViewPr>
  <p:slideViewPr>
    <p:cSldViewPr>
      <p:cViewPr varScale="1">
        <p:scale>
          <a:sx n="85" d="100"/>
          <a:sy n="85" d="100"/>
        </p:scale>
        <p:origin x="156" y="78"/>
      </p:cViewPr>
      <p:guideLst>
        <p:guide orient="horz" pos="2160"/>
        <p:guide pos="3839"/>
      </p:guideLst>
    </p:cSldViewPr>
  </p:slideViewPr>
  <p:outlineViewPr>
    <p:cViewPr>
      <p:scale>
        <a:sx n="33" d="100"/>
        <a:sy n="33" d="100"/>
      </p:scale>
      <p:origin x="0" y="2916"/>
    </p:cViewPr>
  </p:outlineViewPr>
  <p:notesTextViewPr>
    <p:cViewPr>
      <p:scale>
        <a:sx n="1" d="1"/>
        <a:sy n="1" d="1"/>
      </p:scale>
      <p:origin x="0" y="0"/>
    </p:cViewPr>
  </p:notesTextViewPr>
  <p:notesViewPr>
    <p:cSldViewPr>
      <p:cViewPr varScale="1">
        <p:scale>
          <a:sx n="54" d="100"/>
          <a:sy n="54" d="100"/>
        </p:scale>
        <p:origin x="-2928"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iagrams/colors1.xml><?xml version="1.0" encoding="utf-8"?>
<dgm:colorsDef xmlns:dgm="http://schemas.openxmlformats.org/drawingml/2006/diagram" xmlns:a="http://schemas.openxmlformats.org/drawingml/2006/main" uniqueId="urn:microsoft.com/office/officeart/2005/8/colors/accent1_5">
  <dgm:title val=""/>
  <dgm:desc val=""/>
  <dgm:catLst>
    <dgm:cat type="accent1" pri="11500"/>
  </dgm:catLst>
  <dgm:styleLbl name="node0">
    <dgm:fillClrLst meth="cycle">
      <a:schemeClr val="accent1">
        <a:alpha val="80000"/>
      </a:schemeClr>
    </dgm:fillClrLst>
    <dgm:linClrLst meth="repeat">
      <a:schemeClr val="lt1"/>
    </dgm:linClrLst>
    <dgm:effectClrLst/>
    <dgm:txLinClrLst/>
    <dgm:txFillClrLst/>
    <dgm:txEffectClrLst/>
  </dgm:styleLbl>
  <dgm:styleLbl name="node1">
    <dgm:fillClrLst>
      <a:schemeClr val="accent1">
        <a:alpha val="90000"/>
      </a:schemeClr>
      <a:schemeClr val="accent1">
        <a:alpha val="50000"/>
      </a:schemeClr>
    </dgm:fillClrLst>
    <dgm:linClrLst meth="repeat">
      <a:schemeClr val="lt1"/>
    </dgm:linClrLst>
    <dgm:effectClrLst/>
    <dgm:txLinClrLst/>
    <dgm:txFillClrLst/>
    <dgm:txEffectClrLst/>
  </dgm:styleLbl>
  <dgm:styleLbl name="alignNode1">
    <dgm:fillClrLst>
      <a:schemeClr val="accent1">
        <a:alpha val="90000"/>
      </a:schemeClr>
      <a:schemeClr val="accent1">
        <a:alpha val="50000"/>
      </a:schemeClr>
    </dgm:fillClrLst>
    <dgm:linClrLst>
      <a:schemeClr val="accent1">
        <a:alpha val="90000"/>
      </a:schemeClr>
      <a:schemeClr val="accent1">
        <a:alpha val="50000"/>
      </a:schemeClr>
    </dgm:linClrLst>
    <dgm:effectClrLst/>
    <dgm:txLinClrLst/>
    <dgm:txFillClrLst/>
    <dgm:txEffectClrLst/>
  </dgm:styleLbl>
  <dgm:styleLbl name="lnNode1">
    <dgm:fillClrLst>
      <a:schemeClr val="accent1">
        <a:shade val="90000"/>
      </a:schemeClr>
      <a:schemeClr val="accent1">
        <a:alpha val="50000"/>
        <a:tint val="5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alpha val="80000"/>
      </a:schemeClr>
    </dgm:fillClrLst>
    <dgm:linClrLst meth="repeat">
      <a:schemeClr val="lt1"/>
    </dgm:linClrLst>
    <dgm:effectClrLst/>
    <dgm:txLinClrLst/>
    <dgm:txFillClrLst/>
    <dgm:txEffectClrLst/>
  </dgm:styleLbl>
  <dgm:styleLbl name="node2">
    <dgm:fillClrLst>
      <a:schemeClr val="accent1">
        <a:alpha val="70000"/>
      </a:schemeClr>
    </dgm:fillClrLst>
    <dgm:linClrLst meth="repeat">
      <a:schemeClr val="lt1"/>
    </dgm:linClrLst>
    <dgm:effectClrLst/>
    <dgm:txLinClrLst/>
    <dgm:txFillClrLst/>
    <dgm:txEffectClrLst/>
  </dgm:styleLbl>
  <dgm:styleLbl name="node3">
    <dgm:fillClrLst>
      <a:schemeClr val="accent1">
        <a:alpha val="50000"/>
      </a:schemeClr>
    </dgm:fillClrLst>
    <dgm:linClrLst meth="repeat">
      <a:schemeClr val="lt1"/>
    </dgm:linClrLst>
    <dgm:effectClrLst/>
    <dgm:txLinClrLst/>
    <dgm:txFillClrLst/>
    <dgm:txEffectClrLst/>
  </dgm:styleLbl>
  <dgm:styleLbl name="node4">
    <dgm:fillClrLst>
      <a:schemeClr val="accent1">
        <a:alpha val="30000"/>
      </a:schemeClr>
    </dgm:fillClrLst>
    <dgm:linClrLst meth="repeat">
      <a:schemeClr val="lt1"/>
    </dgm:linClrLst>
    <dgm:effectClrLst/>
    <dgm:txLinClrLst/>
    <dgm:txFillClrLst/>
    <dgm:txEffectClrLst/>
  </dgm:styleLbl>
  <dgm:styleLbl name="fgImgPlace1">
    <dgm:fillClrLst>
      <a:schemeClr val="accent1">
        <a:tint val="50000"/>
        <a:alpha val="90000"/>
      </a:schemeClr>
      <a:schemeClr val="accent1">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f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b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sibTrans1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alpha val="90000"/>
      </a:schemeClr>
    </dgm:fillClrLst>
    <dgm:linClrLst meth="repeat">
      <a:schemeClr val="lt1"/>
    </dgm:linClrLst>
    <dgm:effectClrLst/>
    <dgm:txLinClrLst/>
    <dgm:txFillClrLst/>
    <dgm:txEffectClrLst/>
  </dgm:styleLbl>
  <dgm:styleLbl name="asst1">
    <dgm:fillClrLst meth="repeat">
      <a:schemeClr val="accent1">
        <a:alpha val="90000"/>
      </a:schemeClr>
    </dgm:fillClrLst>
    <dgm:linClrLst meth="repeat">
      <a:schemeClr val="lt1"/>
    </dgm:linClrLst>
    <dgm:effectClrLst/>
    <dgm:txLinClrLst/>
    <dgm:txFillClrLst/>
    <dgm:txEffectClrLst/>
  </dgm:styleLbl>
  <dgm:styleLbl name="asst2">
    <dgm:fillClrLst>
      <a:schemeClr val="accent1">
        <a:alpha val="90000"/>
      </a:schemeClr>
    </dgm:fillClrLst>
    <dgm:linClrLst meth="repeat">
      <a:schemeClr val="lt1"/>
    </dgm:linClrLst>
    <dgm:effectClrLst/>
    <dgm:txLinClrLst/>
    <dgm:txFillClrLst/>
    <dgm:txEffectClrLst/>
  </dgm:styleLbl>
  <dgm:styleLbl name="asst3">
    <dgm:fillClrLst>
      <a:schemeClr val="accent1">
        <a:alpha val="70000"/>
      </a:schemeClr>
    </dgm:fillClrLst>
    <dgm:linClrLst meth="repeat">
      <a:schemeClr val="lt1"/>
    </dgm:linClrLst>
    <dgm:effectClrLst/>
    <dgm:txLinClrLst/>
    <dgm:txFillClrLst/>
    <dgm:txEffectClrLst/>
  </dgm:styleLbl>
  <dgm:styleLbl name="asst4">
    <dgm:fillClrLst>
      <a:schemeClr val="accent1">
        <a:alpha val="50000"/>
      </a:schemeClr>
    </dgm:fillClrLst>
    <dgm:linClrLst meth="repeat">
      <a:schemeClr val="lt1"/>
    </dgm:linClrLst>
    <dgm:effectClrLst/>
    <dgm:txLinClrLst/>
    <dgm:txFillClrLst/>
    <dgm:txEffectClrLst/>
  </dgm:styleLbl>
  <dgm:styleLbl name="parChTrans2D1">
    <dgm:fillClrLst meth="repeat">
      <a:schemeClr val="accent1">
        <a:shade val="8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a:schemeClr val="accent1">
        <a:alpha val="90000"/>
        <a:tint val="40000"/>
      </a:schemeClr>
      <a:schemeClr val="accent1">
        <a:alpha val="5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D812D60-662D-4315-B154-AC28213E28AC}" type="doc">
      <dgm:prSet loTypeId="urn:microsoft.com/office/officeart/2005/8/layout/vList2" loCatId="list" qsTypeId="urn:microsoft.com/office/officeart/2005/8/quickstyle/simple5" qsCatId="simple" csTypeId="urn:microsoft.com/office/officeart/2005/8/colors/accent1_5" csCatId="accent1" phldr="1"/>
      <dgm:spPr/>
      <dgm:t>
        <a:bodyPr/>
        <a:lstStyle/>
        <a:p>
          <a:endParaRPr lang="zh-CN" altLang="en-US"/>
        </a:p>
      </dgm:t>
    </dgm:pt>
    <dgm:pt modelId="{1A8B3C5F-CD55-4E52-9CFA-416087904807}">
      <dgm:prSet phldrT="[文本]" custT="1"/>
      <dgm:spPr/>
      <dgm:t>
        <a:bodyPr/>
        <a:lstStyle/>
        <a:p>
          <a:pPr algn="ctr"/>
          <a:r>
            <a:rPr lang="zh-CN" altLang="en-US" sz="2000" b="1" dirty="0" smtClean="0">
              <a:latin typeface="微软雅黑" pitchFamily="34" charset="-122"/>
              <a:ea typeface="微软雅黑" pitchFamily="34" charset="-122"/>
            </a:rPr>
            <a:t>结构体</a:t>
          </a:r>
          <a:endParaRPr lang="zh-CN" altLang="en-US" sz="2000" b="1" dirty="0">
            <a:latin typeface="微软雅黑" pitchFamily="34" charset="-122"/>
            <a:ea typeface="微软雅黑" pitchFamily="34" charset="-122"/>
          </a:endParaRPr>
        </a:p>
      </dgm:t>
    </dgm:pt>
    <dgm:pt modelId="{187EBBB7-16E1-4911-9F98-4DB9216A3088}" type="parTrans" cxnId="{896A05FF-B057-4000-95B9-E6BE4FD1CFCF}">
      <dgm:prSet/>
      <dgm:spPr/>
      <dgm:t>
        <a:bodyPr/>
        <a:lstStyle/>
        <a:p>
          <a:endParaRPr lang="zh-CN" altLang="en-US"/>
        </a:p>
      </dgm:t>
    </dgm:pt>
    <dgm:pt modelId="{B5858348-87D2-4FE2-883A-8ED420948A71}" type="sibTrans" cxnId="{896A05FF-B057-4000-95B9-E6BE4FD1CFCF}">
      <dgm:prSet/>
      <dgm:spPr/>
      <dgm:t>
        <a:bodyPr/>
        <a:lstStyle/>
        <a:p>
          <a:endParaRPr lang="zh-CN" altLang="en-US"/>
        </a:p>
      </dgm:t>
    </dgm:pt>
    <dgm:pt modelId="{64A9CB9B-383C-43FA-9E25-73EBEF5CEC0B}">
      <dgm:prSet phldrT="[文本]" custT="1"/>
      <dgm:spPr/>
      <dgm:t>
        <a:bodyPr/>
        <a:lstStyle/>
        <a:p>
          <a:pPr>
            <a:lnSpc>
              <a:spcPct val="100000"/>
            </a:lnSpc>
            <a:spcAft>
              <a:spcPts val="0"/>
            </a:spcAft>
          </a:pPr>
          <a:r>
            <a:rPr lang="zh-CN" altLang="en-US" sz="2000" dirty="0" smtClean="0">
              <a:latin typeface="微软雅黑" pitchFamily="34" charset="-122"/>
              <a:ea typeface="微软雅黑" pitchFamily="34" charset="-122"/>
            </a:rPr>
            <a:t>成员</a:t>
          </a:r>
          <a:r>
            <a:rPr lang="zh-CN" altLang="en-US" sz="2000" b="1" dirty="0" smtClean="0">
              <a:latin typeface="微软雅黑" pitchFamily="34" charset="-122"/>
              <a:ea typeface="微软雅黑" pitchFamily="34" charset="-122"/>
            </a:rPr>
            <a:t>各自占有</a:t>
          </a:r>
          <a:r>
            <a:rPr lang="zh-CN" altLang="en-US" sz="2000" dirty="0" smtClean="0">
              <a:latin typeface="微软雅黑" pitchFamily="34" charset="-122"/>
              <a:ea typeface="微软雅黑" pitchFamily="34" charset="-122"/>
            </a:rPr>
            <a:t>内存空间</a:t>
          </a:r>
          <a:endParaRPr lang="zh-CN" altLang="en-US" sz="2000" dirty="0">
            <a:latin typeface="微软雅黑" pitchFamily="34" charset="-122"/>
            <a:ea typeface="微软雅黑" pitchFamily="34" charset="-122"/>
          </a:endParaRPr>
        </a:p>
      </dgm:t>
    </dgm:pt>
    <dgm:pt modelId="{12F6B772-9A0F-48CF-9383-F173B0DC6D45}" type="parTrans" cxnId="{A0D199C1-E594-41ED-A8A7-4D8EDFC16137}">
      <dgm:prSet/>
      <dgm:spPr/>
      <dgm:t>
        <a:bodyPr/>
        <a:lstStyle/>
        <a:p>
          <a:endParaRPr lang="zh-CN" altLang="en-US"/>
        </a:p>
      </dgm:t>
    </dgm:pt>
    <dgm:pt modelId="{533B94FF-A063-48A0-9E9C-F016B2CA7129}" type="sibTrans" cxnId="{A0D199C1-E594-41ED-A8A7-4D8EDFC16137}">
      <dgm:prSet/>
      <dgm:spPr/>
      <dgm:t>
        <a:bodyPr/>
        <a:lstStyle/>
        <a:p>
          <a:endParaRPr lang="zh-CN" altLang="en-US"/>
        </a:p>
      </dgm:t>
    </dgm:pt>
    <dgm:pt modelId="{AA694A65-343C-4031-9480-5C047878BBAA}">
      <dgm:prSet phldrT="[文本]" custT="1"/>
      <dgm:spPr/>
      <dgm:t>
        <a:bodyPr/>
        <a:lstStyle/>
        <a:p>
          <a:pPr>
            <a:lnSpc>
              <a:spcPct val="100000"/>
            </a:lnSpc>
            <a:spcAft>
              <a:spcPts val="0"/>
            </a:spcAft>
          </a:pPr>
          <a:r>
            <a:rPr lang="zh-CN" altLang="en-US" sz="2000" dirty="0" smtClean="0">
              <a:latin typeface="微软雅黑" pitchFamily="34" charset="-122"/>
              <a:ea typeface="微软雅黑" pitchFamily="34" charset="-122"/>
            </a:rPr>
            <a:t>大小为各成员占用空间的和</a:t>
          </a:r>
          <a:r>
            <a:rPr lang="en-US" altLang="zh-CN" sz="2000" dirty="0" smtClean="0">
              <a:latin typeface="微软雅黑" pitchFamily="34" charset="-122"/>
              <a:ea typeface="微软雅黑" pitchFamily="34" charset="-122"/>
            </a:rPr>
            <a:t>+</a:t>
          </a:r>
          <a:r>
            <a:rPr lang="zh-CN" altLang="en-US" sz="2000" dirty="0" smtClean="0">
              <a:latin typeface="微软雅黑" pitchFamily="34" charset="-122"/>
              <a:ea typeface="微软雅黑" pitchFamily="34" charset="-122"/>
            </a:rPr>
            <a:t>填充</a:t>
          </a:r>
          <a:endParaRPr lang="zh-CN" altLang="en-US" sz="2000" dirty="0">
            <a:latin typeface="微软雅黑" pitchFamily="34" charset="-122"/>
            <a:ea typeface="微软雅黑" pitchFamily="34" charset="-122"/>
          </a:endParaRPr>
        </a:p>
      </dgm:t>
    </dgm:pt>
    <dgm:pt modelId="{17C3C612-1506-4371-8CD5-65D3C0AE97AF}" type="parTrans" cxnId="{94BBE2EE-8203-439F-952F-705BDB995C84}">
      <dgm:prSet/>
      <dgm:spPr/>
      <dgm:t>
        <a:bodyPr/>
        <a:lstStyle/>
        <a:p>
          <a:endParaRPr lang="zh-CN" altLang="en-US"/>
        </a:p>
      </dgm:t>
    </dgm:pt>
    <dgm:pt modelId="{C76096B1-05B1-46B4-A1B6-4E9F1CC8EA49}" type="sibTrans" cxnId="{94BBE2EE-8203-439F-952F-705BDB995C84}">
      <dgm:prSet/>
      <dgm:spPr/>
      <dgm:t>
        <a:bodyPr/>
        <a:lstStyle/>
        <a:p>
          <a:endParaRPr lang="zh-CN" altLang="en-US"/>
        </a:p>
      </dgm:t>
    </dgm:pt>
    <dgm:pt modelId="{0F646B4A-69DF-4E8E-A0BC-41F9A88A370F}">
      <dgm:prSet phldrT="[文本]" custT="1"/>
      <dgm:spPr/>
      <dgm:t>
        <a:bodyPr/>
        <a:lstStyle/>
        <a:p>
          <a:pPr algn="ctr"/>
          <a:r>
            <a:rPr lang="zh-CN" altLang="en-US" sz="2000" b="1" dirty="0" smtClean="0">
              <a:latin typeface="微软雅黑" pitchFamily="34" charset="-122"/>
              <a:ea typeface="微软雅黑" pitchFamily="34" charset="-122"/>
            </a:rPr>
            <a:t>共同体</a:t>
          </a:r>
          <a:endParaRPr lang="zh-CN" altLang="en-US" sz="2000" b="1" dirty="0">
            <a:latin typeface="微软雅黑" pitchFamily="34" charset="-122"/>
            <a:ea typeface="微软雅黑" pitchFamily="34" charset="-122"/>
          </a:endParaRPr>
        </a:p>
      </dgm:t>
    </dgm:pt>
    <dgm:pt modelId="{4A490C7B-75D4-46DA-B7B1-94ABDE2F6210}" type="parTrans" cxnId="{02921610-3AAC-4345-8B83-A72E71B59B3B}">
      <dgm:prSet/>
      <dgm:spPr/>
      <dgm:t>
        <a:bodyPr/>
        <a:lstStyle/>
        <a:p>
          <a:endParaRPr lang="zh-CN" altLang="en-US"/>
        </a:p>
      </dgm:t>
    </dgm:pt>
    <dgm:pt modelId="{EA3684D3-BA46-447A-A9E0-B6F51C3FA446}" type="sibTrans" cxnId="{02921610-3AAC-4345-8B83-A72E71B59B3B}">
      <dgm:prSet/>
      <dgm:spPr/>
      <dgm:t>
        <a:bodyPr/>
        <a:lstStyle/>
        <a:p>
          <a:endParaRPr lang="zh-CN" altLang="en-US"/>
        </a:p>
      </dgm:t>
    </dgm:pt>
    <dgm:pt modelId="{4EC0FDF5-B53D-43F2-959B-A42E817A8C6B}">
      <dgm:prSet phldrT="[文本]" custT="1"/>
      <dgm:spPr/>
      <dgm:t>
        <a:bodyPr/>
        <a:lstStyle/>
        <a:p>
          <a:pPr>
            <a:lnSpc>
              <a:spcPct val="100000"/>
            </a:lnSpc>
            <a:spcAft>
              <a:spcPts val="0"/>
            </a:spcAft>
          </a:pPr>
          <a:r>
            <a:rPr lang="zh-CN" altLang="en-US" sz="2000" smtClean="0">
              <a:latin typeface="微软雅黑" pitchFamily="34" charset="-122"/>
              <a:ea typeface="微软雅黑" pitchFamily="34" charset="-122"/>
            </a:rPr>
            <a:t>成员</a:t>
          </a:r>
          <a:r>
            <a:rPr lang="zh-CN" altLang="en-US" sz="2000" b="1" smtClean="0">
              <a:latin typeface="微软雅黑" pitchFamily="34" charset="-122"/>
              <a:ea typeface="微软雅黑" pitchFamily="34" charset="-122"/>
            </a:rPr>
            <a:t>共同占有</a:t>
          </a:r>
          <a:r>
            <a:rPr lang="zh-CN" altLang="en-US" sz="2000" smtClean="0">
              <a:latin typeface="微软雅黑" pitchFamily="34" charset="-122"/>
              <a:ea typeface="微软雅黑" pitchFamily="34" charset="-122"/>
            </a:rPr>
            <a:t>内存空间</a:t>
          </a:r>
          <a:endParaRPr lang="zh-CN" altLang="en-US" sz="2000" dirty="0">
            <a:latin typeface="微软雅黑" pitchFamily="34" charset="-122"/>
            <a:ea typeface="微软雅黑" pitchFamily="34" charset="-122"/>
          </a:endParaRPr>
        </a:p>
      </dgm:t>
    </dgm:pt>
    <dgm:pt modelId="{19E6C2C3-7F7C-4449-80D5-3872E597CA57}" type="parTrans" cxnId="{6325938A-6E4E-4B44-98E6-DD7F7A59E8A1}">
      <dgm:prSet/>
      <dgm:spPr/>
      <dgm:t>
        <a:bodyPr/>
        <a:lstStyle/>
        <a:p>
          <a:endParaRPr lang="zh-CN" altLang="en-US"/>
        </a:p>
      </dgm:t>
    </dgm:pt>
    <dgm:pt modelId="{CF405C3D-A213-4071-96DE-1AC8E7E9E973}" type="sibTrans" cxnId="{6325938A-6E4E-4B44-98E6-DD7F7A59E8A1}">
      <dgm:prSet/>
      <dgm:spPr/>
      <dgm:t>
        <a:bodyPr/>
        <a:lstStyle/>
        <a:p>
          <a:endParaRPr lang="zh-CN" altLang="en-US"/>
        </a:p>
      </dgm:t>
    </dgm:pt>
    <dgm:pt modelId="{BF389808-BDD5-4FB8-BED1-1DA26A72E85A}">
      <dgm:prSet phldrT="[文本]" custT="1"/>
      <dgm:spPr/>
      <dgm:t>
        <a:bodyPr/>
        <a:lstStyle/>
        <a:p>
          <a:pPr>
            <a:lnSpc>
              <a:spcPct val="100000"/>
            </a:lnSpc>
            <a:spcAft>
              <a:spcPts val="0"/>
            </a:spcAft>
          </a:pPr>
          <a:r>
            <a:rPr lang="zh-CN" altLang="en-US" sz="2000" dirty="0" smtClean="0">
              <a:latin typeface="微软雅黑" pitchFamily="34" charset="-122"/>
              <a:ea typeface="微软雅黑" pitchFamily="34" charset="-122"/>
            </a:rPr>
            <a:t>大小为成员变量中占用空间最大的</a:t>
          </a:r>
          <a:endParaRPr lang="zh-CN" altLang="en-US" sz="2000" dirty="0">
            <a:latin typeface="微软雅黑" pitchFamily="34" charset="-122"/>
            <a:ea typeface="微软雅黑" pitchFamily="34" charset="-122"/>
          </a:endParaRPr>
        </a:p>
      </dgm:t>
    </dgm:pt>
    <dgm:pt modelId="{99A620F0-9E53-49A9-9E7A-D2CE57F84D2B}" type="parTrans" cxnId="{BB4A31CC-D73A-4731-BC5D-7FDF5400BE4B}">
      <dgm:prSet/>
      <dgm:spPr/>
      <dgm:t>
        <a:bodyPr/>
        <a:lstStyle/>
        <a:p>
          <a:endParaRPr lang="zh-CN" altLang="en-US"/>
        </a:p>
      </dgm:t>
    </dgm:pt>
    <dgm:pt modelId="{A54C7D44-F97A-4448-BC31-21340C4A7541}" type="sibTrans" cxnId="{BB4A31CC-D73A-4731-BC5D-7FDF5400BE4B}">
      <dgm:prSet/>
      <dgm:spPr/>
      <dgm:t>
        <a:bodyPr/>
        <a:lstStyle/>
        <a:p>
          <a:endParaRPr lang="zh-CN" altLang="en-US"/>
        </a:p>
      </dgm:t>
    </dgm:pt>
    <dgm:pt modelId="{FA5C32CB-E809-4536-A762-31D80DBE6CB3}">
      <dgm:prSet phldrT="[文本]" custT="1"/>
      <dgm:spPr/>
      <dgm:t>
        <a:bodyPr/>
        <a:lstStyle/>
        <a:p>
          <a:pPr>
            <a:lnSpc>
              <a:spcPct val="100000"/>
            </a:lnSpc>
            <a:spcAft>
              <a:spcPts val="0"/>
            </a:spcAft>
          </a:pPr>
          <a:r>
            <a:rPr lang="zh-CN" altLang="en-US" sz="2000" dirty="0" smtClean="0">
              <a:latin typeface="微软雅黑" pitchFamily="34" charset="-122"/>
              <a:ea typeface="微软雅黑" pitchFamily="34" charset="-122"/>
            </a:rPr>
            <a:t>定义时可以初始化</a:t>
          </a:r>
          <a:endParaRPr lang="zh-CN" altLang="en-US" sz="2000" dirty="0">
            <a:latin typeface="微软雅黑" pitchFamily="34" charset="-122"/>
            <a:ea typeface="微软雅黑" pitchFamily="34" charset="-122"/>
          </a:endParaRPr>
        </a:p>
      </dgm:t>
    </dgm:pt>
    <dgm:pt modelId="{58E56E6A-13C9-4E25-B39B-3E8FC81B6746}" type="parTrans" cxnId="{B75D06DD-E5EF-4813-A9CE-B79F8F3B56AF}">
      <dgm:prSet/>
      <dgm:spPr/>
      <dgm:t>
        <a:bodyPr/>
        <a:lstStyle/>
        <a:p>
          <a:endParaRPr lang="zh-CN" altLang="en-US"/>
        </a:p>
      </dgm:t>
    </dgm:pt>
    <dgm:pt modelId="{01EF5FA1-BA42-4611-8BBA-1EE8801B3874}" type="sibTrans" cxnId="{B75D06DD-E5EF-4813-A9CE-B79F8F3B56AF}">
      <dgm:prSet/>
      <dgm:spPr/>
      <dgm:t>
        <a:bodyPr/>
        <a:lstStyle/>
        <a:p>
          <a:endParaRPr lang="zh-CN" altLang="en-US"/>
        </a:p>
      </dgm:t>
    </dgm:pt>
    <dgm:pt modelId="{40A065C1-CDAE-4077-925F-CACAB7379841}">
      <dgm:prSet phldrT="[文本]" custT="1"/>
      <dgm:spPr/>
      <dgm:t>
        <a:bodyPr/>
        <a:lstStyle/>
        <a:p>
          <a:pPr>
            <a:lnSpc>
              <a:spcPct val="100000"/>
            </a:lnSpc>
            <a:spcAft>
              <a:spcPts val="0"/>
            </a:spcAft>
          </a:pPr>
          <a:r>
            <a:rPr lang="zh-CN" altLang="en-US" sz="2000" smtClean="0">
              <a:latin typeface="微软雅黑" pitchFamily="34" charset="-122"/>
              <a:ea typeface="微软雅黑" pitchFamily="34" charset="-122"/>
            </a:rPr>
            <a:t>定义时</a:t>
          </a:r>
          <a:r>
            <a:rPr lang="zh-CN" altLang="en-US" sz="2000" b="0" smtClean="0">
              <a:latin typeface="微软雅黑" pitchFamily="34" charset="-122"/>
              <a:ea typeface="微软雅黑" pitchFamily="34" charset="-122"/>
            </a:rPr>
            <a:t>可以</a:t>
          </a:r>
          <a:r>
            <a:rPr lang="zh-CN" altLang="en-US" sz="2000" smtClean="0">
              <a:latin typeface="微软雅黑" pitchFamily="34" charset="-122"/>
              <a:ea typeface="微软雅黑" pitchFamily="34" charset="-122"/>
            </a:rPr>
            <a:t>初始化第一个成员</a:t>
          </a:r>
          <a:endParaRPr lang="zh-CN" altLang="en-US" sz="2000" dirty="0">
            <a:latin typeface="微软雅黑" pitchFamily="34" charset="-122"/>
            <a:ea typeface="微软雅黑" pitchFamily="34" charset="-122"/>
          </a:endParaRPr>
        </a:p>
      </dgm:t>
    </dgm:pt>
    <dgm:pt modelId="{8365104E-7E50-4C88-BC1A-6D16DACC8157}" type="parTrans" cxnId="{9280A609-C1FD-40CB-A427-DC7D5D32418F}">
      <dgm:prSet/>
      <dgm:spPr/>
      <dgm:t>
        <a:bodyPr/>
        <a:lstStyle/>
        <a:p>
          <a:endParaRPr lang="zh-CN" altLang="en-US"/>
        </a:p>
      </dgm:t>
    </dgm:pt>
    <dgm:pt modelId="{921B769C-E755-43B0-9665-5447A0EDF6E8}" type="sibTrans" cxnId="{9280A609-C1FD-40CB-A427-DC7D5D32418F}">
      <dgm:prSet/>
      <dgm:spPr/>
      <dgm:t>
        <a:bodyPr/>
        <a:lstStyle/>
        <a:p>
          <a:endParaRPr lang="zh-CN" altLang="en-US"/>
        </a:p>
      </dgm:t>
    </dgm:pt>
    <dgm:pt modelId="{B1A6381C-70F0-457D-B180-D009FF6724D4}">
      <dgm:prSet phldrT="[文本]" custT="1"/>
      <dgm:spPr/>
      <dgm:t>
        <a:bodyPr/>
        <a:lstStyle/>
        <a:p>
          <a:pPr>
            <a:lnSpc>
              <a:spcPct val="100000"/>
            </a:lnSpc>
            <a:spcAft>
              <a:spcPts val="0"/>
            </a:spcAft>
          </a:pPr>
          <a:r>
            <a:rPr lang="zh-CN" altLang="en-US" sz="2000" dirty="0" smtClean="0">
              <a:latin typeface="微软雅黑" pitchFamily="34" charset="-122"/>
              <a:ea typeface="微软雅黑" pitchFamily="34" charset="-122"/>
            </a:rPr>
            <a:t>可以做函数参数和返回值</a:t>
          </a:r>
          <a:endParaRPr lang="zh-CN" altLang="en-US" sz="2000" dirty="0">
            <a:latin typeface="微软雅黑" pitchFamily="34" charset="-122"/>
            <a:ea typeface="微软雅黑" pitchFamily="34" charset="-122"/>
          </a:endParaRPr>
        </a:p>
      </dgm:t>
    </dgm:pt>
    <dgm:pt modelId="{FC91A503-D3B1-4003-988C-D1821F526CEB}" type="parTrans" cxnId="{98996C6A-3D0F-4BEC-B72C-DDF9576D2534}">
      <dgm:prSet/>
      <dgm:spPr/>
      <dgm:t>
        <a:bodyPr/>
        <a:lstStyle/>
        <a:p>
          <a:endParaRPr lang="zh-CN" altLang="en-US"/>
        </a:p>
      </dgm:t>
    </dgm:pt>
    <dgm:pt modelId="{64C4A49F-6190-4FD5-90F5-FF1182E01B72}" type="sibTrans" cxnId="{98996C6A-3D0F-4BEC-B72C-DDF9576D2534}">
      <dgm:prSet/>
      <dgm:spPr/>
      <dgm:t>
        <a:bodyPr/>
        <a:lstStyle/>
        <a:p>
          <a:endParaRPr lang="zh-CN" altLang="en-US"/>
        </a:p>
      </dgm:t>
    </dgm:pt>
    <dgm:pt modelId="{B80BB066-6B8B-4737-85F2-118E306385DB}">
      <dgm:prSet phldrT="[文本]" custT="1"/>
      <dgm:spPr/>
      <dgm:t>
        <a:bodyPr/>
        <a:lstStyle/>
        <a:p>
          <a:pPr>
            <a:lnSpc>
              <a:spcPct val="100000"/>
            </a:lnSpc>
            <a:spcAft>
              <a:spcPts val="0"/>
            </a:spcAft>
          </a:pPr>
          <a:r>
            <a:rPr lang="zh-CN" altLang="en-US" sz="2000" b="0" smtClean="0">
              <a:latin typeface="微软雅黑" pitchFamily="34" charset="-122"/>
              <a:ea typeface="微软雅黑" pitchFamily="34" charset="-122"/>
            </a:rPr>
            <a:t>可以</a:t>
          </a:r>
          <a:r>
            <a:rPr lang="zh-CN" altLang="en-US" sz="2000" smtClean="0">
              <a:latin typeface="微软雅黑" pitchFamily="34" charset="-122"/>
              <a:ea typeface="微软雅黑" pitchFamily="34" charset="-122"/>
            </a:rPr>
            <a:t>做函数参数和返回值</a:t>
          </a:r>
          <a:endParaRPr lang="zh-CN" altLang="en-US" sz="2000" dirty="0">
            <a:latin typeface="微软雅黑" pitchFamily="34" charset="-122"/>
            <a:ea typeface="微软雅黑" pitchFamily="34" charset="-122"/>
          </a:endParaRPr>
        </a:p>
      </dgm:t>
    </dgm:pt>
    <dgm:pt modelId="{4DC0DA5C-893A-4674-85CE-179C4039515D}" type="parTrans" cxnId="{76F61D6A-065D-4B7F-B96C-9A9170BD3EA3}">
      <dgm:prSet/>
      <dgm:spPr/>
      <dgm:t>
        <a:bodyPr/>
        <a:lstStyle/>
        <a:p>
          <a:endParaRPr lang="zh-CN" altLang="en-US"/>
        </a:p>
      </dgm:t>
    </dgm:pt>
    <dgm:pt modelId="{E01A7D08-D2A1-4C90-AE71-D3EF341F5E02}" type="sibTrans" cxnId="{76F61D6A-065D-4B7F-B96C-9A9170BD3EA3}">
      <dgm:prSet/>
      <dgm:spPr/>
      <dgm:t>
        <a:bodyPr/>
        <a:lstStyle/>
        <a:p>
          <a:endParaRPr lang="zh-CN" altLang="en-US"/>
        </a:p>
      </dgm:t>
    </dgm:pt>
    <dgm:pt modelId="{0AFBCED4-FEE1-4AD7-A83D-8AF38381CFE7}">
      <dgm:prSet phldrT="[文本]" custT="1"/>
      <dgm:spPr/>
      <dgm:t>
        <a:bodyPr/>
        <a:lstStyle/>
        <a:p>
          <a:pPr>
            <a:lnSpc>
              <a:spcPct val="100000"/>
            </a:lnSpc>
            <a:spcAft>
              <a:spcPts val="0"/>
            </a:spcAft>
          </a:pPr>
          <a:r>
            <a:rPr lang="zh-CN" altLang="en-US" sz="2000" dirty="0" smtClean="0">
              <a:latin typeface="微软雅黑" pitchFamily="34" charset="-122"/>
              <a:ea typeface="微软雅黑" pitchFamily="34" charset="-122"/>
            </a:rPr>
            <a:t>可定义结构体指针和数组</a:t>
          </a:r>
          <a:endParaRPr lang="zh-CN" altLang="en-US" sz="2000" dirty="0">
            <a:latin typeface="微软雅黑" pitchFamily="34" charset="-122"/>
            <a:ea typeface="微软雅黑" pitchFamily="34" charset="-122"/>
          </a:endParaRPr>
        </a:p>
      </dgm:t>
    </dgm:pt>
    <dgm:pt modelId="{BC7937D3-E807-475C-A5C4-9F0285850DC4}" type="parTrans" cxnId="{8E955EF0-D1D9-43A5-9C04-85F64A938090}">
      <dgm:prSet/>
      <dgm:spPr/>
      <dgm:t>
        <a:bodyPr/>
        <a:lstStyle/>
        <a:p>
          <a:endParaRPr lang="zh-CN" altLang="en-US"/>
        </a:p>
      </dgm:t>
    </dgm:pt>
    <dgm:pt modelId="{AB7EF623-170D-4CD8-8B8C-B26B7EA74722}" type="sibTrans" cxnId="{8E955EF0-D1D9-43A5-9C04-85F64A938090}">
      <dgm:prSet/>
      <dgm:spPr/>
      <dgm:t>
        <a:bodyPr/>
        <a:lstStyle/>
        <a:p>
          <a:endParaRPr lang="zh-CN" altLang="en-US"/>
        </a:p>
      </dgm:t>
    </dgm:pt>
    <dgm:pt modelId="{D88B431A-245C-4F10-9F9A-3440CC14D895}">
      <dgm:prSet phldrT="[文本]" custT="1"/>
      <dgm:spPr/>
      <dgm:t>
        <a:bodyPr/>
        <a:lstStyle/>
        <a:p>
          <a:pPr>
            <a:lnSpc>
              <a:spcPct val="100000"/>
            </a:lnSpc>
            <a:spcAft>
              <a:spcPts val="0"/>
            </a:spcAft>
          </a:pPr>
          <a:r>
            <a:rPr lang="zh-CN" altLang="en-US" sz="2000" dirty="0" smtClean="0">
              <a:latin typeface="微软雅黑" pitchFamily="34" charset="-122"/>
              <a:ea typeface="微软雅黑" pitchFamily="34" charset="-122"/>
            </a:rPr>
            <a:t>可定义共同体指针和数组</a:t>
          </a:r>
          <a:endParaRPr lang="zh-CN" altLang="en-US" sz="2000" dirty="0">
            <a:latin typeface="微软雅黑" pitchFamily="34" charset="-122"/>
            <a:ea typeface="微软雅黑" pitchFamily="34" charset="-122"/>
          </a:endParaRPr>
        </a:p>
      </dgm:t>
    </dgm:pt>
    <dgm:pt modelId="{A8A7671B-CF2B-4550-BC62-56B788737DEC}" type="parTrans" cxnId="{57CE7C04-0343-4C22-A703-8B04EF32B7C9}">
      <dgm:prSet/>
      <dgm:spPr/>
      <dgm:t>
        <a:bodyPr/>
        <a:lstStyle/>
        <a:p>
          <a:endParaRPr lang="zh-CN" altLang="en-US"/>
        </a:p>
      </dgm:t>
    </dgm:pt>
    <dgm:pt modelId="{298D1BA1-068F-4B14-B5C3-F3F4FA8C408E}" type="sibTrans" cxnId="{57CE7C04-0343-4C22-A703-8B04EF32B7C9}">
      <dgm:prSet/>
      <dgm:spPr/>
      <dgm:t>
        <a:bodyPr/>
        <a:lstStyle/>
        <a:p>
          <a:endParaRPr lang="zh-CN" altLang="en-US"/>
        </a:p>
      </dgm:t>
    </dgm:pt>
    <dgm:pt modelId="{782F3609-01FB-42E6-98CF-E20A6D8A570B}" type="pres">
      <dgm:prSet presAssocID="{3D812D60-662D-4315-B154-AC28213E28AC}" presName="linear" presStyleCnt="0">
        <dgm:presLayoutVars>
          <dgm:animLvl val="lvl"/>
          <dgm:resizeHandles val="exact"/>
        </dgm:presLayoutVars>
      </dgm:prSet>
      <dgm:spPr/>
      <dgm:t>
        <a:bodyPr/>
        <a:lstStyle/>
        <a:p>
          <a:endParaRPr lang="zh-CN" altLang="en-US"/>
        </a:p>
      </dgm:t>
    </dgm:pt>
    <dgm:pt modelId="{A6EBDDE0-712A-4E0A-82E1-71B9F47EC0F4}" type="pres">
      <dgm:prSet presAssocID="{1A8B3C5F-CD55-4E52-9CFA-416087904807}" presName="parentText" presStyleLbl="node1" presStyleIdx="0" presStyleCnt="2" custScaleY="117384">
        <dgm:presLayoutVars>
          <dgm:chMax val="0"/>
          <dgm:bulletEnabled val="1"/>
        </dgm:presLayoutVars>
      </dgm:prSet>
      <dgm:spPr/>
      <dgm:t>
        <a:bodyPr/>
        <a:lstStyle/>
        <a:p>
          <a:endParaRPr lang="zh-CN" altLang="en-US"/>
        </a:p>
      </dgm:t>
    </dgm:pt>
    <dgm:pt modelId="{9E210B86-C357-4E2C-A766-83B9BCD272E5}" type="pres">
      <dgm:prSet presAssocID="{1A8B3C5F-CD55-4E52-9CFA-416087904807}" presName="childText" presStyleLbl="revTx" presStyleIdx="0" presStyleCnt="2">
        <dgm:presLayoutVars>
          <dgm:bulletEnabled val="1"/>
        </dgm:presLayoutVars>
      </dgm:prSet>
      <dgm:spPr/>
      <dgm:t>
        <a:bodyPr/>
        <a:lstStyle/>
        <a:p>
          <a:endParaRPr lang="zh-CN" altLang="en-US"/>
        </a:p>
      </dgm:t>
    </dgm:pt>
    <dgm:pt modelId="{50C99D55-0A7D-4704-BFCF-9FBA33AD2DFD}" type="pres">
      <dgm:prSet presAssocID="{0F646B4A-69DF-4E8E-A0BC-41F9A88A370F}" presName="parentText" presStyleLbl="node1" presStyleIdx="1" presStyleCnt="2">
        <dgm:presLayoutVars>
          <dgm:chMax val="0"/>
          <dgm:bulletEnabled val="1"/>
        </dgm:presLayoutVars>
      </dgm:prSet>
      <dgm:spPr/>
      <dgm:t>
        <a:bodyPr/>
        <a:lstStyle/>
        <a:p>
          <a:endParaRPr lang="zh-CN" altLang="en-US"/>
        </a:p>
      </dgm:t>
    </dgm:pt>
    <dgm:pt modelId="{C512DE06-FFF3-4027-A5EE-F52EE5EBE937}" type="pres">
      <dgm:prSet presAssocID="{0F646B4A-69DF-4E8E-A0BC-41F9A88A370F}" presName="childText" presStyleLbl="revTx" presStyleIdx="1" presStyleCnt="2">
        <dgm:presLayoutVars>
          <dgm:bulletEnabled val="1"/>
        </dgm:presLayoutVars>
      </dgm:prSet>
      <dgm:spPr/>
      <dgm:t>
        <a:bodyPr/>
        <a:lstStyle/>
        <a:p>
          <a:endParaRPr lang="zh-CN" altLang="en-US"/>
        </a:p>
      </dgm:t>
    </dgm:pt>
  </dgm:ptLst>
  <dgm:cxnLst>
    <dgm:cxn modelId="{C0F23503-378E-42B3-8DBF-7400B7AEF43F}" type="presOf" srcId="{B1A6381C-70F0-457D-B180-D009FF6724D4}" destId="{9E210B86-C357-4E2C-A766-83B9BCD272E5}" srcOrd="0" destOrd="3" presId="urn:microsoft.com/office/officeart/2005/8/layout/vList2"/>
    <dgm:cxn modelId="{4E01FEEF-4A62-4E7E-967D-805D9FBBCC34}" type="presOf" srcId="{4EC0FDF5-B53D-43F2-959B-A42E817A8C6B}" destId="{C512DE06-FFF3-4027-A5EE-F52EE5EBE937}" srcOrd="0" destOrd="0" presId="urn:microsoft.com/office/officeart/2005/8/layout/vList2"/>
    <dgm:cxn modelId="{8E955EF0-D1D9-43A5-9C04-85F64A938090}" srcId="{1A8B3C5F-CD55-4E52-9CFA-416087904807}" destId="{0AFBCED4-FEE1-4AD7-A83D-8AF38381CFE7}" srcOrd="4" destOrd="0" parTransId="{BC7937D3-E807-475C-A5C4-9F0285850DC4}" sibTransId="{AB7EF623-170D-4CD8-8B8C-B26B7EA74722}"/>
    <dgm:cxn modelId="{B75D06DD-E5EF-4813-A9CE-B79F8F3B56AF}" srcId="{1A8B3C5F-CD55-4E52-9CFA-416087904807}" destId="{FA5C32CB-E809-4536-A762-31D80DBE6CB3}" srcOrd="2" destOrd="0" parTransId="{58E56E6A-13C9-4E25-B39B-3E8FC81B6746}" sibTransId="{01EF5FA1-BA42-4611-8BBA-1EE8801B3874}"/>
    <dgm:cxn modelId="{02921610-3AAC-4345-8B83-A72E71B59B3B}" srcId="{3D812D60-662D-4315-B154-AC28213E28AC}" destId="{0F646B4A-69DF-4E8E-A0BC-41F9A88A370F}" srcOrd="1" destOrd="0" parTransId="{4A490C7B-75D4-46DA-B7B1-94ABDE2F6210}" sibTransId="{EA3684D3-BA46-447A-A9E0-B6F51C3FA446}"/>
    <dgm:cxn modelId="{57CE7C04-0343-4C22-A703-8B04EF32B7C9}" srcId="{0F646B4A-69DF-4E8E-A0BC-41F9A88A370F}" destId="{D88B431A-245C-4F10-9F9A-3440CC14D895}" srcOrd="4" destOrd="0" parTransId="{A8A7671B-CF2B-4550-BC62-56B788737DEC}" sibTransId="{298D1BA1-068F-4B14-B5C3-F3F4FA8C408E}"/>
    <dgm:cxn modelId="{94BBE2EE-8203-439F-952F-705BDB995C84}" srcId="{1A8B3C5F-CD55-4E52-9CFA-416087904807}" destId="{AA694A65-343C-4031-9480-5C047878BBAA}" srcOrd="1" destOrd="0" parTransId="{17C3C612-1506-4371-8CD5-65D3C0AE97AF}" sibTransId="{C76096B1-05B1-46B4-A1B6-4E9F1CC8EA49}"/>
    <dgm:cxn modelId="{FFA29B84-2D4D-4EF0-9406-D8654E911BC6}" type="presOf" srcId="{40A065C1-CDAE-4077-925F-CACAB7379841}" destId="{C512DE06-FFF3-4027-A5EE-F52EE5EBE937}" srcOrd="0" destOrd="2" presId="urn:microsoft.com/office/officeart/2005/8/layout/vList2"/>
    <dgm:cxn modelId="{A0D199C1-E594-41ED-A8A7-4D8EDFC16137}" srcId="{1A8B3C5F-CD55-4E52-9CFA-416087904807}" destId="{64A9CB9B-383C-43FA-9E25-73EBEF5CEC0B}" srcOrd="0" destOrd="0" parTransId="{12F6B772-9A0F-48CF-9383-F173B0DC6D45}" sibTransId="{533B94FF-A063-48A0-9E9C-F016B2CA7129}"/>
    <dgm:cxn modelId="{9280A609-C1FD-40CB-A427-DC7D5D32418F}" srcId="{0F646B4A-69DF-4E8E-A0BC-41F9A88A370F}" destId="{40A065C1-CDAE-4077-925F-CACAB7379841}" srcOrd="2" destOrd="0" parTransId="{8365104E-7E50-4C88-BC1A-6D16DACC8157}" sibTransId="{921B769C-E755-43B0-9665-5447A0EDF6E8}"/>
    <dgm:cxn modelId="{6325938A-6E4E-4B44-98E6-DD7F7A59E8A1}" srcId="{0F646B4A-69DF-4E8E-A0BC-41F9A88A370F}" destId="{4EC0FDF5-B53D-43F2-959B-A42E817A8C6B}" srcOrd="0" destOrd="0" parTransId="{19E6C2C3-7F7C-4449-80D5-3872E597CA57}" sibTransId="{CF405C3D-A213-4071-96DE-1AC8E7E9E973}"/>
    <dgm:cxn modelId="{BB4A31CC-D73A-4731-BC5D-7FDF5400BE4B}" srcId="{0F646B4A-69DF-4E8E-A0BC-41F9A88A370F}" destId="{BF389808-BDD5-4FB8-BED1-1DA26A72E85A}" srcOrd="1" destOrd="0" parTransId="{99A620F0-9E53-49A9-9E7A-D2CE57F84D2B}" sibTransId="{A54C7D44-F97A-4448-BC31-21340C4A7541}"/>
    <dgm:cxn modelId="{D03C8E9A-7486-47A6-A18D-629351D5BD0A}" type="presOf" srcId="{BF389808-BDD5-4FB8-BED1-1DA26A72E85A}" destId="{C512DE06-FFF3-4027-A5EE-F52EE5EBE937}" srcOrd="0" destOrd="1" presId="urn:microsoft.com/office/officeart/2005/8/layout/vList2"/>
    <dgm:cxn modelId="{896A05FF-B057-4000-95B9-E6BE4FD1CFCF}" srcId="{3D812D60-662D-4315-B154-AC28213E28AC}" destId="{1A8B3C5F-CD55-4E52-9CFA-416087904807}" srcOrd="0" destOrd="0" parTransId="{187EBBB7-16E1-4911-9F98-4DB9216A3088}" sibTransId="{B5858348-87D2-4FE2-883A-8ED420948A71}"/>
    <dgm:cxn modelId="{4983679F-57BF-473C-AE2F-740F2FA73086}" type="presOf" srcId="{D88B431A-245C-4F10-9F9A-3440CC14D895}" destId="{C512DE06-FFF3-4027-A5EE-F52EE5EBE937}" srcOrd="0" destOrd="4" presId="urn:microsoft.com/office/officeart/2005/8/layout/vList2"/>
    <dgm:cxn modelId="{4463E5C1-1BA5-4ADD-89EC-92F7D909C666}" type="presOf" srcId="{0AFBCED4-FEE1-4AD7-A83D-8AF38381CFE7}" destId="{9E210B86-C357-4E2C-A766-83B9BCD272E5}" srcOrd="0" destOrd="4" presId="urn:microsoft.com/office/officeart/2005/8/layout/vList2"/>
    <dgm:cxn modelId="{2FD67927-5A62-465B-8F4A-E7A891ABD9E1}" type="presOf" srcId="{64A9CB9B-383C-43FA-9E25-73EBEF5CEC0B}" destId="{9E210B86-C357-4E2C-A766-83B9BCD272E5}" srcOrd="0" destOrd="0" presId="urn:microsoft.com/office/officeart/2005/8/layout/vList2"/>
    <dgm:cxn modelId="{98996C6A-3D0F-4BEC-B72C-DDF9576D2534}" srcId="{1A8B3C5F-CD55-4E52-9CFA-416087904807}" destId="{B1A6381C-70F0-457D-B180-D009FF6724D4}" srcOrd="3" destOrd="0" parTransId="{FC91A503-D3B1-4003-988C-D1821F526CEB}" sibTransId="{64C4A49F-6190-4FD5-90F5-FF1182E01B72}"/>
    <dgm:cxn modelId="{B7C6FF56-EF59-4286-915E-33FA2188F007}" type="presOf" srcId="{3D812D60-662D-4315-B154-AC28213E28AC}" destId="{782F3609-01FB-42E6-98CF-E20A6D8A570B}" srcOrd="0" destOrd="0" presId="urn:microsoft.com/office/officeart/2005/8/layout/vList2"/>
    <dgm:cxn modelId="{D1F904F9-912F-408D-8777-8BE1159475CA}" type="presOf" srcId="{1A8B3C5F-CD55-4E52-9CFA-416087904807}" destId="{A6EBDDE0-712A-4E0A-82E1-71B9F47EC0F4}" srcOrd="0" destOrd="0" presId="urn:microsoft.com/office/officeart/2005/8/layout/vList2"/>
    <dgm:cxn modelId="{D60EF554-7451-4856-84C3-4CCD80050E1F}" type="presOf" srcId="{AA694A65-343C-4031-9480-5C047878BBAA}" destId="{9E210B86-C357-4E2C-A766-83B9BCD272E5}" srcOrd="0" destOrd="1" presId="urn:microsoft.com/office/officeart/2005/8/layout/vList2"/>
    <dgm:cxn modelId="{DBD29DCE-8B27-430A-8EC9-44F9DB540D08}" type="presOf" srcId="{B80BB066-6B8B-4737-85F2-118E306385DB}" destId="{C512DE06-FFF3-4027-A5EE-F52EE5EBE937}" srcOrd="0" destOrd="3" presId="urn:microsoft.com/office/officeart/2005/8/layout/vList2"/>
    <dgm:cxn modelId="{CB48FD05-8468-4907-961F-D88728E98615}" type="presOf" srcId="{FA5C32CB-E809-4536-A762-31D80DBE6CB3}" destId="{9E210B86-C357-4E2C-A766-83B9BCD272E5}" srcOrd="0" destOrd="2" presId="urn:microsoft.com/office/officeart/2005/8/layout/vList2"/>
    <dgm:cxn modelId="{76F61D6A-065D-4B7F-B96C-9A9170BD3EA3}" srcId="{0F646B4A-69DF-4E8E-A0BC-41F9A88A370F}" destId="{B80BB066-6B8B-4737-85F2-118E306385DB}" srcOrd="3" destOrd="0" parTransId="{4DC0DA5C-893A-4674-85CE-179C4039515D}" sibTransId="{E01A7D08-D2A1-4C90-AE71-D3EF341F5E02}"/>
    <dgm:cxn modelId="{79FDDCD4-401B-4E6F-9320-5BEB4BE658AB}" type="presOf" srcId="{0F646B4A-69DF-4E8E-A0BC-41F9A88A370F}" destId="{50C99D55-0A7D-4704-BFCF-9FBA33AD2DFD}" srcOrd="0" destOrd="0" presId="urn:microsoft.com/office/officeart/2005/8/layout/vList2"/>
    <dgm:cxn modelId="{4431A084-AFAA-4D87-A22F-67F71935E037}" type="presParOf" srcId="{782F3609-01FB-42E6-98CF-E20A6D8A570B}" destId="{A6EBDDE0-712A-4E0A-82E1-71B9F47EC0F4}" srcOrd="0" destOrd="0" presId="urn:microsoft.com/office/officeart/2005/8/layout/vList2"/>
    <dgm:cxn modelId="{EE7240A9-5794-4635-88AB-7CF9A4F602AE}" type="presParOf" srcId="{782F3609-01FB-42E6-98CF-E20A6D8A570B}" destId="{9E210B86-C357-4E2C-A766-83B9BCD272E5}" srcOrd="1" destOrd="0" presId="urn:microsoft.com/office/officeart/2005/8/layout/vList2"/>
    <dgm:cxn modelId="{19398763-33B8-4660-BD02-9924C19FDC3E}" type="presParOf" srcId="{782F3609-01FB-42E6-98CF-E20A6D8A570B}" destId="{50C99D55-0A7D-4704-BFCF-9FBA33AD2DFD}" srcOrd="2" destOrd="0" presId="urn:microsoft.com/office/officeart/2005/8/layout/vList2"/>
    <dgm:cxn modelId="{865F9EA1-EFF4-4AEF-823F-D6603092C1F8}" type="presParOf" srcId="{782F3609-01FB-42E6-98CF-E20A6D8A570B}" destId="{C512DE06-FFF3-4027-A5EE-F52EE5EBE937}"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6EBDDE0-712A-4E0A-82E1-71B9F47EC0F4}">
      <dsp:nvSpPr>
        <dsp:cNvPr id="0" name=""/>
        <dsp:cNvSpPr/>
      </dsp:nvSpPr>
      <dsp:spPr>
        <a:xfrm>
          <a:off x="0" y="3961"/>
          <a:ext cx="7200800" cy="700228"/>
        </a:xfrm>
        <a:prstGeom prst="roundRect">
          <a:avLst/>
        </a:prstGeom>
        <a:gradFill rotWithShape="0">
          <a:gsLst>
            <a:gs pos="0">
              <a:schemeClr val="accent1">
                <a:alpha val="90000"/>
                <a:hueOff val="0"/>
                <a:satOff val="0"/>
                <a:lumOff val="0"/>
                <a:alphaOff val="0"/>
                <a:satMod val="103000"/>
                <a:lumMod val="102000"/>
                <a:tint val="94000"/>
              </a:schemeClr>
            </a:gs>
            <a:gs pos="50000">
              <a:schemeClr val="accent1">
                <a:alpha val="90000"/>
                <a:hueOff val="0"/>
                <a:satOff val="0"/>
                <a:lumOff val="0"/>
                <a:alphaOff val="0"/>
                <a:satMod val="110000"/>
                <a:lumMod val="100000"/>
                <a:shade val="100000"/>
              </a:schemeClr>
            </a:gs>
            <a:gs pos="100000">
              <a:schemeClr val="accent1">
                <a:alpha val="90000"/>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zh-CN" altLang="en-US" sz="2000" b="1" kern="1200" dirty="0" smtClean="0">
              <a:latin typeface="微软雅黑" pitchFamily="34" charset="-122"/>
              <a:ea typeface="微软雅黑" pitchFamily="34" charset="-122"/>
            </a:rPr>
            <a:t>结构体</a:t>
          </a:r>
          <a:endParaRPr lang="zh-CN" altLang="en-US" sz="2000" b="1" kern="1200" dirty="0">
            <a:latin typeface="微软雅黑" pitchFamily="34" charset="-122"/>
            <a:ea typeface="微软雅黑" pitchFamily="34" charset="-122"/>
          </a:endParaRPr>
        </a:p>
      </dsp:txBody>
      <dsp:txXfrm>
        <a:off x="34182" y="38143"/>
        <a:ext cx="7132436" cy="631864"/>
      </dsp:txXfrm>
    </dsp:sp>
    <dsp:sp modelId="{9E210B86-C357-4E2C-A766-83B9BCD272E5}">
      <dsp:nvSpPr>
        <dsp:cNvPr id="0" name=""/>
        <dsp:cNvSpPr/>
      </dsp:nvSpPr>
      <dsp:spPr>
        <a:xfrm>
          <a:off x="0" y="704189"/>
          <a:ext cx="7200800" cy="21919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8625" tIns="25400" rIns="142240" bIns="25400" numCol="1" spcCol="1270" anchor="t" anchorCtr="0">
          <a:noAutofit/>
        </a:bodyPr>
        <a:lstStyle/>
        <a:p>
          <a:pPr marL="228600" lvl="1" indent="-228600" algn="l" defTabSz="889000">
            <a:lnSpc>
              <a:spcPct val="100000"/>
            </a:lnSpc>
            <a:spcBef>
              <a:spcPct val="0"/>
            </a:spcBef>
            <a:spcAft>
              <a:spcPts val="0"/>
            </a:spcAft>
            <a:buChar char="••"/>
          </a:pPr>
          <a:r>
            <a:rPr lang="zh-CN" altLang="en-US" sz="2000" kern="1200" dirty="0" smtClean="0">
              <a:latin typeface="微软雅黑" pitchFamily="34" charset="-122"/>
              <a:ea typeface="微软雅黑" pitchFamily="34" charset="-122"/>
            </a:rPr>
            <a:t>成员</a:t>
          </a:r>
          <a:r>
            <a:rPr lang="zh-CN" altLang="en-US" sz="2000" b="1" kern="1200" dirty="0" smtClean="0">
              <a:latin typeface="微软雅黑" pitchFamily="34" charset="-122"/>
              <a:ea typeface="微软雅黑" pitchFamily="34" charset="-122"/>
            </a:rPr>
            <a:t>各自占有</a:t>
          </a:r>
          <a:r>
            <a:rPr lang="zh-CN" altLang="en-US" sz="2000" kern="1200" dirty="0" smtClean="0">
              <a:latin typeface="微软雅黑" pitchFamily="34" charset="-122"/>
              <a:ea typeface="微软雅黑" pitchFamily="34" charset="-122"/>
            </a:rPr>
            <a:t>内存空间</a:t>
          </a:r>
          <a:endParaRPr lang="zh-CN" altLang="en-US" sz="2000" kern="1200" dirty="0">
            <a:latin typeface="微软雅黑" pitchFamily="34" charset="-122"/>
            <a:ea typeface="微软雅黑" pitchFamily="34" charset="-122"/>
          </a:endParaRPr>
        </a:p>
        <a:p>
          <a:pPr marL="228600" lvl="1" indent="-228600" algn="l" defTabSz="889000">
            <a:lnSpc>
              <a:spcPct val="100000"/>
            </a:lnSpc>
            <a:spcBef>
              <a:spcPct val="0"/>
            </a:spcBef>
            <a:spcAft>
              <a:spcPts val="0"/>
            </a:spcAft>
            <a:buChar char="••"/>
          </a:pPr>
          <a:r>
            <a:rPr lang="zh-CN" altLang="en-US" sz="2000" kern="1200" dirty="0" smtClean="0">
              <a:latin typeface="微软雅黑" pitchFamily="34" charset="-122"/>
              <a:ea typeface="微软雅黑" pitchFamily="34" charset="-122"/>
            </a:rPr>
            <a:t>大小为各成员占用空间的和</a:t>
          </a:r>
          <a:r>
            <a:rPr lang="en-US" altLang="zh-CN" sz="2000" kern="1200" dirty="0" smtClean="0">
              <a:latin typeface="微软雅黑" pitchFamily="34" charset="-122"/>
              <a:ea typeface="微软雅黑" pitchFamily="34" charset="-122"/>
            </a:rPr>
            <a:t>+</a:t>
          </a:r>
          <a:r>
            <a:rPr lang="zh-CN" altLang="en-US" sz="2000" kern="1200" dirty="0" smtClean="0">
              <a:latin typeface="微软雅黑" pitchFamily="34" charset="-122"/>
              <a:ea typeface="微软雅黑" pitchFamily="34" charset="-122"/>
            </a:rPr>
            <a:t>填充</a:t>
          </a:r>
          <a:endParaRPr lang="zh-CN" altLang="en-US" sz="2000" kern="1200" dirty="0">
            <a:latin typeface="微软雅黑" pitchFamily="34" charset="-122"/>
            <a:ea typeface="微软雅黑" pitchFamily="34" charset="-122"/>
          </a:endParaRPr>
        </a:p>
        <a:p>
          <a:pPr marL="228600" lvl="1" indent="-228600" algn="l" defTabSz="889000">
            <a:lnSpc>
              <a:spcPct val="100000"/>
            </a:lnSpc>
            <a:spcBef>
              <a:spcPct val="0"/>
            </a:spcBef>
            <a:spcAft>
              <a:spcPts val="0"/>
            </a:spcAft>
            <a:buChar char="••"/>
          </a:pPr>
          <a:r>
            <a:rPr lang="zh-CN" altLang="en-US" sz="2000" kern="1200" dirty="0" smtClean="0">
              <a:latin typeface="微软雅黑" pitchFamily="34" charset="-122"/>
              <a:ea typeface="微软雅黑" pitchFamily="34" charset="-122"/>
            </a:rPr>
            <a:t>定义时可以初始化</a:t>
          </a:r>
          <a:endParaRPr lang="zh-CN" altLang="en-US" sz="2000" kern="1200" dirty="0">
            <a:latin typeface="微软雅黑" pitchFamily="34" charset="-122"/>
            <a:ea typeface="微软雅黑" pitchFamily="34" charset="-122"/>
          </a:endParaRPr>
        </a:p>
        <a:p>
          <a:pPr marL="228600" lvl="1" indent="-228600" algn="l" defTabSz="889000">
            <a:lnSpc>
              <a:spcPct val="100000"/>
            </a:lnSpc>
            <a:spcBef>
              <a:spcPct val="0"/>
            </a:spcBef>
            <a:spcAft>
              <a:spcPts val="0"/>
            </a:spcAft>
            <a:buChar char="••"/>
          </a:pPr>
          <a:r>
            <a:rPr lang="zh-CN" altLang="en-US" sz="2000" kern="1200" dirty="0" smtClean="0">
              <a:latin typeface="微软雅黑" pitchFamily="34" charset="-122"/>
              <a:ea typeface="微软雅黑" pitchFamily="34" charset="-122"/>
            </a:rPr>
            <a:t>可以做函数参数和返回值</a:t>
          </a:r>
          <a:endParaRPr lang="zh-CN" altLang="en-US" sz="2000" kern="1200" dirty="0">
            <a:latin typeface="微软雅黑" pitchFamily="34" charset="-122"/>
            <a:ea typeface="微软雅黑" pitchFamily="34" charset="-122"/>
          </a:endParaRPr>
        </a:p>
        <a:p>
          <a:pPr marL="228600" lvl="1" indent="-228600" algn="l" defTabSz="889000">
            <a:lnSpc>
              <a:spcPct val="100000"/>
            </a:lnSpc>
            <a:spcBef>
              <a:spcPct val="0"/>
            </a:spcBef>
            <a:spcAft>
              <a:spcPts val="0"/>
            </a:spcAft>
            <a:buChar char="••"/>
          </a:pPr>
          <a:r>
            <a:rPr lang="zh-CN" altLang="en-US" sz="2000" kern="1200" dirty="0" smtClean="0">
              <a:latin typeface="微软雅黑" pitchFamily="34" charset="-122"/>
              <a:ea typeface="微软雅黑" pitchFamily="34" charset="-122"/>
            </a:rPr>
            <a:t>可定义结构体指针和数组</a:t>
          </a:r>
          <a:endParaRPr lang="zh-CN" altLang="en-US" sz="2000" kern="1200" dirty="0">
            <a:latin typeface="微软雅黑" pitchFamily="34" charset="-122"/>
            <a:ea typeface="微软雅黑" pitchFamily="34" charset="-122"/>
          </a:endParaRPr>
        </a:p>
      </dsp:txBody>
      <dsp:txXfrm>
        <a:off x="0" y="704189"/>
        <a:ext cx="7200800" cy="2191976"/>
      </dsp:txXfrm>
    </dsp:sp>
    <dsp:sp modelId="{50C99D55-0A7D-4704-BFCF-9FBA33AD2DFD}">
      <dsp:nvSpPr>
        <dsp:cNvPr id="0" name=""/>
        <dsp:cNvSpPr/>
      </dsp:nvSpPr>
      <dsp:spPr>
        <a:xfrm>
          <a:off x="0" y="2896166"/>
          <a:ext cx="7200800" cy="596528"/>
        </a:xfrm>
        <a:prstGeom prst="roundRect">
          <a:avLst/>
        </a:prstGeom>
        <a:gradFill rotWithShape="0">
          <a:gsLst>
            <a:gs pos="0">
              <a:schemeClr val="accent1">
                <a:alpha val="90000"/>
                <a:hueOff val="0"/>
                <a:satOff val="0"/>
                <a:lumOff val="0"/>
                <a:alphaOff val="-40000"/>
                <a:satMod val="103000"/>
                <a:lumMod val="102000"/>
                <a:tint val="94000"/>
              </a:schemeClr>
            </a:gs>
            <a:gs pos="50000">
              <a:schemeClr val="accent1">
                <a:alpha val="90000"/>
                <a:hueOff val="0"/>
                <a:satOff val="0"/>
                <a:lumOff val="0"/>
                <a:alphaOff val="-40000"/>
                <a:satMod val="110000"/>
                <a:lumMod val="100000"/>
                <a:shade val="100000"/>
              </a:schemeClr>
            </a:gs>
            <a:gs pos="100000">
              <a:schemeClr val="accent1">
                <a:alpha val="90000"/>
                <a:hueOff val="0"/>
                <a:satOff val="0"/>
                <a:lumOff val="0"/>
                <a:alphaOff val="-4000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zh-CN" altLang="en-US" sz="2000" b="1" kern="1200" dirty="0" smtClean="0">
              <a:latin typeface="微软雅黑" pitchFamily="34" charset="-122"/>
              <a:ea typeface="微软雅黑" pitchFamily="34" charset="-122"/>
            </a:rPr>
            <a:t>共同体</a:t>
          </a:r>
          <a:endParaRPr lang="zh-CN" altLang="en-US" sz="2000" b="1" kern="1200" dirty="0">
            <a:latin typeface="微软雅黑" pitchFamily="34" charset="-122"/>
            <a:ea typeface="微软雅黑" pitchFamily="34" charset="-122"/>
          </a:endParaRPr>
        </a:p>
      </dsp:txBody>
      <dsp:txXfrm>
        <a:off x="29120" y="2925286"/>
        <a:ext cx="7142560" cy="538288"/>
      </dsp:txXfrm>
    </dsp:sp>
    <dsp:sp modelId="{C512DE06-FFF3-4027-A5EE-F52EE5EBE937}">
      <dsp:nvSpPr>
        <dsp:cNvPr id="0" name=""/>
        <dsp:cNvSpPr/>
      </dsp:nvSpPr>
      <dsp:spPr>
        <a:xfrm>
          <a:off x="0" y="3492694"/>
          <a:ext cx="7200800" cy="21919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8625" tIns="25400" rIns="142240" bIns="25400" numCol="1" spcCol="1270" anchor="t" anchorCtr="0">
          <a:noAutofit/>
        </a:bodyPr>
        <a:lstStyle/>
        <a:p>
          <a:pPr marL="228600" lvl="1" indent="-228600" algn="l" defTabSz="889000">
            <a:lnSpc>
              <a:spcPct val="100000"/>
            </a:lnSpc>
            <a:spcBef>
              <a:spcPct val="0"/>
            </a:spcBef>
            <a:spcAft>
              <a:spcPts val="0"/>
            </a:spcAft>
            <a:buChar char="••"/>
          </a:pPr>
          <a:r>
            <a:rPr lang="zh-CN" altLang="en-US" sz="2000" kern="1200" smtClean="0">
              <a:latin typeface="微软雅黑" pitchFamily="34" charset="-122"/>
              <a:ea typeface="微软雅黑" pitchFamily="34" charset="-122"/>
            </a:rPr>
            <a:t>成员</a:t>
          </a:r>
          <a:r>
            <a:rPr lang="zh-CN" altLang="en-US" sz="2000" b="1" kern="1200" smtClean="0">
              <a:latin typeface="微软雅黑" pitchFamily="34" charset="-122"/>
              <a:ea typeface="微软雅黑" pitchFamily="34" charset="-122"/>
            </a:rPr>
            <a:t>共同占有</a:t>
          </a:r>
          <a:r>
            <a:rPr lang="zh-CN" altLang="en-US" sz="2000" kern="1200" smtClean="0">
              <a:latin typeface="微软雅黑" pitchFamily="34" charset="-122"/>
              <a:ea typeface="微软雅黑" pitchFamily="34" charset="-122"/>
            </a:rPr>
            <a:t>内存空间</a:t>
          </a:r>
          <a:endParaRPr lang="zh-CN" altLang="en-US" sz="2000" kern="1200" dirty="0">
            <a:latin typeface="微软雅黑" pitchFamily="34" charset="-122"/>
            <a:ea typeface="微软雅黑" pitchFamily="34" charset="-122"/>
          </a:endParaRPr>
        </a:p>
        <a:p>
          <a:pPr marL="228600" lvl="1" indent="-228600" algn="l" defTabSz="889000">
            <a:lnSpc>
              <a:spcPct val="100000"/>
            </a:lnSpc>
            <a:spcBef>
              <a:spcPct val="0"/>
            </a:spcBef>
            <a:spcAft>
              <a:spcPts val="0"/>
            </a:spcAft>
            <a:buChar char="••"/>
          </a:pPr>
          <a:r>
            <a:rPr lang="zh-CN" altLang="en-US" sz="2000" kern="1200" dirty="0" smtClean="0">
              <a:latin typeface="微软雅黑" pitchFamily="34" charset="-122"/>
              <a:ea typeface="微软雅黑" pitchFamily="34" charset="-122"/>
            </a:rPr>
            <a:t>大小为成员变量中占用空间最大的</a:t>
          </a:r>
          <a:endParaRPr lang="zh-CN" altLang="en-US" sz="2000" kern="1200" dirty="0">
            <a:latin typeface="微软雅黑" pitchFamily="34" charset="-122"/>
            <a:ea typeface="微软雅黑" pitchFamily="34" charset="-122"/>
          </a:endParaRPr>
        </a:p>
        <a:p>
          <a:pPr marL="228600" lvl="1" indent="-228600" algn="l" defTabSz="889000">
            <a:lnSpc>
              <a:spcPct val="100000"/>
            </a:lnSpc>
            <a:spcBef>
              <a:spcPct val="0"/>
            </a:spcBef>
            <a:spcAft>
              <a:spcPts val="0"/>
            </a:spcAft>
            <a:buChar char="••"/>
          </a:pPr>
          <a:r>
            <a:rPr lang="zh-CN" altLang="en-US" sz="2000" kern="1200" smtClean="0">
              <a:latin typeface="微软雅黑" pitchFamily="34" charset="-122"/>
              <a:ea typeface="微软雅黑" pitchFamily="34" charset="-122"/>
            </a:rPr>
            <a:t>定义时</a:t>
          </a:r>
          <a:r>
            <a:rPr lang="zh-CN" altLang="en-US" sz="2000" b="0" kern="1200" smtClean="0">
              <a:latin typeface="微软雅黑" pitchFamily="34" charset="-122"/>
              <a:ea typeface="微软雅黑" pitchFamily="34" charset="-122"/>
            </a:rPr>
            <a:t>可以</a:t>
          </a:r>
          <a:r>
            <a:rPr lang="zh-CN" altLang="en-US" sz="2000" kern="1200" smtClean="0">
              <a:latin typeface="微软雅黑" pitchFamily="34" charset="-122"/>
              <a:ea typeface="微软雅黑" pitchFamily="34" charset="-122"/>
            </a:rPr>
            <a:t>初始化第一个成员</a:t>
          </a:r>
          <a:endParaRPr lang="zh-CN" altLang="en-US" sz="2000" kern="1200" dirty="0">
            <a:latin typeface="微软雅黑" pitchFamily="34" charset="-122"/>
            <a:ea typeface="微软雅黑" pitchFamily="34" charset="-122"/>
          </a:endParaRPr>
        </a:p>
        <a:p>
          <a:pPr marL="228600" lvl="1" indent="-228600" algn="l" defTabSz="889000">
            <a:lnSpc>
              <a:spcPct val="100000"/>
            </a:lnSpc>
            <a:spcBef>
              <a:spcPct val="0"/>
            </a:spcBef>
            <a:spcAft>
              <a:spcPts val="0"/>
            </a:spcAft>
            <a:buChar char="••"/>
          </a:pPr>
          <a:r>
            <a:rPr lang="zh-CN" altLang="en-US" sz="2000" b="0" kern="1200" smtClean="0">
              <a:latin typeface="微软雅黑" pitchFamily="34" charset="-122"/>
              <a:ea typeface="微软雅黑" pitchFamily="34" charset="-122"/>
            </a:rPr>
            <a:t>可以</a:t>
          </a:r>
          <a:r>
            <a:rPr lang="zh-CN" altLang="en-US" sz="2000" kern="1200" smtClean="0">
              <a:latin typeface="微软雅黑" pitchFamily="34" charset="-122"/>
              <a:ea typeface="微软雅黑" pitchFamily="34" charset="-122"/>
            </a:rPr>
            <a:t>做函数参数和返回值</a:t>
          </a:r>
          <a:endParaRPr lang="zh-CN" altLang="en-US" sz="2000" kern="1200" dirty="0">
            <a:latin typeface="微软雅黑" pitchFamily="34" charset="-122"/>
            <a:ea typeface="微软雅黑" pitchFamily="34" charset="-122"/>
          </a:endParaRPr>
        </a:p>
        <a:p>
          <a:pPr marL="228600" lvl="1" indent="-228600" algn="l" defTabSz="889000">
            <a:lnSpc>
              <a:spcPct val="100000"/>
            </a:lnSpc>
            <a:spcBef>
              <a:spcPct val="0"/>
            </a:spcBef>
            <a:spcAft>
              <a:spcPts val="0"/>
            </a:spcAft>
            <a:buChar char="••"/>
          </a:pPr>
          <a:r>
            <a:rPr lang="zh-CN" altLang="en-US" sz="2000" kern="1200" dirty="0" smtClean="0">
              <a:latin typeface="微软雅黑" pitchFamily="34" charset="-122"/>
              <a:ea typeface="微软雅黑" pitchFamily="34" charset="-122"/>
            </a:rPr>
            <a:t>可定义共同体指针和数组</a:t>
          </a:r>
          <a:endParaRPr lang="zh-CN" altLang="en-US" sz="2000" kern="1200" dirty="0">
            <a:latin typeface="微软雅黑" pitchFamily="34" charset="-122"/>
            <a:ea typeface="微软雅黑" pitchFamily="34" charset="-122"/>
          </a:endParaRPr>
        </a:p>
      </dsp:txBody>
      <dsp:txXfrm>
        <a:off x="0" y="3492694"/>
        <a:ext cx="7200800" cy="2191976"/>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ea typeface="+mn-ea"/>
              </a:defRPr>
            </a:lvl1pPr>
          </a:lstStyle>
          <a:p>
            <a:pPr>
              <a:defRPr/>
            </a:pPr>
            <a:fld id="{D310994A-D9D6-45BB-BF4A-14339808A1A4}" type="datetimeFigureOut">
              <a:rPr lang="en-US"/>
              <a:pPr>
                <a:defRPr/>
              </a:pPr>
              <a:t>6/12/2017</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ea typeface="+mn-ea"/>
              </a:defRPr>
            </a:lvl1pPr>
          </a:lstStyle>
          <a:p>
            <a:pPr>
              <a:defRPr/>
            </a:pPr>
            <a:fld id="{02D0D88C-9335-44B6-B806-50A6EF6D802C}" type="slidenum">
              <a:rPr/>
              <a:pPr>
                <a:defRPr/>
              </a:pPr>
              <a:t>‹#›</a:t>
            </a:fld>
            <a:endParaRPr/>
          </a:p>
        </p:txBody>
      </p:sp>
    </p:spTree>
    <p:extLst>
      <p:ext uri="{BB962C8B-B14F-4D97-AF65-F5344CB8AC3E}">
        <p14:creationId xmlns:p14="http://schemas.microsoft.com/office/powerpoint/2010/main" val="129154743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ea typeface="+mn-ea"/>
              </a:defRPr>
            </a:lvl1pPr>
          </a:lstStyle>
          <a:p>
            <a:pPr>
              <a:defRPr/>
            </a:pPr>
            <a:fld id="{8B8305A0-012E-4CA3-9BDD-C21A18A976E8}" type="datetimeFigureOut">
              <a:rPr lang="en-US"/>
              <a:pPr>
                <a:defRPr/>
              </a:pPr>
              <a:t>6/12/2017</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pPr lvl="0"/>
            <a:endParaRPr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noProof="0"/>
              <a:t>Click to edit Master text styles</a:t>
            </a:r>
          </a:p>
          <a:p>
            <a:pPr lvl="1"/>
            <a:r>
              <a:rPr noProof="0"/>
              <a:t>Second level</a:t>
            </a:r>
          </a:p>
          <a:p>
            <a:pPr lvl="2"/>
            <a:r>
              <a:rPr noProof="0"/>
              <a:t>Third level</a:t>
            </a:r>
          </a:p>
          <a:p>
            <a:pPr lvl="3"/>
            <a:r>
              <a:rPr noProof="0"/>
              <a:t>Fourth level</a:t>
            </a:r>
          </a:p>
          <a:p>
            <a:pPr lvl="4"/>
            <a:r>
              <a:rPr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ea typeface="+mn-ea"/>
              </a:defRPr>
            </a:lvl1pPr>
          </a:lstStyle>
          <a:p>
            <a:pPr>
              <a:defRPr/>
            </a:pPr>
            <a:fld id="{6805123A-5685-498F-AC7F-D0275DAA2210}" type="slidenum">
              <a:rPr/>
              <a:pPr>
                <a:defRPr/>
              </a:pPr>
              <a:t>‹#›</a:t>
            </a:fld>
            <a:endParaRPr/>
          </a:p>
        </p:txBody>
      </p:sp>
    </p:spTree>
    <p:extLst>
      <p:ext uri="{BB962C8B-B14F-4D97-AF65-F5344CB8AC3E}">
        <p14:creationId xmlns:p14="http://schemas.microsoft.com/office/powerpoint/2010/main" val="3663820368"/>
      </p:ext>
    </p:extLst>
  </p:cSld>
  <p:clrMap bg1="lt1" tx1="dk1" bg2="lt2" tx2="dk2" accent1="accent1" accent2="accent2" accent3="accent3" accent4="accent4" accent5="accent5" accent6="accent6" hlink="hlink" folHlink="folHlink"/>
  <p:hf hdr="0" ftr="0" dt="0"/>
  <p:notesStyle>
    <a:lvl1pPr algn="l" rtl="0" fontAlgn="base">
      <a:spcBef>
        <a:spcPct val="30000"/>
      </a:spcBef>
      <a:spcAft>
        <a:spcPct val="0"/>
      </a:spcAft>
      <a:defRPr sz="1200" kern="1200">
        <a:solidFill>
          <a:schemeClr val="tx2"/>
        </a:solidFill>
        <a:latin typeface="+mn-lt"/>
        <a:ea typeface="+mn-ea"/>
        <a:cs typeface="+mn-cs"/>
      </a:defRPr>
    </a:lvl1pPr>
    <a:lvl2pPr marL="457200" algn="l" rtl="0" fontAlgn="base">
      <a:spcBef>
        <a:spcPct val="30000"/>
      </a:spcBef>
      <a:spcAft>
        <a:spcPct val="0"/>
      </a:spcAft>
      <a:defRPr sz="1200" kern="1200">
        <a:solidFill>
          <a:schemeClr val="tx2"/>
        </a:solidFill>
        <a:latin typeface="+mn-lt"/>
        <a:ea typeface="+mn-ea"/>
        <a:cs typeface="+mn-cs"/>
      </a:defRPr>
    </a:lvl2pPr>
    <a:lvl3pPr marL="914400" algn="l" rtl="0" fontAlgn="base">
      <a:spcBef>
        <a:spcPct val="30000"/>
      </a:spcBef>
      <a:spcAft>
        <a:spcPct val="0"/>
      </a:spcAft>
      <a:defRPr sz="1200" kern="1200">
        <a:solidFill>
          <a:schemeClr val="tx2"/>
        </a:solidFill>
        <a:latin typeface="+mn-lt"/>
        <a:ea typeface="+mn-ea"/>
        <a:cs typeface="+mn-cs"/>
      </a:defRPr>
    </a:lvl3pPr>
    <a:lvl4pPr marL="1371600" algn="l" rtl="0" fontAlgn="base">
      <a:spcBef>
        <a:spcPct val="30000"/>
      </a:spcBef>
      <a:spcAft>
        <a:spcPct val="0"/>
      </a:spcAft>
      <a:defRPr sz="1200" kern="1200">
        <a:solidFill>
          <a:schemeClr val="tx2"/>
        </a:solidFill>
        <a:latin typeface="+mn-lt"/>
        <a:ea typeface="+mn-ea"/>
        <a:cs typeface="+mn-cs"/>
      </a:defRPr>
    </a:lvl4pPr>
    <a:lvl5pPr marL="1828800" algn="l" rtl="0" fontAlgn="base">
      <a:spcBef>
        <a:spcPct val="30000"/>
      </a:spcBef>
      <a:spcAft>
        <a:spcPct val="0"/>
      </a:spcAft>
      <a:defRPr sz="1200" kern="1200">
        <a:solidFill>
          <a:schemeClr val="tx2"/>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pic>
        <p:nvPicPr>
          <p:cNvPr id="6146" name="Picture 2"/>
          <p:cNvPicPr>
            <a:picLocks noChangeAspect="1" noChangeArrowheads="1"/>
          </p:cNvPicPr>
          <p:nvPr userDrawn="1"/>
        </p:nvPicPr>
        <p:blipFill>
          <a:blip r:embed="rId2">
            <a:duotone>
              <a:schemeClr val="accent1">
                <a:shade val="45000"/>
                <a:satMod val="135000"/>
              </a:schemeClr>
              <a:prstClr val="white"/>
            </a:duotone>
            <a:extLst>
              <a:ext uri="{BEBA8EAE-BF5A-486C-A8C5-ECC9F3942E4B}">
                <a14:imgProps xmlns:a14="http://schemas.microsoft.com/office/drawing/2010/main">
                  <a14:imgLayer r:embed="rId3">
                    <a14:imgEffect>
                      <a14:artisticTexturizer trans="80000" scaling="54"/>
                    </a14:imgEffect>
                    <a14:imgEffect>
                      <a14:sharpenSoften amount="43000"/>
                    </a14:imgEffect>
                    <a14:imgEffect>
                      <a14:colorTemperature colorTemp="7250"/>
                    </a14:imgEffect>
                    <a14:imgEffect>
                      <a14:brightnessContrast bright="6000"/>
                    </a14:imgEffect>
                  </a14:imgLayer>
                </a14:imgProps>
              </a:ext>
              <a:ext uri="{28A0092B-C50C-407E-A947-70E740481C1C}">
                <a14:useLocalDpi xmlns:a14="http://schemas.microsoft.com/office/drawing/2010/main" val="0"/>
              </a:ext>
            </a:extLst>
          </a:blip>
          <a:stretch>
            <a:fillRect/>
          </a:stretch>
        </p:blipFill>
        <p:spPr bwMode="auto">
          <a:xfrm>
            <a:off x="6094412" y="-99392"/>
            <a:ext cx="6264696" cy="7056784"/>
          </a:xfrm>
          <a:prstGeom prst="rect">
            <a:avLst/>
          </a:prstGeom>
          <a:ln>
            <a:noFill/>
          </a:ln>
          <a:effectLst>
            <a:outerShdw blurRad="50800" dist="50800" dir="5400000" algn="ctr" rotWithShape="0">
              <a:srgbClr val="000000"/>
            </a:outerShdw>
            <a:softEdge rad="88900"/>
          </a:effectLst>
          <a:extLst>
            <a:ext uri="{909E8E84-426E-40DD-AFC4-6F175D3DCCD1}">
              <a14:hiddenFill xmlns:a14="http://schemas.microsoft.com/office/drawing/2010/main">
                <a:solidFill>
                  <a:srgbClr val="FFFFFF"/>
                </a:solidFill>
              </a14:hiddenFill>
            </a:ext>
          </a:extLst>
        </p:spPr>
      </p:pic>
      <p:sp>
        <p:nvSpPr>
          <p:cNvPr id="2" name="Title 1"/>
          <p:cNvSpPr>
            <a:spLocks noGrp="1"/>
          </p:cNvSpPr>
          <p:nvPr>
            <p:ph type="ctrTitle"/>
          </p:nvPr>
        </p:nvSpPr>
        <p:spPr>
          <a:xfrm>
            <a:off x="549796" y="1117848"/>
            <a:ext cx="5544616" cy="1732180"/>
          </a:xfrm>
          <a:prstGeom prst="rect">
            <a:avLst/>
          </a:prstGeom>
        </p:spPr>
        <p:txBody>
          <a:bodyPr>
            <a:normAutofit/>
          </a:bodyPr>
          <a:lstStyle>
            <a:lvl1pPr>
              <a:defRPr sz="4800"/>
            </a:lvl1pPr>
          </a:lstStyle>
          <a:p>
            <a:r>
              <a:rPr/>
              <a:t>Click to edit Master title style</a:t>
            </a:r>
          </a:p>
        </p:txBody>
      </p:sp>
      <p:sp>
        <p:nvSpPr>
          <p:cNvPr id="3" name="Subtitle 2"/>
          <p:cNvSpPr>
            <a:spLocks noGrp="1"/>
          </p:cNvSpPr>
          <p:nvPr>
            <p:ph type="subTitle" idx="1"/>
          </p:nvPr>
        </p:nvSpPr>
        <p:spPr>
          <a:xfrm>
            <a:off x="765820" y="2996952"/>
            <a:ext cx="5112568" cy="762000"/>
          </a:xfrm>
        </p:spPr>
        <p:txBody>
          <a:bodyPr>
            <a:noAutofit/>
          </a:bodyPr>
          <a:lstStyle>
            <a:lvl1pPr marL="0" indent="0" algn="l">
              <a:spcBef>
                <a:spcPts val="0"/>
              </a:spcBef>
              <a:buNone/>
              <a:defRPr sz="32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a:t>Click to edit Master subtitle style</a:t>
            </a:r>
          </a:p>
        </p:txBody>
      </p:sp>
      <p:sp>
        <p:nvSpPr>
          <p:cNvPr id="5" name="Date Placeholder 7"/>
          <p:cNvSpPr>
            <a:spLocks noGrp="1"/>
          </p:cNvSpPr>
          <p:nvPr>
            <p:ph type="dt" sz="half" idx="10"/>
          </p:nvPr>
        </p:nvSpPr>
        <p:spPr/>
        <p:txBody>
          <a:bodyPr/>
          <a:lstStyle>
            <a:lvl1pPr>
              <a:defRPr/>
            </a:lvl1pPr>
          </a:lstStyle>
          <a:p>
            <a:pPr>
              <a:defRPr/>
            </a:pPr>
            <a:fld id="{93153767-4FC8-4F7C-81DC-BD195C78A58F}" type="datetimeFigureOut">
              <a:rPr lang="en-US"/>
              <a:pPr>
                <a:defRPr/>
              </a:pPr>
              <a:t>6/12/2017</a:t>
            </a:fld>
            <a:endParaRPr/>
          </a:p>
        </p:txBody>
      </p:sp>
      <p:sp>
        <p:nvSpPr>
          <p:cNvPr id="6" name="Footer Placeholder 8"/>
          <p:cNvSpPr>
            <a:spLocks noGrp="1"/>
          </p:cNvSpPr>
          <p:nvPr>
            <p:ph type="ftr" sz="quarter" idx="11"/>
          </p:nvPr>
        </p:nvSpPr>
        <p:spPr/>
        <p:txBody>
          <a:bodyPr/>
          <a:lstStyle>
            <a:lvl1pPr>
              <a:defRPr/>
            </a:lvl1pPr>
          </a:lstStyle>
          <a:p>
            <a:pPr>
              <a:defRPr/>
            </a:pPr>
            <a:endParaRPr/>
          </a:p>
        </p:txBody>
      </p:sp>
      <p:sp>
        <p:nvSpPr>
          <p:cNvPr id="4" name="矩形 3"/>
          <p:cNvSpPr/>
          <p:nvPr userDrawn="1"/>
        </p:nvSpPr>
        <p:spPr>
          <a:xfrm>
            <a:off x="7545284" y="110817"/>
            <a:ext cx="3206327" cy="5478423"/>
          </a:xfrm>
          <a:prstGeom prst="rect">
            <a:avLst/>
          </a:prstGeom>
          <a:noFill/>
        </p:spPr>
        <p:txBody>
          <a:bodyPr wrap="none" lIns="91440" tIns="45720" rIns="91440" bIns="45720">
            <a:spAutoFit/>
            <a:scene3d>
              <a:camera prst="perspectiveLeft"/>
              <a:lightRig rig="threePt" dir="t"/>
            </a:scene3d>
            <a:sp3d extrusionH="57150">
              <a:bevelT w="82550" h="38100" prst="coolSlant"/>
            </a:sp3d>
          </a:bodyPr>
          <a:lstStyle/>
          <a:p>
            <a:pPr algn="ctr"/>
            <a:r>
              <a:rPr lang="en-US" altLang="zh-CN" sz="35000" b="1" i="0" cap="none" spc="0" smtClean="0">
                <a:ln w="12700">
                  <a:solidFill>
                    <a:schemeClr val="accent1">
                      <a:lumMod val="50000"/>
                    </a:schemeClr>
                  </a:solidFill>
                  <a:prstDash val="solid"/>
                </a:ln>
                <a:solidFill>
                  <a:schemeClr val="bg2">
                    <a:lumMod val="75000"/>
                  </a:schemeClr>
                </a:solidFill>
                <a:effectLst>
                  <a:glow rad="101600">
                    <a:schemeClr val="accent1">
                      <a:satMod val="175000"/>
                      <a:alpha val="40000"/>
                    </a:schemeClr>
                  </a:glow>
                  <a:outerShdw blurRad="1270000" dist="63500" dir="2700000" algn="tl" rotWithShape="0">
                    <a:schemeClr val="tx2">
                      <a:alpha val="0"/>
                    </a:schemeClr>
                  </a:outerShdw>
                  <a:reflection blurRad="6350" stA="22000" endPos="20000" dir="5400000" sy="-100000" algn="bl" rotWithShape="0"/>
                </a:effectLst>
                <a:latin typeface="微软雅黑" pitchFamily="34" charset="-122"/>
                <a:ea typeface="微软雅黑" pitchFamily="34" charset="-122"/>
                <a:cs typeface="Consolas" pitchFamily="49" charset="0"/>
              </a:rPr>
              <a:t>C</a:t>
            </a:r>
            <a:endParaRPr lang="zh-CN" altLang="en-US" sz="35000" b="1" i="0" cap="none" spc="0">
              <a:ln w="12700">
                <a:solidFill>
                  <a:schemeClr val="accent1">
                    <a:lumMod val="50000"/>
                  </a:schemeClr>
                </a:solidFill>
                <a:prstDash val="solid"/>
              </a:ln>
              <a:solidFill>
                <a:schemeClr val="bg2">
                  <a:lumMod val="75000"/>
                </a:schemeClr>
              </a:solidFill>
              <a:effectLst>
                <a:glow rad="101600">
                  <a:schemeClr val="accent1">
                    <a:satMod val="175000"/>
                    <a:alpha val="40000"/>
                  </a:schemeClr>
                </a:glow>
                <a:outerShdw blurRad="1270000" dist="63500" dir="2700000" algn="tl" rotWithShape="0">
                  <a:schemeClr val="tx2">
                    <a:alpha val="0"/>
                  </a:schemeClr>
                </a:outerShdw>
                <a:reflection blurRad="6350" stA="22000" endPos="20000" dir="5400000" sy="-100000" algn="bl" rotWithShape="0"/>
              </a:effectLst>
              <a:latin typeface="微软雅黑" pitchFamily="34" charset="-122"/>
              <a:ea typeface="微软雅黑" pitchFamily="34" charset="-122"/>
              <a:cs typeface="Consolas" pitchFamily="49" charset="0"/>
            </a:endParaRPr>
          </a:p>
        </p:txBody>
      </p:sp>
    </p:spTree>
  </p:cSld>
  <p:clrMapOvr>
    <a:overrideClrMapping bg1="lt1" tx1="dk1" bg2="lt2" tx2="dk2" accent1="accent1" accent2="accent2" accent3="accent3" accent4="accent4" accent5="accent5" accent6="accent6" hlink="hlink" folHlink="folHlink"/>
  </p:clrMapOvr>
  <p:transition spd="med">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a:xfrm>
            <a:off x="1293813" y="1542256"/>
            <a:ext cx="10287000" cy="4191000"/>
          </a:xfrm>
        </p:spPr>
        <p:txBody>
          <a:bodyPr vert="eaVert"/>
          <a:lstStyle>
            <a:lvl5pPr>
              <a:defRPr/>
            </a:lvl5pPr>
            <a:lvl6pPr>
              <a:defRPr/>
            </a:lvl6pPr>
            <a:lvl7pPr>
              <a:defRPr/>
            </a:lvl7pPr>
            <a:lvl8pPr>
              <a:defRPr baseline="0"/>
            </a:lvl8pPr>
            <a:lvl9pPr>
              <a:defRPr baseline="0"/>
            </a:lvl9pPr>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4" name="Date Placeholder 3"/>
          <p:cNvSpPr>
            <a:spLocks noGrp="1"/>
          </p:cNvSpPr>
          <p:nvPr>
            <p:ph type="dt" sz="half" idx="10"/>
          </p:nvPr>
        </p:nvSpPr>
        <p:spPr/>
        <p:txBody>
          <a:bodyPr/>
          <a:lstStyle>
            <a:lvl1pPr>
              <a:defRPr/>
            </a:lvl1pPr>
          </a:lstStyle>
          <a:p>
            <a:pPr>
              <a:defRPr/>
            </a:pPr>
            <a:fld id="{CA91F94C-04A9-49B4-9F8E-3248285880B9}" type="datetimeFigureOut">
              <a:rPr lang="en-US"/>
              <a:pPr>
                <a:defRPr/>
              </a:pPr>
              <a:t>6/12/2017</a:t>
            </a:fld>
            <a:endParaRPr/>
          </a:p>
        </p:txBody>
      </p:sp>
      <p:sp>
        <p:nvSpPr>
          <p:cNvPr id="5" name="Footer Placeholder 4"/>
          <p:cNvSpPr>
            <a:spLocks noGrp="1"/>
          </p:cNvSpPr>
          <p:nvPr>
            <p:ph type="ftr" sz="quarter" idx="11"/>
          </p:nvPr>
        </p:nvSpPr>
        <p:spPr/>
        <p:txBody>
          <a:bodyPr/>
          <a:lstStyle>
            <a:lvl1pPr>
              <a:defRPr/>
            </a:lvl1pPr>
          </a:lstStyle>
          <a:p>
            <a:pPr>
              <a:defRPr/>
            </a:pPr>
            <a:endParaRPr/>
          </a:p>
        </p:txBody>
      </p:sp>
      <p:sp>
        <p:nvSpPr>
          <p:cNvPr id="8" name="Title 1"/>
          <p:cNvSpPr>
            <a:spLocks noGrp="1"/>
          </p:cNvSpPr>
          <p:nvPr>
            <p:ph type="title"/>
          </p:nvPr>
        </p:nvSpPr>
        <p:spPr>
          <a:xfrm>
            <a:off x="405780" y="332656"/>
            <a:ext cx="10971213" cy="864096"/>
          </a:xfrm>
          <a:prstGeom prst="rect">
            <a:avLst/>
          </a:prstGeom>
        </p:spPr>
        <p:txBody>
          <a:bodyPr/>
          <a:lstStyle/>
          <a:p>
            <a:r>
              <a:rPr/>
              <a:t>Click to edit Master title style</a:t>
            </a:r>
          </a:p>
        </p:txBody>
      </p:sp>
    </p:spTree>
  </p:cSld>
  <p:clrMapOvr>
    <a:masterClrMapping/>
  </p:clrMapOvr>
  <p:transition spd="med">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285412" y="685800"/>
            <a:ext cx="1295401" cy="5486400"/>
          </a:xfrm>
          <a:prstGeom prst="rect">
            <a:avLst/>
          </a:prstGeom>
        </p:spPr>
        <p:txBody>
          <a:bodyPr vert="eaVert"/>
          <a:lstStyle/>
          <a:p>
            <a:r>
              <a:rPr/>
              <a:t>Click to edit Master title style</a:t>
            </a:r>
          </a:p>
        </p:txBody>
      </p:sp>
      <p:sp>
        <p:nvSpPr>
          <p:cNvPr id="3" name="Vertical Text Placeholder 2"/>
          <p:cNvSpPr>
            <a:spLocks noGrp="1"/>
          </p:cNvSpPr>
          <p:nvPr>
            <p:ph type="body" orient="vert" idx="1"/>
          </p:nvPr>
        </p:nvSpPr>
        <p:spPr>
          <a:xfrm>
            <a:off x="608012" y="685800"/>
            <a:ext cx="9474253" cy="5486400"/>
          </a:xfrm>
        </p:spPr>
        <p:txBody>
          <a:bodyPr vert="eaVert"/>
          <a:lstStyle>
            <a:lvl5pPr>
              <a:defRPr/>
            </a:lvl5pPr>
            <a:lvl6pPr>
              <a:defRPr/>
            </a:lvl6pPr>
            <a:lvl7pPr>
              <a:defRPr/>
            </a:lvl7pPr>
            <a:lvl8pPr>
              <a:defRPr baseline="0"/>
            </a:lvl8pPr>
            <a:lvl9pPr>
              <a:defRPr baseline="0"/>
            </a:lvl9pPr>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4" name="Date Placeholder 3"/>
          <p:cNvSpPr>
            <a:spLocks noGrp="1"/>
          </p:cNvSpPr>
          <p:nvPr>
            <p:ph type="dt" sz="half" idx="10"/>
          </p:nvPr>
        </p:nvSpPr>
        <p:spPr/>
        <p:txBody>
          <a:bodyPr/>
          <a:lstStyle>
            <a:lvl1pPr>
              <a:defRPr/>
            </a:lvl1pPr>
          </a:lstStyle>
          <a:p>
            <a:pPr>
              <a:defRPr/>
            </a:pPr>
            <a:fld id="{3A888D16-42AC-4890-870E-C38CF60D8899}" type="datetimeFigureOut">
              <a:rPr lang="en-US"/>
              <a:pPr>
                <a:defRPr/>
              </a:pPr>
              <a:t>6/12/2017</a:t>
            </a:fld>
            <a:endParaRPr/>
          </a:p>
        </p:txBody>
      </p:sp>
      <p:sp>
        <p:nvSpPr>
          <p:cNvPr id="5" name="Footer Placeholder 4"/>
          <p:cNvSpPr>
            <a:spLocks noGrp="1"/>
          </p:cNvSpPr>
          <p:nvPr>
            <p:ph type="ftr" sz="quarter" idx="11"/>
          </p:nvPr>
        </p:nvSpPr>
        <p:spPr/>
        <p:txBody>
          <a:bodyPr/>
          <a:lstStyle>
            <a:lvl1pPr>
              <a:defRPr/>
            </a:lvl1pPr>
          </a:lstStyle>
          <a:p>
            <a:pPr>
              <a:defRPr/>
            </a:pPr>
            <a:endParaRPr/>
          </a:p>
        </p:txBody>
      </p:sp>
    </p:spTree>
  </p:cSld>
  <p:clrMapOvr>
    <a:masterClrMapping/>
  </p:clrMapOvr>
  <p:transition spd="med">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05780" y="332656"/>
            <a:ext cx="10971213" cy="864096"/>
          </a:xfrm>
          <a:prstGeom prst="rect">
            <a:avLst/>
          </a:prstGeom>
        </p:spPr>
        <p:txBody>
          <a:bodyPr/>
          <a:lstStyle/>
          <a:p>
            <a:r>
              <a:rPr/>
              <a:t>Click to edit Master title style</a:t>
            </a:r>
          </a:p>
        </p:txBody>
      </p:sp>
      <p:sp>
        <p:nvSpPr>
          <p:cNvPr id="3" name="Content Placeholder 2"/>
          <p:cNvSpPr>
            <a:spLocks noGrp="1"/>
          </p:cNvSpPr>
          <p:nvPr>
            <p:ph idx="1"/>
          </p:nvPr>
        </p:nvSpPr>
        <p:spPr>
          <a:xfrm>
            <a:off x="1053852" y="1628800"/>
            <a:ext cx="10287000" cy="4464496"/>
          </a:xfrm>
        </p:spPr>
        <p:txBody>
          <a:bodyPr/>
          <a:lstStyle>
            <a:lvl5pPr>
              <a:defRPr/>
            </a:lvl5pPr>
            <a:lvl6pPr>
              <a:defRPr/>
            </a:lvl6pPr>
            <a:lvl7pPr>
              <a:defRPr/>
            </a:lvl7pPr>
            <a:lvl8pPr>
              <a:defRPr/>
            </a:lvl8pPr>
            <a:lvl9pPr>
              <a:defRPr/>
            </a:lvl9pPr>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4" name="Date Placeholder 3"/>
          <p:cNvSpPr>
            <a:spLocks noGrp="1"/>
          </p:cNvSpPr>
          <p:nvPr>
            <p:ph type="dt" sz="half" idx="10"/>
          </p:nvPr>
        </p:nvSpPr>
        <p:spPr/>
        <p:txBody>
          <a:bodyPr/>
          <a:lstStyle>
            <a:lvl1pPr>
              <a:defRPr/>
            </a:lvl1pPr>
          </a:lstStyle>
          <a:p>
            <a:pPr>
              <a:defRPr/>
            </a:pPr>
            <a:fld id="{7B6E90CC-62C7-44CD-8DFE-E094F3B07BE4}" type="datetimeFigureOut">
              <a:rPr lang="en-US"/>
              <a:pPr>
                <a:defRPr/>
              </a:pPr>
              <a:t>6/12/2017</a:t>
            </a:fld>
            <a:endParaRPr/>
          </a:p>
        </p:txBody>
      </p:sp>
      <p:sp>
        <p:nvSpPr>
          <p:cNvPr id="5" name="Footer Placeholder 4"/>
          <p:cNvSpPr>
            <a:spLocks noGrp="1"/>
          </p:cNvSpPr>
          <p:nvPr>
            <p:ph type="ftr" sz="quarter" idx="11"/>
          </p:nvPr>
        </p:nvSpPr>
        <p:spPr/>
        <p:txBody>
          <a:bodyPr/>
          <a:lstStyle>
            <a:lvl1pPr>
              <a:defRPr/>
            </a:lvl1pPr>
          </a:lstStyle>
          <a:p>
            <a:pPr>
              <a:defRPr/>
            </a:pPr>
            <a:endParaRPr/>
          </a:p>
        </p:txBody>
      </p:sp>
    </p:spTree>
  </p:cSld>
  <p:clrMapOvr>
    <a:masterClrMapping/>
  </p:clrMapOvr>
  <p:transition spd="med">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8013" y="2590800"/>
            <a:ext cx="8229599" cy="2819400"/>
          </a:xfrm>
          <a:prstGeom prst="rect">
            <a:avLst/>
          </a:prstGeom>
        </p:spPr>
        <p:txBody>
          <a:bodyPr>
            <a:normAutofit/>
          </a:bodyPr>
          <a:lstStyle>
            <a:lvl1pPr algn="l">
              <a:defRPr sz="4800" b="0" cap="none" baseline="0"/>
            </a:lvl1pPr>
          </a:lstStyle>
          <a:p>
            <a:r>
              <a:rPr/>
              <a:t>Click to edit Master title style</a:t>
            </a:r>
          </a:p>
        </p:txBody>
      </p:sp>
      <p:sp>
        <p:nvSpPr>
          <p:cNvPr id="3" name="Text Placeholder 2"/>
          <p:cNvSpPr>
            <a:spLocks noGrp="1"/>
          </p:cNvSpPr>
          <p:nvPr>
            <p:ph type="body" idx="1"/>
          </p:nvPr>
        </p:nvSpPr>
        <p:spPr>
          <a:xfrm>
            <a:off x="606425" y="5410200"/>
            <a:ext cx="8231187" cy="762000"/>
          </a:xfrm>
        </p:spPr>
        <p:txBody>
          <a:bodyPr>
            <a:normAutofit/>
          </a:bodyPr>
          <a:lstStyle>
            <a:lvl1pPr marL="0" indent="0">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a:t>Click to edit Master text styles</a:t>
            </a:r>
          </a:p>
        </p:txBody>
      </p:sp>
      <p:sp>
        <p:nvSpPr>
          <p:cNvPr id="4" name="Date Placeholder 3"/>
          <p:cNvSpPr>
            <a:spLocks noGrp="1"/>
          </p:cNvSpPr>
          <p:nvPr>
            <p:ph type="dt" sz="half" idx="10"/>
          </p:nvPr>
        </p:nvSpPr>
        <p:spPr/>
        <p:txBody>
          <a:bodyPr/>
          <a:lstStyle>
            <a:lvl1pPr>
              <a:defRPr/>
            </a:lvl1pPr>
          </a:lstStyle>
          <a:p>
            <a:pPr>
              <a:defRPr/>
            </a:pPr>
            <a:fld id="{AAC83C11-37EA-4C67-A719-3A70D2B6FC4E}" type="datetimeFigureOut">
              <a:rPr lang="en-US"/>
              <a:pPr>
                <a:defRPr/>
              </a:pPr>
              <a:t>6/12/2017</a:t>
            </a:fld>
            <a:endParaRPr/>
          </a:p>
        </p:txBody>
      </p:sp>
      <p:sp>
        <p:nvSpPr>
          <p:cNvPr id="5" name="Footer Placeholder 4"/>
          <p:cNvSpPr>
            <a:spLocks noGrp="1"/>
          </p:cNvSpPr>
          <p:nvPr>
            <p:ph type="ftr" sz="quarter" idx="11"/>
          </p:nvPr>
        </p:nvSpPr>
        <p:spPr/>
        <p:txBody>
          <a:bodyPr/>
          <a:lstStyle>
            <a:lvl1pPr>
              <a:defRPr/>
            </a:lvl1pPr>
          </a:lstStyle>
          <a:p>
            <a:pPr>
              <a:defRPr/>
            </a:pPr>
            <a:endParaRPr/>
          </a:p>
        </p:txBody>
      </p:sp>
      <p:sp>
        <p:nvSpPr>
          <p:cNvPr id="9" name="Title 1"/>
          <p:cNvSpPr txBox="1">
            <a:spLocks/>
          </p:cNvSpPr>
          <p:nvPr userDrawn="1"/>
        </p:nvSpPr>
        <p:spPr>
          <a:xfrm>
            <a:off x="405780" y="332656"/>
            <a:ext cx="10971213" cy="864096"/>
          </a:xfrm>
          <a:prstGeom prst="rect">
            <a:avLst/>
          </a:prstGeom>
        </p:spPr>
        <p:txBody>
          <a:bodyPr/>
          <a:lstStyle>
            <a:lvl1pPr algn="l" rtl="0" fontAlgn="base">
              <a:lnSpc>
                <a:spcPct val="80000"/>
              </a:lnSpc>
              <a:spcBef>
                <a:spcPct val="0"/>
              </a:spcBef>
              <a:spcAft>
                <a:spcPct val="0"/>
              </a:spcAft>
              <a:defRPr sz="3600" kern="1200">
                <a:solidFill>
                  <a:schemeClr val="accent1"/>
                </a:solidFill>
                <a:latin typeface="+mj-lt"/>
                <a:ea typeface="+mj-ea"/>
                <a:cs typeface="+mj-cs"/>
              </a:defRPr>
            </a:lvl1pPr>
            <a:lvl2pPr algn="l" rtl="0" fontAlgn="base">
              <a:lnSpc>
                <a:spcPct val="80000"/>
              </a:lnSpc>
              <a:spcBef>
                <a:spcPct val="0"/>
              </a:spcBef>
              <a:spcAft>
                <a:spcPct val="0"/>
              </a:spcAft>
              <a:defRPr sz="3600">
                <a:solidFill>
                  <a:schemeClr val="accent1"/>
                </a:solidFill>
                <a:latin typeface="Corbel" pitchFamily="34" charset="0"/>
              </a:defRPr>
            </a:lvl2pPr>
            <a:lvl3pPr algn="l" rtl="0" fontAlgn="base">
              <a:lnSpc>
                <a:spcPct val="80000"/>
              </a:lnSpc>
              <a:spcBef>
                <a:spcPct val="0"/>
              </a:spcBef>
              <a:spcAft>
                <a:spcPct val="0"/>
              </a:spcAft>
              <a:defRPr sz="3600">
                <a:solidFill>
                  <a:schemeClr val="accent1"/>
                </a:solidFill>
                <a:latin typeface="Corbel" pitchFamily="34" charset="0"/>
              </a:defRPr>
            </a:lvl3pPr>
            <a:lvl4pPr algn="l" rtl="0" fontAlgn="base">
              <a:lnSpc>
                <a:spcPct val="80000"/>
              </a:lnSpc>
              <a:spcBef>
                <a:spcPct val="0"/>
              </a:spcBef>
              <a:spcAft>
                <a:spcPct val="0"/>
              </a:spcAft>
              <a:defRPr sz="3600">
                <a:solidFill>
                  <a:schemeClr val="accent1"/>
                </a:solidFill>
                <a:latin typeface="Corbel" pitchFamily="34" charset="0"/>
              </a:defRPr>
            </a:lvl4pPr>
            <a:lvl5pPr algn="l" rtl="0" fontAlgn="base">
              <a:lnSpc>
                <a:spcPct val="80000"/>
              </a:lnSpc>
              <a:spcBef>
                <a:spcPct val="0"/>
              </a:spcBef>
              <a:spcAft>
                <a:spcPct val="0"/>
              </a:spcAft>
              <a:defRPr sz="3600">
                <a:solidFill>
                  <a:schemeClr val="accent1"/>
                </a:solidFill>
                <a:latin typeface="Corbel" pitchFamily="34" charset="0"/>
              </a:defRPr>
            </a:lvl5pPr>
            <a:lvl6pPr marL="457200" algn="l" rtl="0" fontAlgn="base">
              <a:lnSpc>
                <a:spcPct val="80000"/>
              </a:lnSpc>
              <a:spcBef>
                <a:spcPct val="0"/>
              </a:spcBef>
              <a:spcAft>
                <a:spcPct val="0"/>
              </a:spcAft>
              <a:defRPr sz="3600">
                <a:solidFill>
                  <a:schemeClr val="accent1"/>
                </a:solidFill>
                <a:latin typeface="Corbel" pitchFamily="34" charset="0"/>
              </a:defRPr>
            </a:lvl6pPr>
            <a:lvl7pPr marL="914400" algn="l" rtl="0" fontAlgn="base">
              <a:lnSpc>
                <a:spcPct val="80000"/>
              </a:lnSpc>
              <a:spcBef>
                <a:spcPct val="0"/>
              </a:spcBef>
              <a:spcAft>
                <a:spcPct val="0"/>
              </a:spcAft>
              <a:defRPr sz="3600">
                <a:solidFill>
                  <a:schemeClr val="accent1"/>
                </a:solidFill>
                <a:latin typeface="Corbel" pitchFamily="34" charset="0"/>
              </a:defRPr>
            </a:lvl7pPr>
            <a:lvl8pPr marL="1371600" algn="l" rtl="0" fontAlgn="base">
              <a:lnSpc>
                <a:spcPct val="80000"/>
              </a:lnSpc>
              <a:spcBef>
                <a:spcPct val="0"/>
              </a:spcBef>
              <a:spcAft>
                <a:spcPct val="0"/>
              </a:spcAft>
              <a:defRPr sz="3600">
                <a:solidFill>
                  <a:schemeClr val="accent1"/>
                </a:solidFill>
                <a:latin typeface="Corbel" pitchFamily="34" charset="0"/>
              </a:defRPr>
            </a:lvl8pPr>
            <a:lvl9pPr marL="1828800" algn="l" rtl="0" fontAlgn="base">
              <a:lnSpc>
                <a:spcPct val="80000"/>
              </a:lnSpc>
              <a:spcBef>
                <a:spcPct val="0"/>
              </a:spcBef>
              <a:spcAft>
                <a:spcPct val="0"/>
              </a:spcAft>
              <a:defRPr sz="3600">
                <a:solidFill>
                  <a:schemeClr val="accent1"/>
                </a:solidFill>
                <a:latin typeface="Corbel" pitchFamily="34" charset="0"/>
              </a:defRPr>
            </a:lvl9pPr>
          </a:lstStyle>
          <a:p>
            <a:r>
              <a:rPr lang="en-US" smtClean="0"/>
              <a:t>Click to edit Master title style</a:t>
            </a:r>
            <a:endParaRPr lang="en-US"/>
          </a:p>
        </p:txBody>
      </p:sp>
    </p:spTree>
  </p:cSld>
  <p:clrMapOvr>
    <a:masterClrMapping/>
  </p:clrMapOvr>
  <p:transition spd="med">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197868" y="1412776"/>
            <a:ext cx="5029200" cy="4191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4" name="Content Placeholder 3"/>
          <p:cNvSpPr>
            <a:spLocks noGrp="1"/>
          </p:cNvSpPr>
          <p:nvPr>
            <p:ph sz="half" idx="2"/>
          </p:nvPr>
        </p:nvSpPr>
        <p:spPr>
          <a:xfrm>
            <a:off x="6455669" y="1412776"/>
            <a:ext cx="5029199" cy="4191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5" name="Date Placeholder 3"/>
          <p:cNvSpPr>
            <a:spLocks noGrp="1"/>
          </p:cNvSpPr>
          <p:nvPr>
            <p:ph type="dt" sz="half" idx="10"/>
          </p:nvPr>
        </p:nvSpPr>
        <p:spPr/>
        <p:txBody>
          <a:bodyPr/>
          <a:lstStyle>
            <a:lvl1pPr>
              <a:defRPr/>
            </a:lvl1pPr>
          </a:lstStyle>
          <a:p>
            <a:pPr>
              <a:defRPr/>
            </a:pPr>
            <a:fld id="{49C822DD-EAA9-439E-8AB1-0B873012FBB3}" type="datetimeFigureOut">
              <a:rPr lang="en-US"/>
              <a:pPr>
                <a:defRPr/>
              </a:pPr>
              <a:t>6/12/2017</a:t>
            </a:fld>
            <a:endParaRPr/>
          </a:p>
        </p:txBody>
      </p:sp>
      <p:sp>
        <p:nvSpPr>
          <p:cNvPr id="6" name="Footer Placeholder 4"/>
          <p:cNvSpPr>
            <a:spLocks noGrp="1"/>
          </p:cNvSpPr>
          <p:nvPr>
            <p:ph type="ftr" sz="quarter" idx="11"/>
          </p:nvPr>
        </p:nvSpPr>
        <p:spPr/>
        <p:txBody>
          <a:bodyPr/>
          <a:lstStyle>
            <a:lvl1pPr>
              <a:defRPr/>
            </a:lvl1pPr>
          </a:lstStyle>
          <a:p>
            <a:pPr>
              <a:defRPr/>
            </a:pPr>
            <a:endParaRPr/>
          </a:p>
        </p:txBody>
      </p:sp>
      <p:sp>
        <p:nvSpPr>
          <p:cNvPr id="9" name="Title 1"/>
          <p:cNvSpPr>
            <a:spLocks noGrp="1"/>
          </p:cNvSpPr>
          <p:nvPr>
            <p:ph type="title"/>
          </p:nvPr>
        </p:nvSpPr>
        <p:spPr>
          <a:xfrm>
            <a:off x="405780" y="332656"/>
            <a:ext cx="10971213" cy="864096"/>
          </a:xfrm>
          <a:prstGeom prst="rect">
            <a:avLst/>
          </a:prstGeom>
        </p:spPr>
        <p:txBody>
          <a:bodyPr/>
          <a:lstStyle/>
          <a:p>
            <a:r>
              <a:rPr/>
              <a:t>Click to edit Master title style</a:t>
            </a:r>
          </a:p>
        </p:txBody>
      </p:sp>
    </p:spTree>
  </p:cSld>
  <p:clrMapOvr>
    <a:masterClrMapping/>
  </p:clrMapOvr>
  <p:transition spd="med">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293664" y="1502296"/>
            <a:ext cx="5029200" cy="990600"/>
          </a:xfrm>
        </p:spPr>
        <p:txBody>
          <a:bodyPr anchor="ctr">
            <a:normAutofit/>
          </a:bodyPr>
          <a:lstStyle>
            <a:lvl1pPr marL="0" indent="0">
              <a:spcBef>
                <a:spcPts val="0"/>
              </a:spcBef>
              <a:buNone/>
              <a:defRPr sz="3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edit Master text styles</a:t>
            </a:r>
          </a:p>
        </p:txBody>
      </p:sp>
      <p:sp>
        <p:nvSpPr>
          <p:cNvPr id="4" name="Content Placeholder 3"/>
          <p:cNvSpPr>
            <a:spLocks noGrp="1"/>
          </p:cNvSpPr>
          <p:nvPr>
            <p:ph sz="half" idx="2"/>
          </p:nvPr>
        </p:nvSpPr>
        <p:spPr>
          <a:xfrm>
            <a:off x="1293664" y="2636912"/>
            <a:ext cx="502920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5" name="Text Placeholder 4"/>
          <p:cNvSpPr>
            <a:spLocks noGrp="1"/>
          </p:cNvSpPr>
          <p:nvPr>
            <p:ph type="body" sz="quarter" idx="3"/>
          </p:nvPr>
        </p:nvSpPr>
        <p:spPr>
          <a:xfrm>
            <a:off x="6551613" y="1502296"/>
            <a:ext cx="5029200" cy="990600"/>
          </a:xfrm>
        </p:spPr>
        <p:txBody>
          <a:bodyPr anchor="ctr">
            <a:normAutofit/>
          </a:bodyPr>
          <a:lstStyle>
            <a:lvl1pPr marL="0" indent="0">
              <a:spcBef>
                <a:spcPts val="0"/>
              </a:spcBef>
              <a:buNone/>
              <a:defRPr sz="3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edit Master text styles</a:t>
            </a:r>
          </a:p>
        </p:txBody>
      </p:sp>
      <p:sp>
        <p:nvSpPr>
          <p:cNvPr id="6" name="Content Placeholder 5"/>
          <p:cNvSpPr>
            <a:spLocks noGrp="1"/>
          </p:cNvSpPr>
          <p:nvPr>
            <p:ph sz="quarter" idx="4"/>
          </p:nvPr>
        </p:nvSpPr>
        <p:spPr>
          <a:xfrm>
            <a:off x="6550025" y="2636912"/>
            <a:ext cx="502920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7" name="Date Placeholder 3"/>
          <p:cNvSpPr>
            <a:spLocks noGrp="1"/>
          </p:cNvSpPr>
          <p:nvPr>
            <p:ph type="dt" sz="half" idx="10"/>
          </p:nvPr>
        </p:nvSpPr>
        <p:spPr/>
        <p:txBody>
          <a:bodyPr/>
          <a:lstStyle>
            <a:lvl1pPr>
              <a:defRPr/>
            </a:lvl1pPr>
          </a:lstStyle>
          <a:p>
            <a:pPr>
              <a:defRPr/>
            </a:pPr>
            <a:fld id="{EEA3E244-7AAD-4668-887C-457B456B5561}" type="datetimeFigureOut">
              <a:rPr lang="en-US"/>
              <a:pPr>
                <a:defRPr/>
              </a:pPr>
              <a:t>6/12/2017</a:t>
            </a:fld>
            <a:endParaRPr/>
          </a:p>
        </p:txBody>
      </p:sp>
      <p:sp>
        <p:nvSpPr>
          <p:cNvPr id="8" name="Footer Placeholder 4"/>
          <p:cNvSpPr>
            <a:spLocks noGrp="1"/>
          </p:cNvSpPr>
          <p:nvPr>
            <p:ph type="ftr" sz="quarter" idx="11"/>
          </p:nvPr>
        </p:nvSpPr>
        <p:spPr/>
        <p:txBody>
          <a:bodyPr/>
          <a:lstStyle>
            <a:lvl1pPr>
              <a:defRPr/>
            </a:lvl1pPr>
          </a:lstStyle>
          <a:p>
            <a:pPr>
              <a:defRPr/>
            </a:pPr>
            <a:endParaRPr/>
          </a:p>
        </p:txBody>
      </p:sp>
      <p:sp>
        <p:nvSpPr>
          <p:cNvPr id="11" name="Title 1"/>
          <p:cNvSpPr>
            <a:spLocks noGrp="1"/>
          </p:cNvSpPr>
          <p:nvPr>
            <p:ph type="title"/>
          </p:nvPr>
        </p:nvSpPr>
        <p:spPr>
          <a:xfrm>
            <a:off x="405780" y="332656"/>
            <a:ext cx="10971213" cy="864096"/>
          </a:xfrm>
          <a:prstGeom prst="rect">
            <a:avLst/>
          </a:prstGeom>
        </p:spPr>
        <p:txBody>
          <a:bodyPr/>
          <a:lstStyle/>
          <a:p>
            <a:r>
              <a:rPr/>
              <a:t>Click to edit Master title style</a:t>
            </a:r>
          </a:p>
        </p:txBody>
      </p:sp>
    </p:spTree>
  </p:cSld>
  <p:clrMapOvr>
    <a:masterClrMapping/>
  </p:clrMapOvr>
  <p:transition spd="med">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3"/>
          <p:cNvSpPr>
            <a:spLocks noGrp="1"/>
          </p:cNvSpPr>
          <p:nvPr>
            <p:ph type="dt" sz="half" idx="10"/>
          </p:nvPr>
        </p:nvSpPr>
        <p:spPr/>
        <p:txBody>
          <a:bodyPr/>
          <a:lstStyle>
            <a:lvl1pPr>
              <a:defRPr/>
            </a:lvl1pPr>
          </a:lstStyle>
          <a:p>
            <a:pPr>
              <a:defRPr/>
            </a:pPr>
            <a:fld id="{63A97BD6-F9F3-4A25-9F69-D3EAD888290D}" type="datetimeFigureOut">
              <a:rPr lang="en-US"/>
              <a:pPr>
                <a:defRPr/>
              </a:pPr>
              <a:t>6/12/2017</a:t>
            </a:fld>
            <a:endParaRPr/>
          </a:p>
        </p:txBody>
      </p:sp>
      <p:sp>
        <p:nvSpPr>
          <p:cNvPr id="4" name="Footer Placeholder 4"/>
          <p:cNvSpPr>
            <a:spLocks noGrp="1"/>
          </p:cNvSpPr>
          <p:nvPr>
            <p:ph type="ftr" sz="quarter" idx="11"/>
          </p:nvPr>
        </p:nvSpPr>
        <p:spPr/>
        <p:txBody>
          <a:bodyPr/>
          <a:lstStyle>
            <a:lvl1pPr>
              <a:defRPr/>
            </a:lvl1pPr>
          </a:lstStyle>
          <a:p>
            <a:pPr>
              <a:defRPr/>
            </a:pPr>
            <a:endParaRPr/>
          </a:p>
        </p:txBody>
      </p:sp>
      <p:sp>
        <p:nvSpPr>
          <p:cNvPr id="7" name="Title 1"/>
          <p:cNvSpPr>
            <a:spLocks noGrp="1"/>
          </p:cNvSpPr>
          <p:nvPr>
            <p:ph type="title"/>
          </p:nvPr>
        </p:nvSpPr>
        <p:spPr>
          <a:xfrm>
            <a:off x="405780" y="332656"/>
            <a:ext cx="10971213" cy="864096"/>
          </a:xfrm>
          <a:prstGeom prst="rect">
            <a:avLst/>
          </a:prstGeom>
        </p:spPr>
        <p:txBody>
          <a:bodyPr/>
          <a:lstStyle/>
          <a:p>
            <a:r>
              <a:rPr/>
              <a:t>Click to edit Master title style</a:t>
            </a:r>
          </a:p>
        </p:txBody>
      </p:sp>
    </p:spTree>
  </p:cSld>
  <p:clrMapOvr>
    <a:masterClrMapping/>
  </p:clrMapOvr>
  <p:transition spd="med">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57527FAC-F845-4A1D-B266-4299BF2E6ED7}" type="datetimeFigureOut">
              <a:rPr lang="en-US"/>
              <a:pPr>
                <a:defRPr/>
              </a:pPr>
              <a:t>6/12/2017</a:t>
            </a:fld>
            <a:endParaRPr/>
          </a:p>
        </p:txBody>
      </p:sp>
      <p:sp>
        <p:nvSpPr>
          <p:cNvPr id="3" name="Footer Placeholder 4"/>
          <p:cNvSpPr>
            <a:spLocks noGrp="1"/>
          </p:cNvSpPr>
          <p:nvPr>
            <p:ph type="ftr" sz="quarter" idx="11"/>
          </p:nvPr>
        </p:nvSpPr>
        <p:spPr/>
        <p:txBody>
          <a:bodyPr/>
          <a:lstStyle>
            <a:lvl1pPr>
              <a:defRPr/>
            </a:lvl1pPr>
          </a:lstStyle>
          <a:p>
            <a:pPr>
              <a:defRPr/>
            </a:pPr>
            <a:endParaRPr/>
          </a:p>
        </p:txBody>
      </p:sp>
    </p:spTree>
  </p:cSld>
  <p:clrMapOvr>
    <a:masterClrMapping/>
  </p:clrMapOvr>
  <p:transition spd="med">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8014" y="685800"/>
            <a:ext cx="3962400" cy="4724400"/>
          </a:xfrm>
          <a:prstGeom prst="rect">
            <a:avLst/>
          </a:prstGeom>
        </p:spPr>
        <p:txBody>
          <a:bodyPr>
            <a:noAutofit/>
          </a:bodyPr>
          <a:lstStyle>
            <a:lvl1pPr algn="l">
              <a:defRPr sz="3600" b="0"/>
            </a:lvl1pPr>
          </a:lstStyle>
          <a:p>
            <a:r>
              <a:rPr/>
              <a:t>Click to edit Master title style</a:t>
            </a:r>
          </a:p>
        </p:txBody>
      </p:sp>
      <p:sp>
        <p:nvSpPr>
          <p:cNvPr id="3" name="Content Placeholder 2"/>
          <p:cNvSpPr>
            <a:spLocks noGrp="1"/>
          </p:cNvSpPr>
          <p:nvPr>
            <p:ph idx="1"/>
          </p:nvPr>
        </p:nvSpPr>
        <p:spPr>
          <a:xfrm>
            <a:off x="4875212" y="685800"/>
            <a:ext cx="6704171" cy="5486400"/>
          </a:xfrm>
        </p:spPr>
        <p:txBody>
          <a:bodyPr>
            <a:normAutofit/>
          </a:bodyPr>
          <a:lstStyle>
            <a:lvl1pPr>
              <a:defRPr sz="2800"/>
            </a:lvl1pPr>
            <a:lvl2pPr>
              <a:defRPr sz="2400"/>
            </a:lvl2pPr>
            <a:lvl3pPr>
              <a:defRPr sz="2000"/>
            </a:lvl3pPr>
            <a:lvl4pPr>
              <a:defRPr sz="1800"/>
            </a:lvl4pPr>
            <a:lvl5pPr>
              <a:defRPr sz="1800"/>
            </a:lvl5pPr>
            <a:lvl6pPr>
              <a:defRPr sz="1800" baseline="0"/>
            </a:lvl6pPr>
            <a:lvl7pPr>
              <a:defRPr sz="1800" baseline="0"/>
            </a:lvl7pPr>
            <a:lvl8pPr>
              <a:defRPr sz="1800" baseline="0"/>
            </a:lvl8pPr>
            <a:lvl9pPr>
              <a:defRPr sz="1800" baseline="0"/>
            </a:lvl9pPr>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4" name="Text Placeholder 3"/>
          <p:cNvSpPr>
            <a:spLocks noGrp="1"/>
          </p:cNvSpPr>
          <p:nvPr>
            <p:ph type="body" sz="half" idx="2"/>
          </p:nvPr>
        </p:nvSpPr>
        <p:spPr>
          <a:xfrm>
            <a:off x="608013" y="5410200"/>
            <a:ext cx="3962400" cy="762000"/>
          </a:xfrm>
        </p:spPr>
        <p:txBody>
          <a:bodyPr>
            <a:normAutofit/>
          </a:bodyPr>
          <a:lstStyle>
            <a:lvl1pPr marL="0" indent="0">
              <a:spcBef>
                <a:spcPts val="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a:t>Click to edit Master text styles</a:t>
            </a:r>
          </a:p>
        </p:txBody>
      </p:sp>
      <p:sp>
        <p:nvSpPr>
          <p:cNvPr id="5" name="Date Placeholder 3"/>
          <p:cNvSpPr>
            <a:spLocks noGrp="1"/>
          </p:cNvSpPr>
          <p:nvPr>
            <p:ph type="dt" sz="half" idx="10"/>
          </p:nvPr>
        </p:nvSpPr>
        <p:spPr/>
        <p:txBody>
          <a:bodyPr/>
          <a:lstStyle>
            <a:lvl1pPr>
              <a:defRPr/>
            </a:lvl1pPr>
          </a:lstStyle>
          <a:p>
            <a:pPr>
              <a:defRPr/>
            </a:pPr>
            <a:fld id="{216823B7-A18E-47B0-938B-805489A1434A}" type="datetimeFigureOut">
              <a:rPr lang="en-US"/>
              <a:pPr>
                <a:defRPr/>
              </a:pPr>
              <a:t>6/12/2017</a:t>
            </a:fld>
            <a:endParaRPr/>
          </a:p>
        </p:txBody>
      </p:sp>
      <p:sp>
        <p:nvSpPr>
          <p:cNvPr id="6" name="Footer Placeholder 4"/>
          <p:cNvSpPr>
            <a:spLocks noGrp="1"/>
          </p:cNvSpPr>
          <p:nvPr>
            <p:ph type="ftr" sz="quarter" idx="11"/>
          </p:nvPr>
        </p:nvSpPr>
        <p:spPr/>
        <p:txBody>
          <a:bodyPr/>
          <a:lstStyle>
            <a:lvl1pPr>
              <a:defRPr/>
            </a:lvl1pPr>
          </a:lstStyle>
          <a:p>
            <a:pPr>
              <a:defRPr/>
            </a:pPr>
            <a:endParaRPr/>
          </a:p>
        </p:txBody>
      </p:sp>
    </p:spTree>
  </p:cSld>
  <p:clrMapOvr>
    <a:masterClrMapping/>
  </p:clrMapOvr>
  <p:transition spd="med">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8014" y="685800"/>
            <a:ext cx="3962400" cy="4724400"/>
          </a:xfrm>
          <a:prstGeom prst="rect">
            <a:avLst/>
          </a:prstGeom>
        </p:spPr>
        <p:txBody>
          <a:bodyPr>
            <a:normAutofit/>
          </a:bodyPr>
          <a:lstStyle>
            <a:lvl1pPr algn="l">
              <a:defRPr sz="3600" b="0"/>
            </a:lvl1pPr>
          </a:lstStyle>
          <a:p>
            <a:r>
              <a:rPr/>
              <a:t>Click to edit Master title style</a:t>
            </a:r>
          </a:p>
        </p:txBody>
      </p:sp>
      <p:sp>
        <p:nvSpPr>
          <p:cNvPr id="3" name="Picture Placeholder 2"/>
          <p:cNvSpPr>
            <a:spLocks noGrp="1"/>
          </p:cNvSpPr>
          <p:nvPr>
            <p:ph type="pic" idx="1"/>
          </p:nvPr>
        </p:nvSpPr>
        <p:spPr>
          <a:xfrm>
            <a:off x="4875213" y="685800"/>
            <a:ext cx="6705600" cy="5486400"/>
          </a:xfrm>
          <a:ln w="63500">
            <a:solidFill>
              <a:schemeClr val="bg1"/>
            </a:solidFill>
            <a:miter lim="800000"/>
          </a:ln>
        </p:spPr>
        <p:txBody>
          <a:bodyPr rtlCol="0">
            <a:norm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noProof="0"/>
              <a:t>Click icon to add picture</a:t>
            </a:r>
          </a:p>
        </p:txBody>
      </p:sp>
      <p:sp>
        <p:nvSpPr>
          <p:cNvPr id="4" name="Text Placeholder 3"/>
          <p:cNvSpPr>
            <a:spLocks noGrp="1"/>
          </p:cNvSpPr>
          <p:nvPr>
            <p:ph type="body" sz="half" idx="2"/>
          </p:nvPr>
        </p:nvSpPr>
        <p:spPr>
          <a:xfrm>
            <a:off x="608013" y="5410200"/>
            <a:ext cx="3962400" cy="762000"/>
          </a:xfrm>
        </p:spPr>
        <p:txBody>
          <a:bodyPr>
            <a:normAutofit/>
          </a:bodyPr>
          <a:lstStyle>
            <a:lvl1pPr marL="0" indent="0">
              <a:spcBef>
                <a:spcPts val="0"/>
              </a:spcBef>
              <a:buNone/>
              <a:defRPr sz="20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a:t>Click to edit Master text styles</a:t>
            </a:r>
          </a:p>
        </p:txBody>
      </p:sp>
      <p:sp>
        <p:nvSpPr>
          <p:cNvPr id="5" name="Date Placeholder 3"/>
          <p:cNvSpPr>
            <a:spLocks noGrp="1"/>
          </p:cNvSpPr>
          <p:nvPr>
            <p:ph type="dt" sz="half" idx="10"/>
          </p:nvPr>
        </p:nvSpPr>
        <p:spPr/>
        <p:txBody>
          <a:bodyPr/>
          <a:lstStyle>
            <a:lvl1pPr>
              <a:defRPr/>
            </a:lvl1pPr>
          </a:lstStyle>
          <a:p>
            <a:pPr>
              <a:defRPr/>
            </a:pPr>
            <a:fld id="{ED40EAAA-B21E-42BA-B9C5-AE951C054F0D}" type="datetimeFigureOut">
              <a:rPr lang="en-US"/>
              <a:pPr>
                <a:defRPr/>
              </a:pPr>
              <a:t>6/12/2017</a:t>
            </a:fld>
            <a:endParaRPr/>
          </a:p>
        </p:txBody>
      </p:sp>
      <p:sp>
        <p:nvSpPr>
          <p:cNvPr id="6" name="Footer Placeholder 4"/>
          <p:cNvSpPr>
            <a:spLocks noGrp="1"/>
          </p:cNvSpPr>
          <p:nvPr>
            <p:ph type="ftr" sz="quarter" idx="11"/>
          </p:nvPr>
        </p:nvSpPr>
        <p:spPr/>
        <p:txBody>
          <a:bodyPr/>
          <a:lstStyle>
            <a:lvl1pPr>
              <a:defRPr/>
            </a:lvl1pPr>
          </a:lstStyle>
          <a:p>
            <a:pPr>
              <a:defRPr/>
            </a:pPr>
            <a:endParaRPr/>
          </a:p>
        </p:txBody>
      </p:sp>
    </p:spTree>
  </p:cSld>
  <p:clrMapOvr>
    <a:masterClrMapping/>
  </p:clrMapOvr>
  <p:transition spd="med">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027" name="Text Placeholder 2"/>
          <p:cNvSpPr>
            <a:spLocks noGrp="1"/>
          </p:cNvSpPr>
          <p:nvPr>
            <p:ph type="body" idx="1"/>
          </p:nvPr>
        </p:nvSpPr>
        <p:spPr bwMode="auto">
          <a:xfrm>
            <a:off x="1293813" y="1398240"/>
            <a:ext cx="10287000" cy="4191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zh-CN" smtClean="0"/>
              <a:t>Click to edit Master text styles</a:t>
            </a:r>
          </a:p>
          <a:p>
            <a:pPr lvl="1"/>
            <a:r>
              <a:rPr lang="zh-CN" altLang="zh-CN" smtClean="0"/>
              <a:t>Second level</a:t>
            </a:r>
          </a:p>
          <a:p>
            <a:pPr lvl="2"/>
            <a:r>
              <a:rPr lang="zh-CN" altLang="zh-CN" smtClean="0"/>
              <a:t>Third level</a:t>
            </a:r>
          </a:p>
          <a:p>
            <a:pPr lvl="3"/>
            <a:r>
              <a:rPr lang="zh-CN" altLang="zh-CN" smtClean="0"/>
              <a:t>Fourth level</a:t>
            </a:r>
          </a:p>
          <a:p>
            <a:pPr lvl="4"/>
            <a:r>
              <a:rPr lang="zh-CN" altLang="zh-CN" smtClean="0"/>
              <a:t>Fifth level</a:t>
            </a:r>
          </a:p>
        </p:txBody>
      </p:sp>
      <p:sp>
        <p:nvSpPr>
          <p:cNvPr id="4" name="Date Placeholder 3"/>
          <p:cNvSpPr>
            <a:spLocks noGrp="1"/>
          </p:cNvSpPr>
          <p:nvPr>
            <p:ph type="dt" sz="half" idx="2"/>
          </p:nvPr>
        </p:nvSpPr>
        <p:spPr>
          <a:xfrm>
            <a:off x="609600" y="6356350"/>
            <a:ext cx="2843213" cy="365125"/>
          </a:xfrm>
          <a:prstGeom prst="rect">
            <a:avLst/>
          </a:prstGeom>
        </p:spPr>
        <p:txBody>
          <a:bodyPr vert="horz" lIns="91440" tIns="45720" rIns="91440" bIns="45720" rtlCol="0" anchor="ctr"/>
          <a:lstStyle>
            <a:lvl1pPr algn="l" fontAlgn="auto">
              <a:spcBef>
                <a:spcPts val="0"/>
              </a:spcBef>
              <a:spcAft>
                <a:spcPts val="0"/>
              </a:spcAft>
              <a:defRPr sz="1200">
                <a:solidFill>
                  <a:srgbClr val="8C8C8C"/>
                </a:solidFill>
                <a:latin typeface="+mn-lt"/>
                <a:ea typeface="+mn-ea"/>
              </a:defRPr>
            </a:lvl1pPr>
          </a:lstStyle>
          <a:p>
            <a:pPr>
              <a:defRPr/>
            </a:pPr>
            <a:fld id="{1F00C1DE-EA82-48C2-9C11-642FE3C6084E}" type="datetimeFigureOut">
              <a:rPr lang="en-US"/>
              <a:pPr>
                <a:defRPr/>
              </a:pPr>
              <a:t>6/12/2017</a:t>
            </a:fld>
            <a:endParaRPr/>
          </a:p>
        </p:txBody>
      </p:sp>
      <p:sp>
        <p:nvSpPr>
          <p:cNvPr id="5" name="Footer Placeholder 4"/>
          <p:cNvSpPr>
            <a:spLocks noGrp="1"/>
          </p:cNvSpPr>
          <p:nvPr>
            <p:ph type="ftr" sz="quarter" idx="3"/>
          </p:nvPr>
        </p:nvSpPr>
        <p:spPr>
          <a:xfrm>
            <a:off x="4164013" y="6356350"/>
            <a:ext cx="3860800" cy="365125"/>
          </a:xfrm>
          <a:prstGeom prst="rect">
            <a:avLst/>
          </a:prstGeom>
        </p:spPr>
        <p:txBody>
          <a:bodyPr vert="horz" lIns="91440" tIns="45720" rIns="91440" bIns="45720" rtlCol="0" anchor="ctr"/>
          <a:lstStyle>
            <a:lvl1pPr algn="ctr" fontAlgn="auto">
              <a:spcBef>
                <a:spcPts val="0"/>
              </a:spcBef>
              <a:spcAft>
                <a:spcPts val="0"/>
              </a:spcAft>
              <a:defRPr sz="1200">
                <a:solidFill>
                  <a:srgbClr val="8C8C8C"/>
                </a:solidFill>
                <a:latin typeface="+mn-lt"/>
                <a:ea typeface="+mn-ea"/>
              </a:defRPr>
            </a:lvl1pPr>
          </a:lstStyle>
          <a:p>
            <a:pPr>
              <a:defRPr/>
            </a:pPr>
            <a:endParaRPr/>
          </a:p>
        </p:txBody>
      </p:sp>
      <p:sp>
        <p:nvSpPr>
          <p:cNvPr id="10" name="Slide Number Placeholder 5"/>
          <p:cNvSpPr txBox="1">
            <a:spLocks/>
          </p:cNvSpPr>
          <p:nvPr userDrawn="1"/>
        </p:nvSpPr>
        <p:spPr>
          <a:xfrm>
            <a:off x="8758708" y="6376243"/>
            <a:ext cx="2843212" cy="365125"/>
          </a:xfrm>
          <a:prstGeom prst="rect">
            <a:avLst/>
          </a:prstGeom>
        </p:spPr>
        <p:txBody>
          <a:bodyPr vert="horz" lIns="91440" tIns="45720" rIns="91440" bIns="45720" rtlCol="0" anchor="ctr"/>
          <a:lstStyle>
            <a:defPPr>
              <a:defRPr lang="en-US"/>
            </a:defPPr>
            <a:lvl1pPr algn="r" rtl="0" fontAlgn="auto">
              <a:spcBef>
                <a:spcPts val="0"/>
              </a:spcBef>
              <a:spcAft>
                <a:spcPts val="0"/>
              </a:spcAft>
              <a:defRPr sz="1200" kern="1200">
                <a:solidFill>
                  <a:srgbClr val="8C8C8C"/>
                </a:solidFill>
                <a:latin typeface="+mn-lt"/>
                <a:ea typeface="+mn-ea"/>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a:lstStyle>
          <a:p>
            <a:pPr>
              <a:defRPr/>
            </a:pPr>
            <a:fld id="{7D8FC858-655E-4B47-89A3-6D5457E537AB}" type="slidenum">
              <a:rPr lang="en-US" altLang="zh-CN" smtClean="0"/>
              <a:pPr>
                <a:defRPr/>
              </a:pPr>
              <a:t>‹#›</a:t>
            </a:fld>
            <a:endParaRPr lang="en-US"/>
          </a:p>
        </p:txBody>
      </p:sp>
    </p:spTree>
  </p:cSld>
  <p:clrMap bg1="lt1" tx1="dk1" bg2="lt2" tx2="dk2" accent1="accent1" accent2="accent2" accent3="accent3" accent4="accent4" accent5="accent5" accent6="accent6" hlink="hlink" folHlink="folHlink"/>
  <p:sldLayoutIdLst>
    <p:sldLayoutId id="2147483671"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Lst>
  <p:transition spd="med">
    <p:fade/>
  </p:transition>
  <p:timing>
    <p:tnLst>
      <p:par>
        <p:cTn id="1" dur="indefinite" restart="never" nodeType="tmRoot"/>
      </p:par>
    </p:tnLst>
  </p:timing>
  <p:hf hdr="0" ftr="0" dt="0"/>
  <p:txStyles>
    <p:titleStyle>
      <a:lvl1pPr algn="l" rtl="0" fontAlgn="base">
        <a:lnSpc>
          <a:spcPct val="80000"/>
        </a:lnSpc>
        <a:spcBef>
          <a:spcPct val="0"/>
        </a:spcBef>
        <a:spcAft>
          <a:spcPct val="0"/>
        </a:spcAft>
        <a:defRPr sz="3600" kern="1200">
          <a:solidFill>
            <a:schemeClr val="accent1"/>
          </a:solidFill>
          <a:latin typeface="+mj-lt"/>
          <a:ea typeface="+mj-ea"/>
          <a:cs typeface="+mj-cs"/>
        </a:defRPr>
      </a:lvl1pPr>
      <a:lvl2pPr algn="l" rtl="0" fontAlgn="base">
        <a:lnSpc>
          <a:spcPct val="80000"/>
        </a:lnSpc>
        <a:spcBef>
          <a:spcPct val="0"/>
        </a:spcBef>
        <a:spcAft>
          <a:spcPct val="0"/>
        </a:spcAft>
        <a:defRPr sz="3600">
          <a:solidFill>
            <a:schemeClr val="accent1"/>
          </a:solidFill>
          <a:latin typeface="Corbel" pitchFamily="34" charset="0"/>
        </a:defRPr>
      </a:lvl2pPr>
      <a:lvl3pPr algn="l" rtl="0" fontAlgn="base">
        <a:lnSpc>
          <a:spcPct val="80000"/>
        </a:lnSpc>
        <a:spcBef>
          <a:spcPct val="0"/>
        </a:spcBef>
        <a:spcAft>
          <a:spcPct val="0"/>
        </a:spcAft>
        <a:defRPr sz="3600">
          <a:solidFill>
            <a:schemeClr val="accent1"/>
          </a:solidFill>
          <a:latin typeface="Corbel" pitchFamily="34" charset="0"/>
        </a:defRPr>
      </a:lvl3pPr>
      <a:lvl4pPr algn="l" rtl="0" fontAlgn="base">
        <a:lnSpc>
          <a:spcPct val="80000"/>
        </a:lnSpc>
        <a:spcBef>
          <a:spcPct val="0"/>
        </a:spcBef>
        <a:spcAft>
          <a:spcPct val="0"/>
        </a:spcAft>
        <a:defRPr sz="3600">
          <a:solidFill>
            <a:schemeClr val="accent1"/>
          </a:solidFill>
          <a:latin typeface="Corbel" pitchFamily="34" charset="0"/>
        </a:defRPr>
      </a:lvl4pPr>
      <a:lvl5pPr algn="l" rtl="0" fontAlgn="base">
        <a:lnSpc>
          <a:spcPct val="80000"/>
        </a:lnSpc>
        <a:spcBef>
          <a:spcPct val="0"/>
        </a:spcBef>
        <a:spcAft>
          <a:spcPct val="0"/>
        </a:spcAft>
        <a:defRPr sz="3600">
          <a:solidFill>
            <a:schemeClr val="accent1"/>
          </a:solidFill>
          <a:latin typeface="Corbel" pitchFamily="34" charset="0"/>
        </a:defRPr>
      </a:lvl5pPr>
      <a:lvl6pPr marL="457200" algn="l" rtl="0" fontAlgn="base">
        <a:lnSpc>
          <a:spcPct val="80000"/>
        </a:lnSpc>
        <a:spcBef>
          <a:spcPct val="0"/>
        </a:spcBef>
        <a:spcAft>
          <a:spcPct val="0"/>
        </a:spcAft>
        <a:defRPr sz="3600">
          <a:solidFill>
            <a:schemeClr val="accent1"/>
          </a:solidFill>
          <a:latin typeface="Corbel" pitchFamily="34" charset="0"/>
        </a:defRPr>
      </a:lvl6pPr>
      <a:lvl7pPr marL="914400" algn="l" rtl="0" fontAlgn="base">
        <a:lnSpc>
          <a:spcPct val="80000"/>
        </a:lnSpc>
        <a:spcBef>
          <a:spcPct val="0"/>
        </a:spcBef>
        <a:spcAft>
          <a:spcPct val="0"/>
        </a:spcAft>
        <a:defRPr sz="3600">
          <a:solidFill>
            <a:schemeClr val="accent1"/>
          </a:solidFill>
          <a:latin typeface="Corbel" pitchFamily="34" charset="0"/>
        </a:defRPr>
      </a:lvl7pPr>
      <a:lvl8pPr marL="1371600" algn="l" rtl="0" fontAlgn="base">
        <a:lnSpc>
          <a:spcPct val="80000"/>
        </a:lnSpc>
        <a:spcBef>
          <a:spcPct val="0"/>
        </a:spcBef>
        <a:spcAft>
          <a:spcPct val="0"/>
        </a:spcAft>
        <a:defRPr sz="3600">
          <a:solidFill>
            <a:schemeClr val="accent1"/>
          </a:solidFill>
          <a:latin typeface="Corbel" pitchFamily="34" charset="0"/>
        </a:defRPr>
      </a:lvl8pPr>
      <a:lvl9pPr marL="1828800" algn="l" rtl="0" fontAlgn="base">
        <a:lnSpc>
          <a:spcPct val="80000"/>
        </a:lnSpc>
        <a:spcBef>
          <a:spcPct val="0"/>
        </a:spcBef>
        <a:spcAft>
          <a:spcPct val="0"/>
        </a:spcAft>
        <a:defRPr sz="3600">
          <a:solidFill>
            <a:schemeClr val="accent1"/>
          </a:solidFill>
          <a:latin typeface="Corbel" pitchFamily="34" charset="0"/>
        </a:defRPr>
      </a:lvl9pPr>
    </p:titleStyle>
    <p:bodyStyle>
      <a:lvl1pPr marL="228600" indent="-228600" algn="l" rtl="0" fontAlgn="base">
        <a:lnSpc>
          <a:spcPct val="90000"/>
        </a:lnSpc>
        <a:spcBef>
          <a:spcPts val="1800"/>
        </a:spcBef>
        <a:spcAft>
          <a:spcPct val="0"/>
        </a:spcAft>
        <a:buClr>
          <a:schemeClr val="tx1"/>
        </a:buClr>
        <a:buSzPct val="80000"/>
        <a:buFont typeface="Arial" charset="0"/>
        <a:buChar char="•"/>
        <a:defRPr sz="2800" kern="1200">
          <a:solidFill>
            <a:schemeClr val="tx1"/>
          </a:solidFill>
          <a:latin typeface="+mn-lt"/>
          <a:ea typeface="+mn-ea"/>
          <a:cs typeface="+mn-cs"/>
        </a:defRPr>
      </a:lvl1pPr>
      <a:lvl2pPr marL="615950" indent="-285750" algn="l" rtl="0" fontAlgn="base">
        <a:lnSpc>
          <a:spcPct val="90000"/>
        </a:lnSpc>
        <a:spcBef>
          <a:spcPts val="600"/>
        </a:spcBef>
        <a:spcAft>
          <a:spcPct val="0"/>
        </a:spcAft>
        <a:buSzPct val="80000"/>
        <a:buFont typeface="Corbel" pitchFamily="34" charset="0"/>
        <a:buChar char="–"/>
        <a:defRPr sz="2400" kern="1200">
          <a:solidFill>
            <a:schemeClr val="tx1"/>
          </a:solidFill>
          <a:latin typeface="+mn-lt"/>
          <a:ea typeface="+mn-ea"/>
          <a:cs typeface="+mn-cs"/>
        </a:defRPr>
      </a:lvl2pPr>
      <a:lvl3pPr marL="995363" indent="-228600" algn="l" rtl="0" fontAlgn="base">
        <a:lnSpc>
          <a:spcPct val="90000"/>
        </a:lnSpc>
        <a:spcBef>
          <a:spcPts val="600"/>
        </a:spcBef>
        <a:spcAft>
          <a:spcPct val="0"/>
        </a:spcAft>
        <a:buClr>
          <a:schemeClr val="tx1"/>
        </a:buClr>
        <a:buSzPct val="80000"/>
        <a:buFont typeface="Arial" charset="0"/>
        <a:buChar char="•"/>
        <a:defRPr sz="2000" kern="1200">
          <a:solidFill>
            <a:schemeClr val="tx1"/>
          </a:solidFill>
          <a:latin typeface="+mn-lt"/>
          <a:ea typeface="+mn-ea"/>
          <a:cs typeface="+mn-cs"/>
        </a:defRPr>
      </a:lvl3pPr>
      <a:lvl4pPr marL="1379538" indent="-282575" algn="l" rtl="0" fontAlgn="base">
        <a:lnSpc>
          <a:spcPct val="90000"/>
        </a:lnSpc>
        <a:spcBef>
          <a:spcPts val="600"/>
        </a:spcBef>
        <a:spcAft>
          <a:spcPct val="0"/>
        </a:spcAft>
        <a:buFont typeface="Corbel" pitchFamily="34" charset="0"/>
        <a:buChar char="–"/>
        <a:defRPr kern="1200">
          <a:solidFill>
            <a:schemeClr val="tx1"/>
          </a:solidFill>
          <a:latin typeface="+mn-lt"/>
          <a:ea typeface="+mn-ea"/>
          <a:cs typeface="+mn-cs"/>
        </a:defRPr>
      </a:lvl4pPr>
      <a:lvl5pPr marL="1763713" indent="-228600" algn="l" rtl="0" fontAlgn="base">
        <a:lnSpc>
          <a:spcPct val="90000"/>
        </a:lnSpc>
        <a:spcBef>
          <a:spcPts val="600"/>
        </a:spcBef>
        <a:spcAft>
          <a:spcPct val="0"/>
        </a:spcAft>
        <a:buClr>
          <a:schemeClr val="tx1"/>
        </a:buClr>
        <a:buSzPct val="80000"/>
        <a:buFont typeface="Arial" charset="0"/>
        <a:buChar char="•"/>
        <a:defRPr kern="1200">
          <a:solidFill>
            <a:schemeClr val="tx1"/>
          </a:solidFill>
          <a:latin typeface="+mn-lt"/>
          <a:ea typeface="+mn-ea"/>
          <a:cs typeface="+mn-cs"/>
        </a:defRPr>
      </a:lvl5pPr>
      <a:lvl6pPr marL="2148840"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6pPr>
      <a:lvl7pPr marL="2532888" indent="-228600" algn="l" defTabSz="914400" rtl="0" eaLnBrk="1" latinLnBrk="0" hangingPunct="1">
        <a:lnSpc>
          <a:spcPct val="90000"/>
        </a:lnSpc>
        <a:spcBef>
          <a:spcPts val="600"/>
        </a:spcBef>
        <a:buSzPct val="80000"/>
        <a:buFont typeface="Arial" pitchFamily="34" charset="0"/>
        <a:buChar char="•"/>
        <a:defRPr sz="1800" kern="1200" baseline="0">
          <a:solidFill>
            <a:schemeClr val="tx1"/>
          </a:solidFill>
          <a:latin typeface="+mn-lt"/>
          <a:ea typeface="+mn-ea"/>
          <a:cs typeface="+mn-cs"/>
        </a:defRPr>
      </a:lvl7pPr>
      <a:lvl8pPr marL="2916936"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8pPr>
      <a:lvl9pPr marL="3300984" indent="-228600" algn="l" defTabSz="914400" rtl="0" eaLnBrk="1" latinLnBrk="0" hangingPunct="1">
        <a:lnSpc>
          <a:spcPct val="90000"/>
        </a:lnSpc>
        <a:spcBef>
          <a:spcPts val="600"/>
        </a:spcBef>
        <a:buSzPct val="80000"/>
        <a:buFont typeface="Arial" pitchFamily="34" charset="0"/>
        <a:buChar char="•"/>
        <a:defRPr sz="18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r>
              <a:rPr lang="en-US" altLang="zh-CN" b="1" smtClean="0">
                <a:latin typeface="+mj-ea"/>
              </a:rPr>
              <a:t>《 C</a:t>
            </a:r>
            <a:r>
              <a:rPr lang="zh-CN" altLang="en-US" b="1" smtClean="0">
                <a:latin typeface="+mj-ea"/>
              </a:rPr>
              <a:t>语言程序设计</a:t>
            </a:r>
            <a:r>
              <a:rPr lang="en-US" altLang="zh-CN" b="1" smtClean="0">
                <a:latin typeface="+mj-ea"/>
              </a:rPr>
              <a:t>》</a:t>
            </a:r>
            <a:endParaRPr lang="zh-CN" altLang="en-US" b="1">
              <a:latin typeface="+mj-ea"/>
            </a:endParaRPr>
          </a:p>
        </p:txBody>
      </p:sp>
      <p:sp>
        <p:nvSpPr>
          <p:cNvPr id="5" name="副标题 4"/>
          <p:cNvSpPr>
            <a:spLocks noGrp="1"/>
          </p:cNvSpPr>
          <p:nvPr>
            <p:ph type="subTitle" idx="1"/>
          </p:nvPr>
        </p:nvSpPr>
        <p:spPr>
          <a:xfrm>
            <a:off x="981844" y="2996952"/>
            <a:ext cx="5112568" cy="762000"/>
          </a:xfrm>
        </p:spPr>
        <p:txBody>
          <a:bodyPr/>
          <a:lstStyle/>
          <a:p>
            <a:r>
              <a:rPr lang="zh-CN" altLang="en-US" smtClean="0">
                <a:latin typeface="微软雅黑" pitchFamily="34" charset="-122"/>
                <a:ea typeface="微软雅黑" pitchFamily="34" charset="-122"/>
              </a:rPr>
              <a:t>丁盟</a:t>
            </a:r>
            <a:endParaRPr lang="en-US" altLang="zh-CN" smtClean="0">
              <a:latin typeface="微软雅黑" pitchFamily="34" charset="-122"/>
              <a:ea typeface="微软雅黑" pitchFamily="34" charset="-122"/>
            </a:endParaRPr>
          </a:p>
          <a:p>
            <a:r>
              <a:rPr lang="en-US" altLang="zh-CN" smtClean="0">
                <a:latin typeface="微软雅黑" pitchFamily="34" charset="-122"/>
                <a:ea typeface="微软雅黑" pitchFamily="34" charset="-122"/>
              </a:rPr>
              <a:t>C</a:t>
            </a:r>
            <a:r>
              <a:rPr lang="zh-CN" altLang="en-US">
                <a:latin typeface="微软雅黑" pitchFamily="34" charset="-122"/>
                <a:ea typeface="微软雅黑" pitchFamily="34" charset="-122"/>
              </a:rPr>
              <a:t>语言课程组</a:t>
            </a:r>
          </a:p>
          <a:p>
            <a:endParaRPr lang="zh-CN" altLang="en-US">
              <a:latin typeface="微软雅黑" pitchFamily="34" charset="-122"/>
              <a:ea typeface="微软雅黑" pitchFamily="34" charset="-122"/>
            </a:endParaRPr>
          </a:p>
        </p:txBody>
      </p:sp>
    </p:spTree>
    <p:extLst>
      <p:ext uri="{BB962C8B-B14F-4D97-AF65-F5344CB8AC3E}">
        <p14:creationId xmlns:p14="http://schemas.microsoft.com/office/powerpoint/2010/main" val="3275344245"/>
      </p:ext>
    </p:extLst>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a:t>结构体</a:t>
            </a:r>
            <a:endParaRPr lang="zh-CN" altLang="en-US"/>
          </a:p>
        </p:txBody>
      </p:sp>
      <p:sp>
        <p:nvSpPr>
          <p:cNvPr id="4" name="内容占位符 2"/>
          <p:cNvSpPr txBox="1">
            <a:spLocks/>
          </p:cNvSpPr>
          <p:nvPr/>
        </p:nvSpPr>
        <p:spPr bwMode="auto">
          <a:xfrm>
            <a:off x="1321196" y="5170293"/>
            <a:ext cx="8229600" cy="135505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800"/>
              </a:spcBef>
              <a:spcAft>
                <a:spcPct val="0"/>
              </a:spcAft>
              <a:buClr>
                <a:schemeClr val="tx1"/>
              </a:buClr>
              <a:buSzPct val="80000"/>
              <a:buFont typeface="Arial" charset="0"/>
              <a:buChar char="•"/>
              <a:defRPr sz="2800" kern="1200">
                <a:solidFill>
                  <a:schemeClr val="tx1"/>
                </a:solidFill>
                <a:latin typeface="+mn-lt"/>
                <a:ea typeface="+mn-ea"/>
                <a:cs typeface="+mn-cs"/>
              </a:defRPr>
            </a:lvl1pPr>
            <a:lvl2pPr marL="615950" indent="-285750" algn="l" rtl="0" fontAlgn="base">
              <a:lnSpc>
                <a:spcPct val="90000"/>
              </a:lnSpc>
              <a:spcBef>
                <a:spcPts val="600"/>
              </a:spcBef>
              <a:spcAft>
                <a:spcPct val="0"/>
              </a:spcAft>
              <a:buSzPct val="80000"/>
              <a:buFont typeface="Corbel" pitchFamily="34" charset="0"/>
              <a:buChar char="–"/>
              <a:defRPr sz="2400" kern="1200">
                <a:solidFill>
                  <a:schemeClr val="tx1"/>
                </a:solidFill>
                <a:latin typeface="+mn-lt"/>
                <a:ea typeface="+mn-ea"/>
                <a:cs typeface="+mn-cs"/>
              </a:defRPr>
            </a:lvl2pPr>
            <a:lvl3pPr marL="995363" indent="-228600" algn="l" rtl="0" fontAlgn="base">
              <a:lnSpc>
                <a:spcPct val="90000"/>
              </a:lnSpc>
              <a:spcBef>
                <a:spcPts val="600"/>
              </a:spcBef>
              <a:spcAft>
                <a:spcPct val="0"/>
              </a:spcAft>
              <a:buClr>
                <a:schemeClr val="tx1"/>
              </a:buClr>
              <a:buSzPct val="80000"/>
              <a:buFont typeface="Arial" charset="0"/>
              <a:buChar char="•"/>
              <a:defRPr sz="2000" kern="1200">
                <a:solidFill>
                  <a:schemeClr val="tx1"/>
                </a:solidFill>
                <a:latin typeface="+mn-lt"/>
                <a:ea typeface="+mn-ea"/>
                <a:cs typeface="+mn-cs"/>
              </a:defRPr>
            </a:lvl3pPr>
            <a:lvl4pPr marL="1379538" indent="-282575" algn="l" rtl="0" fontAlgn="base">
              <a:lnSpc>
                <a:spcPct val="90000"/>
              </a:lnSpc>
              <a:spcBef>
                <a:spcPts val="600"/>
              </a:spcBef>
              <a:spcAft>
                <a:spcPct val="0"/>
              </a:spcAft>
              <a:buFont typeface="Corbel" pitchFamily="34" charset="0"/>
              <a:buChar char="–"/>
              <a:defRPr kern="1200">
                <a:solidFill>
                  <a:schemeClr val="tx1"/>
                </a:solidFill>
                <a:latin typeface="+mn-lt"/>
                <a:ea typeface="+mn-ea"/>
                <a:cs typeface="+mn-cs"/>
              </a:defRPr>
            </a:lvl4pPr>
            <a:lvl5pPr marL="1763713" indent="-228600" algn="l" rtl="0" fontAlgn="base">
              <a:lnSpc>
                <a:spcPct val="90000"/>
              </a:lnSpc>
              <a:spcBef>
                <a:spcPts val="600"/>
              </a:spcBef>
              <a:spcAft>
                <a:spcPct val="0"/>
              </a:spcAft>
              <a:buClr>
                <a:schemeClr val="tx1"/>
              </a:buClr>
              <a:buSzPct val="80000"/>
              <a:buFont typeface="Arial" charset="0"/>
              <a:buChar char="•"/>
              <a:defRPr kern="1200">
                <a:solidFill>
                  <a:schemeClr val="tx1"/>
                </a:solidFill>
                <a:latin typeface="+mn-lt"/>
                <a:ea typeface="+mn-ea"/>
                <a:cs typeface="+mn-cs"/>
              </a:defRPr>
            </a:lvl5pPr>
            <a:lvl6pPr marL="2148840"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6pPr>
            <a:lvl7pPr marL="2532888" indent="-228600" algn="l" defTabSz="914400" rtl="0" eaLnBrk="1" latinLnBrk="0" hangingPunct="1">
              <a:lnSpc>
                <a:spcPct val="90000"/>
              </a:lnSpc>
              <a:spcBef>
                <a:spcPts val="600"/>
              </a:spcBef>
              <a:buSzPct val="80000"/>
              <a:buFont typeface="Arial" pitchFamily="34" charset="0"/>
              <a:buChar char="•"/>
              <a:defRPr sz="1800" kern="1200" baseline="0">
                <a:solidFill>
                  <a:schemeClr val="tx1"/>
                </a:solidFill>
                <a:latin typeface="+mn-lt"/>
                <a:ea typeface="+mn-ea"/>
                <a:cs typeface="+mn-cs"/>
              </a:defRPr>
            </a:lvl7pPr>
            <a:lvl8pPr marL="2916936"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8pPr>
            <a:lvl9pPr marL="3300984" indent="-228600" algn="l" defTabSz="914400" rtl="0" eaLnBrk="1" latinLnBrk="0" hangingPunct="1">
              <a:lnSpc>
                <a:spcPct val="90000"/>
              </a:lnSpc>
              <a:spcBef>
                <a:spcPts val="600"/>
              </a:spcBef>
              <a:buSzPct val="80000"/>
              <a:buFont typeface="Arial" pitchFamily="34" charset="0"/>
              <a:buChar char="•"/>
              <a:defRPr sz="1800" kern="1200">
                <a:solidFill>
                  <a:schemeClr val="tx1"/>
                </a:solidFill>
                <a:latin typeface="+mn-lt"/>
                <a:ea typeface="+mn-ea"/>
                <a:cs typeface="+mn-cs"/>
              </a:defRPr>
            </a:lvl9pPr>
          </a:lstStyle>
          <a:p>
            <a:pPr>
              <a:spcBef>
                <a:spcPts val="600"/>
              </a:spcBef>
              <a:buClr>
                <a:schemeClr val="bg2">
                  <a:lumMod val="50000"/>
                </a:schemeClr>
              </a:buClr>
              <a:buSzPct val="100000"/>
              <a:buFont typeface="Wingdings" pitchFamily="2" charset="2"/>
              <a:buChar char=""/>
              <a:defRPr/>
            </a:pPr>
            <a:r>
              <a:rPr lang="en-US" altLang="zh-CN" sz="2400" b="1" smtClean="0">
                <a:latin typeface="微软雅黑" pitchFamily="34" charset="-122"/>
                <a:ea typeface="微软雅黑" pitchFamily="34" charset="-122"/>
              </a:rPr>
              <a:t>struct </a:t>
            </a:r>
            <a:r>
              <a:rPr lang="en-US" altLang="zh-CN" sz="2400" b="1" smtClean="0">
                <a:solidFill>
                  <a:srgbClr val="000000"/>
                </a:solidFill>
                <a:latin typeface="微软雅黑" pitchFamily="34" charset="-122"/>
                <a:ea typeface="微软雅黑" pitchFamily="34" charset="-122"/>
              </a:rPr>
              <a:t>student </a:t>
            </a:r>
            <a:r>
              <a:rPr lang="zh-CN" altLang="en-US" sz="2400" b="1" smtClean="0">
                <a:latin typeface="微软雅黑" pitchFamily="34" charset="-122"/>
                <a:ea typeface="微软雅黑" pitchFamily="34" charset="-122"/>
              </a:rPr>
              <a:t>是一个</a:t>
            </a:r>
            <a:r>
              <a:rPr lang="zh-CN" altLang="en-US" sz="2400" b="1" smtClean="0">
                <a:solidFill>
                  <a:srgbClr val="FF0000"/>
                </a:solidFill>
                <a:effectLst>
                  <a:outerShdw blurRad="38100" dist="38100" dir="2700000" algn="tl">
                    <a:srgbClr val="000000">
                      <a:alpha val="43137"/>
                    </a:srgbClr>
                  </a:outerShdw>
                </a:effectLst>
                <a:latin typeface="微软雅黑" pitchFamily="34" charset="-122"/>
                <a:ea typeface="微软雅黑" pitchFamily="34" charset="-122"/>
              </a:rPr>
              <a:t>自定义的数据类型</a:t>
            </a:r>
            <a:endParaRPr lang="en-US" altLang="zh-CN" sz="2400" b="1" smtClean="0">
              <a:solidFill>
                <a:srgbClr val="FF0000"/>
              </a:solidFill>
              <a:effectLst>
                <a:outerShdw blurRad="38100" dist="38100" dir="2700000" algn="tl">
                  <a:srgbClr val="000000">
                    <a:alpha val="43137"/>
                  </a:srgbClr>
                </a:outerShdw>
              </a:effectLst>
              <a:latin typeface="微软雅黑" pitchFamily="34" charset="-122"/>
              <a:ea typeface="微软雅黑" pitchFamily="34" charset="-122"/>
            </a:endParaRPr>
          </a:p>
          <a:p>
            <a:pPr>
              <a:spcBef>
                <a:spcPts val="600"/>
              </a:spcBef>
              <a:buClr>
                <a:schemeClr val="bg2">
                  <a:lumMod val="50000"/>
                </a:schemeClr>
              </a:buClr>
              <a:buSzPct val="100000"/>
              <a:buFont typeface="Wingdings" pitchFamily="2" charset="2"/>
              <a:buChar char=""/>
              <a:defRPr/>
            </a:pPr>
            <a:r>
              <a:rPr lang="en-US" altLang="zh-CN" sz="2400" b="1" smtClean="0">
                <a:latin typeface="微软雅黑" pitchFamily="34" charset="-122"/>
                <a:ea typeface="微软雅黑" pitchFamily="34" charset="-122"/>
              </a:rPr>
              <a:t>struct </a:t>
            </a:r>
            <a:r>
              <a:rPr lang="en-US" altLang="zh-CN" sz="2400" b="1" smtClean="0">
                <a:solidFill>
                  <a:srgbClr val="000000"/>
                </a:solidFill>
                <a:latin typeface="微软雅黑" pitchFamily="34" charset="-122"/>
                <a:ea typeface="微软雅黑" pitchFamily="34" charset="-122"/>
              </a:rPr>
              <a:t>student </a:t>
            </a:r>
            <a:r>
              <a:rPr lang="en-US" altLang="zh-CN" sz="2400" b="1" smtClean="0">
                <a:latin typeface="微软雅黑" pitchFamily="34" charset="-122"/>
                <a:ea typeface="微软雅黑" pitchFamily="34" charset="-122"/>
              </a:rPr>
              <a:t>s1</a:t>
            </a:r>
            <a:r>
              <a:rPr lang="zh-CN" altLang="en-US" sz="2400" b="1" smtClean="0">
                <a:latin typeface="微软雅黑" pitchFamily="34" charset="-122"/>
                <a:ea typeface="微软雅黑" pitchFamily="34" charset="-122"/>
              </a:rPr>
              <a:t>；是一个</a:t>
            </a:r>
            <a:r>
              <a:rPr lang="zh-CN" altLang="en-US" sz="2400" b="1" smtClean="0">
                <a:solidFill>
                  <a:srgbClr val="FF0000"/>
                </a:solidFill>
                <a:effectLst>
                  <a:outerShdw blurRad="38100" dist="38100" dir="2700000" algn="tl">
                    <a:srgbClr val="000000">
                      <a:alpha val="43137"/>
                    </a:srgbClr>
                  </a:outerShdw>
                </a:effectLst>
                <a:latin typeface="微软雅黑" pitchFamily="34" charset="-122"/>
                <a:ea typeface="微软雅黑" pitchFamily="34" charset="-122"/>
              </a:rPr>
              <a:t>结构体变量</a:t>
            </a:r>
            <a:endParaRPr lang="en-US" altLang="zh-CN" sz="2400" b="1" smtClean="0">
              <a:solidFill>
                <a:srgbClr val="FF0000"/>
              </a:solidFill>
              <a:effectLst>
                <a:outerShdw blurRad="38100" dist="38100" dir="2700000" algn="tl">
                  <a:srgbClr val="000000">
                    <a:alpha val="43137"/>
                  </a:srgbClr>
                </a:outerShdw>
              </a:effectLst>
              <a:latin typeface="微软雅黑" pitchFamily="34" charset="-122"/>
              <a:ea typeface="微软雅黑" pitchFamily="34" charset="-122"/>
            </a:endParaRPr>
          </a:p>
          <a:p>
            <a:pPr>
              <a:spcBef>
                <a:spcPts val="600"/>
              </a:spcBef>
              <a:buClr>
                <a:schemeClr val="bg2">
                  <a:lumMod val="50000"/>
                </a:schemeClr>
              </a:buClr>
              <a:buSzPct val="100000"/>
              <a:buFont typeface="Wingdings" pitchFamily="2" charset="2"/>
              <a:buChar char=""/>
              <a:defRPr/>
            </a:pPr>
            <a:r>
              <a:rPr lang="en-US" altLang="zh-CN" sz="2400" b="1" smtClean="0">
                <a:latin typeface="微软雅黑" pitchFamily="34" charset="-122"/>
                <a:ea typeface="微软雅黑" pitchFamily="34" charset="-122"/>
              </a:rPr>
              <a:t>struct </a:t>
            </a:r>
            <a:r>
              <a:rPr lang="en-US" altLang="zh-CN" sz="2400" b="1" smtClean="0">
                <a:solidFill>
                  <a:srgbClr val="000000"/>
                </a:solidFill>
                <a:latin typeface="微软雅黑" pitchFamily="34" charset="-122"/>
                <a:ea typeface="微软雅黑" pitchFamily="34" charset="-122"/>
              </a:rPr>
              <a:t>student</a:t>
            </a:r>
            <a:r>
              <a:rPr lang="en-US" altLang="zh-CN" sz="2400" b="1" smtClean="0">
                <a:latin typeface="微软雅黑" pitchFamily="34" charset="-122"/>
                <a:ea typeface="微软雅黑" pitchFamily="34" charset="-122"/>
              </a:rPr>
              <a:t> stu[100]; </a:t>
            </a:r>
            <a:r>
              <a:rPr lang="zh-CN" altLang="en-US" sz="2400" b="1" smtClean="0">
                <a:latin typeface="微软雅黑" pitchFamily="34" charset="-122"/>
                <a:ea typeface="微软雅黑" pitchFamily="34" charset="-122"/>
              </a:rPr>
              <a:t>是一个</a:t>
            </a:r>
            <a:r>
              <a:rPr lang="zh-CN" altLang="en-US" sz="2400" b="1" smtClean="0">
                <a:solidFill>
                  <a:srgbClr val="FF0000"/>
                </a:solidFill>
                <a:effectLst>
                  <a:outerShdw blurRad="38100" dist="38100" dir="2700000" algn="tl">
                    <a:srgbClr val="000000">
                      <a:alpha val="43137"/>
                    </a:srgbClr>
                  </a:outerShdw>
                </a:effectLst>
                <a:latin typeface="微软雅黑" pitchFamily="34" charset="-122"/>
                <a:ea typeface="微软雅黑" pitchFamily="34" charset="-122"/>
              </a:rPr>
              <a:t>结构体数组</a:t>
            </a:r>
            <a:endParaRPr lang="en-US" altLang="zh-CN" sz="2400" b="1" dirty="0" smtClean="0">
              <a:solidFill>
                <a:srgbClr val="FF0000"/>
              </a:solidFill>
              <a:effectLst>
                <a:outerShdw blurRad="38100" dist="38100" dir="2700000" algn="tl">
                  <a:srgbClr val="000000">
                    <a:alpha val="43137"/>
                  </a:srgbClr>
                </a:outerShdw>
              </a:effectLst>
              <a:latin typeface="微软雅黑" pitchFamily="34" charset="-122"/>
              <a:ea typeface="微软雅黑" pitchFamily="34" charset="-122"/>
            </a:endParaRPr>
          </a:p>
        </p:txBody>
      </p:sp>
      <p:sp>
        <p:nvSpPr>
          <p:cNvPr id="5" name="矩形 4"/>
          <p:cNvSpPr/>
          <p:nvPr/>
        </p:nvSpPr>
        <p:spPr>
          <a:xfrm>
            <a:off x="1341884" y="878517"/>
            <a:ext cx="8786812" cy="4062651"/>
          </a:xfrm>
          <a:prstGeom prst="rect">
            <a:avLst/>
          </a:prstGeom>
          <a:solidFill>
            <a:schemeClr val="bg2">
              <a:lumMod val="20000"/>
              <a:lumOff val="80000"/>
            </a:schemeClr>
          </a:solidFill>
          <a:ln w="50800">
            <a:solidFill>
              <a:schemeClr val="bg2">
                <a:lumMod val="50000"/>
              </a:schemeClr>
            </a:solidFill>
          </a:ln>
          <a:effectLst>
            <a:outerShdw blurRad="50800" dist="38100" dir="2700000" algn="tl" rotWithShape="0">
              <a:prstClr val="black">
                <a:alpha val="40000"/>
              </a:prstClr>
            </a:outerShdw>
          </a:effectLst>
        </p:spPr>
        <p:txBody>
          <a:bodyPr>
            <a:spAutoFit/>
          </a:bodyPr>
          <a:lstStyle/>
          <a:p>
            <a:pPr hangingPunct="0">
              <a:lnSpc>
                <a:spcPct val="85000"/>
              </a:lnSpc>
              <a:spcBef>
                <a:spcPct val="20000"/>
              </a:spcBef>
              <a:buClr>
                <a:srgbClr val="FFCC66"/>
              </a:buClr>
              <a:buSzPct val="80000"/>
              <a:buFont typeface="Monotype Sorts" charset="2"/>
              <a:buNone/>
              <a:tabLst>
                <a:tab pos="363538" algn="l"/>
              </a:tabLst>
              <a:defRPr/>
            </a:pPr>
            <a:r>
              <a:rPr lang="en-US" altLang="zh-CN" sz="2400" b="1" dirty="0" err="1">
                <a:solidFill>
                  <a:schemeClr val="tx1">
                    <a:lumMod val="60000"/>
                    <a:lumOff val="40000"/>
                  </a:schemeClr>
                </a:solidFill>
                <a:latin typeface="Consolas" pitchFamily="49" charset="0"/>
                <a:ea typeface="宋体" pitchFamily="2" charset="-122"/>
                <a:cs typeface="Consolas" pitchFamily="49" charset="0"/>
              </a:rPr>
              <a:t>struct</a:t>
            </a:r>
            <a:r>
              <a:rPr lang="en-US" altLang="zh-CN" sz="2400" b="1" dirty="0">
                <a:latin typeface="Consolas" pitchFamily="49" charset="0"/>
                <a:ea typeface="宋体" pitchFamily="2" charset="-122"/>
                <a:cs typeface="Consolas" pitchFamily="49" charset="0"/>
              </a:rPr>
              <a:t>  </a:t>
            </a:r>
            <a:r>
              <a:rPr lang="en-US" altLang="zh-CN" sz="2400" b="1" dirty="0" smtClean="0">
                <a:solidFill>
                  <a:srgbClr val="000000"/>
                </a:solidFill>
                <a:latin typeface="Consolas" pitchFamily="49" charset="0"/>
                <a:ea typeface="宋体" pitchFamily="2" charset="-122"/>
                <a:cs typeface="Consolas" pitchFamily="49" charset="0"/>
              </a:rPr>
              <a:t>student</a:t>
            </a:r>
            <a:r>
              <a:rPr lang="en-US" altLang="zh-CN" sz="2400" b="1" dirty="0">
                <a:solidFill>
                  <a:srgbClr val="000000"/>
                </a:solidFill>
                <a:latin typeface="Consolas" pitchFamily="49" charset="0"/>
                <a:ea typeface="宋体" pitchFamily="2" charset="-122"/>
                <a:cs typeface="Consolas" pitchFamily="49" charset="0"/>
              </a:rPr>
              <a:t/>
            </a:r>
            <a:br>
              <a:rPr lang="en-US" altLang="zh-CN" sz="2400" b="1" dirty="0">
                <a:solidFill>
                  <a:srgbClr val="000000"/>
                </a:solidFill>
                <a:latin typeface="Consolas" pitchFamily="49" charset="0"/>
                <a:ea typeface="宋体" pitchFamily="2" charset="-122"/>
                <a:cs typeface="Consolas" pitchFamily="49" charset="0"/>
              </a:rPr>
            </a:br>
            <a:r>
              <a:rPr lang="en-US" altLang="zh-CN" sz="2400" b="1" dirty="0">
                <a:solidFill>
                  <a:srgbClr val="000000"/>
                </a:solidFill>
                <a:latin typeface="Consolas" pitchFamily="49" charset="0"/>
                <a:ea typeface="宋体" pitchFamily="2" charset="-122"/>
                <a:cs typeface="Consolas" pitchFamily="49" charset="0"/>
              </a:rPr>
              <a:t>{</a:t>
            </a:r>
            <a:br>
              <a:rPr lang="en-US" altLang="zh-CN" sz="2400" b="1" dirty="0">
                <a:solidFill>
                  <a:srgbClr val="000000"/>
                </a:solidFill>
                <a:latin typeface="Consolas" pitchFamily="49" charset="0"/>
                <a:ea typeface="宋体" pitchFamily="2" charset="-122"/>
                <a:cs typeface="Consolas" pitchFamily="49" charset="0"/>
              </a:rPr>
            </a:br>
            <a:r>
              <a:rPr lang="en-US" altLang="zh-CN" sz="2400" b="1">
                <a:solidFill>
                  <a:srgbClr val="000000"/>
                </a:solidFill>
                <a:latin typeface="Consolas" pitchFamily="49" charset="0"/>
                <a:ea typeface="宋体" pitchFamily="2" charset="-122"/>
                <a:cs typeface="Consolas" pitchFamily="49" charset="0"/>
              </a:rPr>
              <a:t>	</a:t>
            </a:r>
            <a:r>
              <a:rPr lang="en-US" altLang="zh-CN" sz="2400" b="1" smtClean="0">
                <a:solidFill>
                  <a:srgbClr val="3366FF"/>
                </a:solidFill>
                <a:effectLst>
                  <a:outerShdw blurRad="38100" dist="38100" dir="2700000" algn="tl">
                    <a:srgbClr val="C0C0C0"/>
                  </a:outerShdw>
                </a:effectLst>
                <a:latin typeface="Consolas" pitchFamily="49" charset="0"/>
                <a:ea typeface="宋体" pitchFamily="2" charset="-122"/>
                <a:cs typeface="Consolas" pitchFamily="49" charset="0"/>
              </a:rPr>
              <a:t>char  studentID[10</a:t>
            </a:r>
            <a:r>
              <a:rPr lang="en-US" altLang="zh-CN" sz="2400" b="1">
                <a:solidFill>
                  <a:srgbClr val="3366FF"/>
                </a:solidFill>
                <a:effectLst>
                  <a:outerShdw blurRad="38100" dist="38100" dir="2700000" algn="tl">
                    <a:srgbClr val="C0C0C0"/>
                  </a:outerShdw>
                </a:effectLst>
                <a:latin typeface="Consolas" pitchFamily="49" charset="0"/>
                <a:ea typeface="宋体" pitchFamily="2" charset="-122"/>
                <a:cs typeface="Consolas" pitchFamily="49" charset="0"/>
              </a:rPr>
              <a:t>]; </a:t>
            </a:r>
            <a:r>
              <a:rPr lang="en-US" altLang="zh-CN" sz="2400" b="1" smtClean="0">
                <a:solidFill>
                  <a:srgbClr val="3366FF"/>
                </a:solidFill>
                <a:effectLst>
                  <a:outerShdw blurRad="38100" dist="38100" dir="2700000" algn="tl">
                    <a:srgbClr val="C0C0C0"/>
                  </a:outerShdw>
                </a:effectLst>
                <a:latin typeface="Consolas" pitchFamily="49" charset="0"/>
                <a:ea typeface="宋体" pitchFamily="2" charset="-122"/>
                <a:cs typeface="Consolas" pitchFamily="49" charset="0"/>
              </a:rPr>
              <a:t>  // </a:t>
            </a:r>
            <a:r>
              <a:rPr lang="zh-CN" altLang="en-US" sz="2400" b="1" smtClean="0">
                <a:solidFill>
                  <a:srgbClr val="3366FF"/>
                </a:solidFill>
                <a:effectLst>
                  <a:outerShdw blurRad="38100" dist="38100" dir="2700000" algn="tl">
                    <a:srgbClr val="C0C0C0"/>
                  </a:outerShdw>
                </a:effectLst>
                <a:latin typeface="Consolas" pitchFamily="49" charset="0"/>
                <a:ea typeface="宋体" pitchFamily="2" charset="-122"/>
                <a:cs typeface="Consolas" pitchFamily="49" charset="0"/>
              </a:rPr>
              <a:t>学生</a:t>
            </a:r>
            <a:r>
              <a:rPr lang="zh-CN" altLang="en-US" sz="2400" b="1">
                <a:solidFill>
                  <a:srgbClr val="3366FF"/>
                </a:solidFill>
                <a:effectLst>
                  <a:outerShdw blurRad="38100" dist="38100" dir="2700000" algn="tl">
                    <a:srgbClr val="C0C0C0"/>
                  </a:outerShdw>
                </a:effectLst>
                <a:latin typeface="Consolas" pitchFamily="49" charset="0"/>
                <a:ea typeface="宋体" pitchFamily="2" charset="-122"/>
                <a:cs typeface="Consolas" pitchFamily="49" charset="0"/>
              </a:rPr>
              <a:t>的</a:t>
            </a:r>
            <a:r>
              <a:rPr lang="zh-CN" altLang="en-US" sz="2400" b="1" smtClean="0">
                <a:solidFill>
                  <a:srgbClr val="3366FF"/>
                </a:solidFill>
                <a:effectLst>
                  <a:outerShdw blurRad="38100" dist="38100" dir="2700000" algn="tl">
                    <a:srgbClr val="C0C0C0"/>
                  </a:outerShdw>
                </a:effectLst>
                <a:latin typeface="Consolas" pitchFamily="49" charset="0"/>
                <a:ea typeface="宋体" pitchFamily="2" charset="-122"/>
                <a:cs typeface="Consolas" pitchFamily="49" charset="0"/>
              </a:rPr>
              <a:t>序号</a:t>
            </a:r>
            <a:endParaRPr lang="en-US" altLang="zh-CN" sz="2400" b="1" dirty="0">
              <a:solidFill>
                <a:srgbClr val="3366FF"/>
              </a:solidFill>
              <a:effectLst>
                <a:outerShdw blurRad="38100" dist="38100" dir="2700000" algn="tl">
                  <a:srgbClr val="C0C0C0"/>
                </a:outerShdw>
              </a:effectLst>
              <a:latin typeface="Consolas" pitchFamily="49" charset="0"/>
              <a:ea typeface="宋体" pitchFamily="2" charset="-122"/>
              <a:cs typeface="Consolas" pitchFamily="49" charset="0"/>
            </a:endParaRPr>
          </a:p>
          <a:p>
            <a:pPr marL="374650" indent="-374650" hangingPunct="0">
              <a:lnSpc>
                <a:spcPct val="85000"/>
              </a:lnSpc>
              <a:spcBef>
                <a:spcPct val="20000"/>
              </a:spcBef>
              <a:buClr>
                <a:srgbClr val="FFCC66"/>
              </a:buClr>
              <a:buSzPct val="80000"/>
              <a:buFont typeface="Monotype Sorts" charset="2"/>
              <a:buNone/>
              <a:tabLst>
                <a:tab pos="536575" algn="l"/>
              </a:tabLst>
              <a:defRPr/>
            </a:pPr>
            <a:r>
              <a:rPr lang="en-US" altLang="zh-CN" sz="2400" b="1">
                <a:solidFill>
                  <a:srgbClr val="3366FF"/>
                </a:solidFill>
                <a:effectLst>
                  <a:outerShdw blurRad="38100" dist="38100" dir="2700000" algn="tl">
                    <a:srgbClr val="C0C0C0"/>
                  </a:outerShdw>
                </a:effectLst>
                <a:latin typeface="Consolas" pitchFamily="49" charset="0"/>
                <a:ea typeface="宋体" pitchFamily="2" charset="-122"/>
                <a:cs typeface="Consolas" pitchFamily="49" charset="0"/>
              </a:rPr>
              <a:t>	</a:t>
            </a:r>
            <a:r>
              <a:rPr lang="en-US" altLang="zh-CN" sz="2400" b="1" smtClean="0">
                <a:solidFill>
                  <a:srgbClr val="3366FF"/>
                </a:solidFill>
                <a:effectLst>
                  <a:outerShdw blurRad="38100" dist="38100" dir="2700000" algn="tl">
                    <a:srgbClr val="C0C0C0"/>
                  </a:outerShdw>
                </a:effectLst>
                <a:latin typeface="Consolas" pitchFamily="49" charset="0"/>
                <a:ea typeface="宋体" pitchFamily="2" charset="-122"/>
                <a:cs typeface="Consolas" pitchFamily="49" charset="0"/>
              </a:rPr>
              <a:t>char  studentName[10]; // </a:t>
            </a:r>
            <a:r>
              <a:rPr lang="zh-CN" altLang="en-US" sz="2400" b="1" smtClean="0">
                <a:solidFill>
                  <a:srgbClr val="3366FF"/>
                </a:solidFill>
                <a:effectLst>
                  <a:outerShdw blurRad="38100" dist="38100" dir="2700000" algn="tl">
                    <a:srgbClr val="C0C0C0"/>
                  </a:outerShdw>
                </a:effectLst>
                <a:latin typeface="Consolas" pitchFamily="49" charset="0"/>
                <a:ea typeface="宋体" pitchFamily="2" charset="-122"/>
                <a:cs typeface="Consolas" pitchFamily="49" charset="0"/>
              </a:rPr>
              <a:t>学生</a:t>
            </a:r>
            <a:r>
              <a:rPr lang="zh-CN" altLang="en-US" sz="2400" b="1">
                <a:solidFill>
                  <a:srgbClr val="3366FF"/>
                </a:solidFill>
                <a:effectLst>
                  <a:outerShdw blurRad="38100" dist="38100" dir="2700000" algn="tl">
                    <a:srgbClr val="C0C0C0"/>
                  </a:outerShdw>
                </a:effectLst>
                <a:latin typeface="Consolas" pitchFamily="49" charset="0"/>
                <a:ea typeface="宋体" pitchFamily="2" charset="-122"/>
                <a:cs typeface="Consolas" pitchFamily="49" charset="0"/>
              </a:rPr>
              <a:t>的</a:t>
            </a:r>
            <a:r>
              <a:rPr lang="zh-CN" altLang="en-US" sz="2400" b="1" smtClean="0">
                <a:solidFill>
                  <a:srgbClr val="3366FF"/>
                </a:solidFill>
                <a:effectLst>
                  <a:outerShdw blurRad="38100" dist="38100" dir="2700000" algn="tl">
                    <a:srgbClr val="C0C0C0"/>
                  </a:outerShdw>
                </a:effectLst>
                <a:latin typeface="Consolas" pitchFamily="49" charset="0"/>
                <a:ea typeface="宋体" pitchFamily="2" charset="-122"/>
                <a:cs typeface="Consolas" pitchFamily="49" charset="0"/>
              </a:rPr>
              <a:t>姓名</a:t>
            </a:r>
            <a:endParaRPr lang="en-US" altLang="zh-CN" sz="2400" b="1" dirty="0">
              <a:solidFill>
                <a:srgbClr val="3366FF"/>
              </a:solidFill>
              <a:effectLst>
                <a:outerShdw blurRad="38100" dist="38100" dir="2700000" algn="tl">
                  <a:srgbClr val="C0C0C0"/>
                </a:outerShdw>
              </a:effectLst>
              <a:latin typeface="Consolas" pitchFamily="49" charset="0"/>
              <a:ea typeface="宋体" pitchFamily="2" charset="-122"/>
              <a:cs typeface="Consolas" pitchFamily="49" charset="0"/>
            </a:endParaRPr>
          </a:p>
          <a:p>
            <a:pPr marL="374650" indent="-374650" hangingPunct="0">
              <a:lnSpc>
                <a:spcPct val="85000"/>
              </a:lnSpc>
              <a:spcBef>
                <a:spcPct val="20000"/>
              </a:spcBef>
              <a:buClr>
                <a:srgbClr val="FFCC66"/>
              </a:buClr>
              <a:buSzPct val="80000"/>
              <a:buFont typeface="Monotype Sorts" charset="2"/>
              <a:buNone/>
              <a:tabLst>
                <a:tab pos="536575" algn="l"/>
              </a:tabLst>
              <a:defRPr/>
            </a:pPr>
            <a:r>
              <a:rPr lang="en-US" altLang="zh-CN" sz="2400" b="1" dirty="0">
                <a:solidFill>
                  <a:srgbClr val="3366FF"/>
                </a:solidFill>
                <a:effectLst>
                  <a:outerShdw blurRad="38100" dist="38100" dir="2700000" algn="tl">
                    <a:srgbClr val="C0C0C0"/>
                  </a:outerShdw>
                </a:effectLst>
                <a:latin typeface="Consolas" pitchFamily="49" charset="0"/>
                <a:ea typeface="宋体" pitchFamily="2" charset="-122"/>
                <a:cs typeface="Consolas" pitchFamily="49" charset="0"/>
              </a:rPr>
              <a:t>	char  </a:t>
            </a:r>
            <a:r>
              <a:rPr lang="en-US" altLang="zh-CN" sz="2400" b="1" dirty="0" err="1">
                <a:solidFill>
                  <a:srgbClr val="3366FF"/>
                </a:solidFill>
                <a:effectLst>
                  <a:outerShdw blurRad="38100" dist="38100" dir="2700000" algn="tl">
                    <a:srgbClr val="C0C0C0"/>
                  </a:outerShdw>
                </a:effectLst>
                <a:latin typeface="Consolas" pitchFamily="49" charset="0"/>
                <a:ea typeface="宋体" pitchFamily="2" charset="-122"/>
                <a:cs typeface="Consolas" pitchFamily="49" charset="0"/>
              </a:rPr>
              <a:t>studentSex</a:t>
            </a:r>
            <a:r>
              <a:rPr lang="en-US" altLang="zh-CN" sz="2400" b="1" dirty="0">
                <a:solidFill>
                  <a:srgbClr val="3366FF"/>
                </a:solidFill>
                <a:effectLst>
                  <a:outerShdw blurRad="38100" dist="38100" dir="2700000" algn="tl">
                    <a:srgbClr val="C0C0C0"/>
                  </a:outerShdw>
                </a:effectLst>
                <a:latin typeface="Consolas" pitchFamily="49" charset="0"/>
                <a:ea typeface="宋体" pitchFamily="2" charset="-122"/>
                <a:cs typeface="Consolas" pitchFamily="49" charset="0"/>
              </a:rPr>
              <a:t>[4</a:t>
            </a:r>
            <a:r>
              <a:rPr lang="en-US" altLang="zh-CN" sz="2400" b="1">
                <a:solidFill>
                  <a:srgbClr val="3366FF"/>
                </a:solidFill>
                <a:effectLst>
                  <a:outerShdw blurRad="38100" dist="38100" dir="2700000" algn="tl">
                    <a:srgbClr val="C0C0C0"/>
                  </a:outerShdw>
                </a:effectLst>
                <a:latin typeface="Consolas" pitchFamily="49" charset="0"/>
                <a:ea typeface="宋体" pitchFamily="2" charset="-122"/>
                <a:cs typeface="Consolas" pitchFamily="49" charset="0"/>
              </a:rPr>
              <a:t>];  </a:t>
            </a:r>
            <a:r>
              <a:rPr lang="en-US" altLang="zh-CN" sz="2400" b="1" smtClean="0">
                <a:solidFill>
                  <a:srgbClr val="3366FF"/>
                </a:solidFill>
                <a:effectLst>
                  <a:outerShdw blurRad="38100" dist="38100" dir="2700000" algn="tl">
                    <a:srgbClr val="C0C0C0"/>
                  </a:outerShdw>
                </a:effectLst>
                <a:latin typeface="Consolas" pitchFamily="49" charset="0"/>
                <a:ea typeface="宋体" pitchFamily="2" charset="-122"/>
                <a:cs typeface="Consolas" pitchFamily="49" charset="0"/>
              </a:rPr>
              <a:t> // </a:t>
            </a:r>
            <a:r>
              <a:rPr lang="zh-CN" altLang="en-US" sz="2400" b="1" smtClean="0">
                <a:solidFill>
                  <a:srgbClr val="3366FF"/>
                </a:solidFill>
                <a:effectLst>
                  <a:outerShdw blurRad="38100" dist="38100" dir="2700000" algn="tl">
                    <a:srgbClr val="C0C0C0"/>
                  </a:outerShdw>
                </a:effectLst>
                <a:latin typeface="Consolas" pitchFamily="49" charset="0"/>
                <a:ea typeface="宋体" pitchFamily="2" charset="-122"/>
                <a:cs typeface="Consolas" pitchFamily="49" charset="0"/>
              </a:rPr>
              <a:t>学生</a:t>
            </a:r>
            <a:r>
              <a:rPr lang="zh-CN" altLang="en-US" sz="2400" b="1">
                <a:solidFill>
                  <a:srgbClr val="3366FF"/>
                </a:solidFill>
                <a:effectLst>
                  <a:outerShdw blurRad="38100" dist="38100" dir="2700000" algn="tl">
                    <a:srgbClr val="C0C0C0"/>
                  </a:outerShdw>
                </a:effectLst>
                <a:latin typeface="Consolas" pitchFamily="49" charset="0"/>
                <a:ea typeface="宋体" pitchFamily="2" charset="-122"/>
                <a:cs typeface="Consolas" pitchFamily="49" charset="0"/>
              </a:rPr>
              <a:t>的</a:t>
            </a:r>
            <a:r>
              <a:rPr lang="zh-CN" altLang="en-US" sz="2400" b="1" smtClean="0">
                <a:solidFill>
                  <a:srgbClr val="3366FF"/>
                </a:solidFill>
                <a:effectLst>
                  <a:outerShdw blurRad="38100" dist="38100" dir="2700000" algn="tl">
                    <a:srgbClr val="C0C0C0"/>
                  </a:outerShdw>
                </a:effectLst>
                <a:latin typeface="Consolas" pitchFamily="49" charset="0"/>
                <a:ea typeface="宋体" pitchFamily="2" charset="-122"/>
                <a:cs typeface="Consolas" pitchFamily="49" charset="0"/>
              </a:rPr>
              <a:t>性别</a:t>
            </a:r>
            <a:endParaRPr lang="en-US" altLang="zh-CN" sz="2400" b="1" dirty="0">
              <a:solidFill>
                <a:srgbClr val="3366FF"/>
              </a:solidFill>
              <a:effectLst>
                <a:outerShdw blurRad="38100" dist="38100" dir="2700000" algn="tl">
                  <a:srgbClr val="C0C0C0"/>
                </a:outerShdw>
              </a:effectLst>
              <a:latin typeface="Consolas" pitchFamily="49" charset="0"/>
              <a:ea typeface="宋体" pitchFamily="2" charset="-122"/>
              <a:cs typeface="Consolas" pitchFamily="49" charset="0"/>
            </a:endParaRPr>
          </a:p>
          <a:p>
            <a:pPr marL="374650" indent="-374650" hangingPunct="0">
              <a:lnSpc>
                <a:spcPct val="85000"/>
              </a:lnSpc>
              <a:spcBef>
                <a:spcPct val="20000"/>
              </a:spcBef>
              <a:buClr>
                <a:srgbClr val="FFCC66"/>
              </a:buClr>
              <a:buSzPct val="80000"/>
              <a:buFont typeface="Monotype Sorts" charset="2"/>
              <a:buNone/>
              <a:tabLst>
                <a:tab pos="536575" algn="l"/>
              </a:tabLst>
              <a:defRPr/>
            </a:pPr>
            <a:r>
              <a:rPr lang="en-US" altLang="zh-CN" sz="2400" b="1" dirty="0">
                <a:solidFill>
                  <a:srgbClr val="3366FF"/>
                </a:solidFill>
                <a:effectLst>
                  <a:outerShdw blurRad="38100" dist="38100" dir="2700000" algn="tl">
                    <a:srgbClr val="C0C0C0"/>
                  </a:outerShdw>
                </a:effectLst>
                <a:latin typeface="Consolas" pitchFamily="49" charset="0"/>
                <a:ea typeface="宋体" pitchFamily="2" charset="-122"/>
                <a:cs typeface="Consolas" pitchFamily="49" charset="0"/>
              </a:rPr>
              <a:t>	</a:t>
            </a:r>
            <a:r>
              <a:rPr lang="en-US" altLang="zh-CN" sz="2400" b="1" dirty="0" err="1">
                <a:solidFill>
                  <a:srgbClr val="3366FF"/>
                </a:solidFill>
                <a:effectLst>
                  <a:outerShdw blurRad="38100" dist="38100" dir="2700000" algn="tl">
                    <a:srgbClr val="C0C0C0"/>
                  </a:outerShdw>
                </a:effectLst>
                <a:latin typeface="Consolas" pitchFamily="49" charset="0"/>
                <a:ea typeface="宋体" pitchFamily="2" charset="-122"/>
                <a:cs typeface="Consolas" pitchFamily="49" charset="0"/>
              </a:rPr>
              <a:t>int</a:t>
            </a:r>
            <a:r>
              <a:rPr lang="en-US" altLang="zh-CN" sz="2400" b="1" dirty="0">
                <a:solidFill>
                  <a:srgbClr val="3366FF"/>
                </a:solidFill>
                <a:effectLst>
                  <a:outerShdw blurRad="38100" dist="38100" dir="2700000" algn="tl">
                    <a:srgbClr val="C0C0C0"/>
                  </a:outerShdw>
                </a:effectLst>
                <a:latin typeface="Consolas" pitchFamily="49" charset="0"/>
                <a:ea typeface="宋体" pitchFamily="2" charset="-122"/>
                <a:cs typeface="Consolas" pitchFamily="49" charset="0"/>
              </a:rPr>
              <a:t>	</a:t>
            </a:r>
            <a:r>
              <a:rPr lang="en-US" altLang="zh-CN" sz="2400" b="1" dirty="0" err="1">
                <a:solidFill>
                  <a:srgbClr val="3366FF"/>
                </a:solidFill>
                <a:effectLst>
                  <a:outerShdw blurRad="38100" dist="38100" dir="2700000" algn="tl">
                    <a:srgbClr val="C0C0C0"/>
                  </a:outerShdw>
                </a:effectLst>
                <a:latin typeface="Consolas" pitchFamily="49" charset="0"/>
                <a:ea typeface="宋体" pitchFamily="2" charset="-122"/>
                <a:cs typeface="Consolas" pitchFamily="49" charset="0"/>
              </a:rPr>
              <a:t>timeOfEnter</a:t>
            </a:r>
            <a:r>
              <a:rPr lang="en-US" altLang="zh-CN" sz="2400" b="1">
                <a:solidFill>
                  <a:srgbClr val="3366FF"/>
                </a:solidFill>
                <a:effectLst>
                  <a:outerShdw blurRad="38100" dist="38100" dir="2700000" algn="tl">
                    <a:srgbClr val="C0C0C0"/>
                  </a:outerShdw>
                </a:effectLst>
                <a:latin typeface="Consolas" pitchFamily="49" charset="0"/>
                <a:ea typeface="宋体" pitchFamily="2" charset="-122"/>
                <a:cs typeface="Consolas" pitchFamily="49" charset="0"/>
              </a:rPr>
              <a:t>;     </a:t>
            </a:r>
            <a:r>
              <a:rPr lang="en-US" altLang="zh-CN" sz="2400" b="1" smtClean="0">
                <a:solidFill>
                  <a:srgbClr val="3366FF"/>
                </a:solidFill>
                <a:effectLst>
                  <a:outerShdw blurRad="38100" dist="38100" dir="2700000" algn="tl">
                    <a:srgbClr val="C0C0C0"/>
                  </a:outerShdw>
                </a:effectLst>
                <a:latin typeface="Consolas" pitchFamily="49" charset="0"/>
                <a:ea typeface="宋体" pitchFamily="2" charset="-122"/>
                <a:cs typeface="Consolas" pitchFamily="49" charset="0"/>
              </a:rPr>
              <a:t>   // </a:t>
            </a:r>
            <a:r>
              <a:rPr lang="zh-CN" altLang="en-US" sz="2400" b="1" smtClean="0">
                <a:solidFill>
                  <a:srgbClr val="3366FF"/>
                </a:solidFill>
                <a:effectLst>
                  <a:outerShdw blurRad="38100" dist="38100" dir="2700000" algn="tl">
                    <a:srgbClr val="C0C0C0"/>
                  </a:outerShdw>
                </a:effectLst>
                <a:latin typeface="Consolas" pitchFamily="49" charset="0"/>
                <a:ea typeface="宋体" pitchFamily="2" charset="-122"/>
                <a:cs typeface="Consolas" pitchFamily="49" charset="0"/>
              </a:rPr>
              <a:t>学生</a:t>
            </a:r>
            <a:r>
              <a:rPr lang="zh-CN" altLang="en-US" sz="2400" b="1" dirty="0">
                <a:solidFill>
                  <a:srgbClr val="3366FF"/>
                </a:solidFill>
                <a:effectLst>
                  <a:outerShdw blurRad="38100" dist="38100" dir="2700000" algn="tl">
                    <a:srgbClr val="C0C0C0"/>
                  </a:outerShdw>
                </a:effectLst>
                <a:latin typeface="Consolas" pitchFamily="49" charset="0"/>
                <a:ea typeface="宋体" pitchFamily="2" charset="-122"/>
                <a:cs typeface="Consolas" pitchFamily="49" charset="0"/>
              </a:rPr>
              <a:t>的</a:t>
            </a:r>
            <a:r>
              <a:rPr lang="zh-CN" altLang="en-US" sz="2400" b="1">
                <a:solidFill>
                  <a:srgbClr val="3366FF"/>
                </a:solidFill>
                <a:effectLst>
                  <a:outerShdw blurRad="38100" dist="38100" dir="2700000" algn="tl">
                    <a:srgbClr val="C0C0C0"/>
                  </a:outerShdw>
                </a:effectLst>
                <a:latin typeface="Consolas" pitchFamily="49" charset="0"/>
                <a:ea typeface="宋体" pitchFamily="2" charset="-122"/>
                <a:cs typeface="Consolas" pitchFamily="49" charset="0"/>
              </a:rPr>
              <a:t>入学</a:t>
            </a:r>
            <a:r>
              <a:rPr lang="zh-CN" altLang="en-US" sz="2400" b="1" smtClean="0">
                <a:solidFill>
                  <a:srgbClr val="3366FF"/>
                </a:solidFill>
                <a:effectLst>
                  <a:outerShdw blurRad="38100" dist="38100" dir="2700000" algn="tl">
                    <a:srgbClr val="C0C0C0"/>
                  </a:outerShdw>
                </a:effectLst>
                <a:latin typeface="Consolas" pitchFamily="49" charset="0"/>
                <a:ea typeface="宋体" pitchFamily="2" charset="-122"/>
                <a:cs typeface="Consolas" pitchFamily="49" charset="0"/>
              </a:rPr>
              <a:t>时间</a:t>
            </a:r>
            <a:endParaRPr lang="en-US" altLang="zh-CN" sz="2400" b="1" dirty="0">
              <a:solidFill>
                <a:srgbClr val="3366FF"/>
              </a:solidFill>
              <a:effectLst>
                <a:outerShdw blurRad="38100" dist="38100" dir="2700000" algn="tl">
                  <a:srgbClr val="C0C0C0"/>
                </a:outerShdw>
              </a:effectLst>
              <a:latin typeface="Consolas" pitchFamily="49" charset="0"/>
              <a:ea typeface="宋体" pitchFamily="2" charset="-122"/>
              <a:cs typeface="Consolas" pitchFamily="49" charset="0"/>
            </a:endParaRPr>
          </a:p>
          <a:p>
            <a:pPr marL="374650" indent="-374650" hangingPunct="0">
              <a:lnSpc>
                <a:spcPct val="85000"/>
              </a:lnSpc>
              <a:spcBef>
                <a:spcPct val="20000"/>
              </a:spcBef>
              <a:buClr>
                <a:srgbClr val="FFCC66"/>
              </a:buClr>
              <a:buSzPct val="80000"/>
              <a:buFont typeface="Monotype Sorts" charset="2"/>
              <a:buNone/>
              <a:tabLst>
                <a:tab pos="536575" algn="l"/>
              </a:tabLst>
              <a:defRPr/>
            </a:pPr>
            <a:r>
              <a:rPr lang="en-US" altLang="zh-CN" sz="2400" b="1" dirty="0">
                <a:solidFill>
                  <a:srgbClr val="3366FF"/>
                </a:solidFill>
                <a:effectLst>
                  <a:outerShdw blurRad="38100" dist="38100" dir="2700000" algn="tl">
                    <a:srgbClr val="C0C0C0"/>
                  </a:outerShdw>
                </a:effectLst>
                <a:latin typeface="Consolas" pitchFamily="49" charset="0"/>
                <a:ea typeface="宋体" pitchFamily="2" charset="-122"/>
                <a:cs typeface="Consolas" pitchFamily="49" charset="0"/>
              </a:rPr>
              <a:t>	</a:t>
            </a:r>
            <a:r>
              <a:rPr lang="en-US" altLang="zh-CN" sz="2400" b="1" dirty="0" err="1">
                <a:solidFill>
                  <a:srgbClr val="3366FF"/>
                </a:solidFill>
                <a:effectLst>
                  <a:outerShdw blurRad="38100" dist="38100" dir="2700000" algn="tl">
                    <a:srgbClr val="C0C0C0"/>
                  </a:outerShdw>
                </a:effectLst>
                <a:latin typeface="Consolas" pitchFamily="49" charset="0"/>
                <a:ea typeface="宋体" pitchFamily="2" charset="-122"/>
                <a:cs typeface="Consolas" pitchFamily="49" charset="0"/>
              </a:rPr>
              <a:t>int</a:t>
            </a:r>
            <a:r>
              <a:rPr lang="en-US" altLang="zh-CN" sz="2400" b="1">
                <a:solidFill>
                  <a:srgbClr val="3366FF"/>
                </a:solidFill>
                <a:effectLst>
                  <a:outerShdw blurRad="38100" dist="38100" dir="2700000" algn="tl">
                    <a:srgbClr val="C0C0C0"/>
                  </a:outerShdw>
                </a:effectLst>
                <a:latin typeface="Consolas" pitchFamily="49" charset="0"/>
                <a:ea typeface="宋体" pitchFamily="2" charset="-122"/>
                <a:cs typeface="Consolas" pitchFamily="49" charset="0"/>
              </a:rPr>
              <a:t>	</a:t>
            </a:r>
            <a:r>
              <a:rPr lang="en-US" altLang="zh-CN" sz="2400" b="1" smtClean="0">
                <a:solidFill>
                  <a:srgbClr val="3366FF"/>
                </a:solidFill>
                <a:effectLst>
                  <a:outerShdw blurRad="38100" dist="38100" dir="2700000" algn="tl">
                    <a:srgbClr val="C0C0C0"/>
                  </a:outerShdw>
                </a:effectLst>
                <a:latin typeface="Consolas" pitchFamily="49" charset="0"/>
                <a:ea typeface="宋体" pitchFamily="2" charset="-122"/>
                <a:cs typeface="Consolas" pitchFamily="49" charset="0"/>
              </a:rPr>
              <a:t>scoreC;             // </a:t>
            </a:r>
            <a:r>
              <a:rPr lang="zh-CN" altLang="en-US" sz="2400" b="1" smtClean="0">
                <a:solidFill>
                  <a:srgbClr val="3366FF"/>
                </a:solidFill>
                <a:effectLst>
                  <a:outerShdw blurRad="38100" dist="38100" dir="2700000" algn="tl">
                    <a:srgbClr val="C0C0C0"/>
                  </a:outerShdw>
                </a:effectLst>
                <a:latin typeface="Consolas" pitchFamily="49" charset="0"/>
                <a:ea typeface="宋体" pitchFamily="2" charset="-122"/>
                <a:cs typeface="Consolas" pitchFamily="49" charset="0"/>
              </a:rPr>
              <a:t>学生的</a:t>
            </a:r>
            <a:r>
              <a:rPr lang="en-US" altLang="zh-CN" sz="2400" b="1" smtClean="0">
                <a:solidFill>
                  <a:srgbClr val="3366FF"/>
                </a:solidFill>
                <a:effectLst>
                  <a:outerShdw blurRad="38100" dist="38100" dir="2700000" algn="tl">
                    <a:srgbClr val="C0C0C0"/>
                  </a:outerShdw>
                </a:effectLst>
                <a:latin typeface="Consolas" pitchFamily="49" charset="0"/>
                <a:ea typeface="宋体" pitchFamily="2" charset="-122"/>
                <a:cs typeface="Consolas" pitchFamily="49" charset="0"/>
              </a:rPr>
              <a:t>C</a:t>
            </a:r>
            <a:r>
              <a:rPr lang="zh-CN" altLang="en-US" sz="2400" b="1" smtClean="0">
                <a:solidFill>
                  <a:srgbClr val="3366FF"/>
                </a:solidFill>
                <a:effectLst>
                  <a:outerShdw blurRad="38100" dist="38100" dir="2700000" algn="tl">
                    <a:srgbClr val="C0C0C0"/>
                  </a:outerShdw>
                </a:effectLst>
                <a:latin typeface="Consolas" pitchFamily="49" charset="0"/>
                <a:ea typeface="宋体" pitchFamily="2" charset="-122"/>
                <a:cs typeface="Consolas" pitchFamily="49" charset="0"/>
              </a:rPr>
              <a:t>语言成绩</a:t>
            </a:r>
            <a:endParaRPr lang="en-US" altLang="zh-CN" sz="2400" b="1" dirty="0">
              <a:solidFill>
                <a:srgbClr val="3366FF"/>
              </a:solidFill>
              <a:effectLst>
                <a:outerShdw blurRad="38100" dist="38100" dir="2700000" algn="tl">
                  <a:srgbClr val="C0C0C0"/>
                </a:outerShdw>
              </a:effectLst>
              <a:latin typeface="Consolas" pitchFamily="49" charset="0"/>
              <a:ea typeface="宋体" pitchFamily="2" charset="-122"/>
              <a:cs typeface="Consolas" pitchFamily="49" charset="0"/>
            </a:endParaRPr>
          </a:p>
          <a:p>
            <a:pPr marL="374650" indent="-374650" hangingPunct="0">
              <a:lnSpc>
                <a:spcPct val="85000"/>
              </a:lnSpc>
              <a:spcBef>
                <a:spcPct val="20000"/>
              </a:spcBef>
              <a:buClr>
                <a:srgbClr val="FFCC66"/>
              </a:buClr>
              <a:buSzPct val="80000"/>
              <a:buFont typeface="Monotype Sorts" charset="2"/>
              <a:buNone/>
              <a:tabLst>
                <a:tab pos="536575" algn="l"/>
              </a:tabLst>
              <a:defRPr/>
            </a:pPr>
            <a:r>
              <a:rPr lang="en-US" altLang="zh-CN" sz="2400" b="1" dirty="0">
                <a:solidFill>
                  <a:srgbClr val="3366FF"/>
                </a:solidFill>
                <a:effectLst>
                  <a:outerShdw blurRad="38100" dist="38100" dir="2700000" algn="tl">
                    <a:srgbClr val="C0C0C0"/>
                  </a:outerShdw>
                </a:effectLst>
                <a:latin typeface="Consolas" pitchFamily="49" charset="0"/>
                <a:ea typeface="宋体" pitchFamily="2" charset="-122"/>
                <a:cs typeface="Consolas" pitchFamily="49" charset="0"/>
              </a:rPr>
              <a:t>	</a:t>
            </a:r>
            <a:r>
              <a:rPr lang="en-US" altLang="zh-CN" sz="2400" b="1" dirty="0" err="1">
                <a:solidFill>
                  <a:srgbClr val="3366FF"/>
                </a:solidFill>
                <a:effectLst>
                  <a:outerShdw blurRad="38100" dist="38100" dir="2700000" algn="tl">
                    <a:srgbClr val="C0C0C0"/>
                  </a:outerShdw>
                </a:effectLst>
                <a:latin typeface="Consolas" pitchFamily="49" charset="0"/>
                <a:ea typeface="宋体" pitchFamily="2" charset="-122"/>
                <a:cs typeface="Consolas" pitchFamily="49" charset="0"/>
              </a:rPr>
              <a:t>int</a:t>
            </a:r>
            <a:r>
              <a:rPr lang="en-US" altLang="zh-CN" sz="2400" b="1" dirty="0">
                <a:solidFill>
                  <a:srgbClr val="3366FF"/>
                </a:solidFill>
                <a:effectLst>
                  <a:outerShdw blurRad="38100" dist="38100" dir="2700000" algn="tl">
                    <a:srgbClr val="C0C0C0"/>
                  </a:outerShdw>
                </a:effectLst>
                <a:latin typeface="Consolas" pitchFamily="49" charset="0"/>
                <a:ea typeface="宋体" pitchFamily="2" charset="-122"/>
                <a:cs typeface="Consolas" pitchFamily="49" charset="0"/>
              </a:rPr>
              <a:t>	</a:t>
            </a:r>
            <a:r>
              <a:rPr lang="en-US" altLang="zh-CN" sz="2400" b="1" dirty="0" err="1">
                <a:solidFill>
                  <a:srgbClr val="3366FF"/>
                </a:solidFill>
                <a:effectLst>
                  <a:outerShdw blurRad="38100" dist="38100" dir="2700000" algn="tl">
                    <a:srgbClr val="C0C0C0"/>
                  </a:outerShdw>
                </a:effectLst>
                <a:latin typeface="Consolas" pitchFamily="49" charset="0"/>
                <a:ea typeface="宋体" pitchFamily="2" charset="-122"/>
                <a:cs typeface="Consolas" pitchFamily="49" charset="0"/>
              </a:rPr>
              <a:t>scoreEnglish</a:t>
            </a:r>
            <a:r>
              <a:rPr lang="en-US" altLang="zh-CN" sz="2400" b="1">
                <a:solidFill>
                  <a:srgbClr val="3366FF"/>
                </a:solidFill>
                <a:effectLst>
                  <a:outerShdw blurRad="38100" dist="38100" dir="2700000" algn="tl">
                    <a:srgbClr val="C0C0C0"/>
                  </a:outerShdw>
                </a:effectLst>
                <a:latin typeface="Consolas" pitchFamily="49" charset="0"/>
                <a:ea typeface="宋体" pitchFamily="2" charset="-122"/>
                <a:cs typeface="Consolas" pitchFamily="49" charset="0"/>
              </a:rPr>
              <a:t>;    </a:t>
            </a:r>
            <a:r>
              <a:rPr lang="en-US" altLang="zh-CN" sz="2400" b="1" smtClean="0">
                <a:solidFill>
                  <a:srgbClr val="3366FF"/>
                </a:solidFill>
                <a:effectLst>
                  <a:outerShdw blurRad="38100" dist="38100" dir="2700000" algn="tl">
                    <a:srgbClr val="C0C0C0"/>
                  </a:outerShdw>
                </a:effectLst>
                <a:latin typeface="Consolas" pitchFamily="49" charset="0"/>
                <a:ea typeface="宋体" pitchFamily="2" charset="-122"/>
                <a:cs typeface="Consolas" pitchFamily="49" charset="0"/>
              </a:rPr>
              <a:t>   // </a:t>
            </a:r>
            <a:r>
              <a:rPr lang="zh-CN" altLang="en-US" sz="2400" b="1" smtClean="0">
                <a:solidFill>
                  <a:srgbClr val="3366FF"/>
                </a:solidFill>
                <a:effectLst>
                  <a:outerShdw blurRad="38100" dist="38100" dir="2700000" algn="tl">
                    <a:srgbClr val="C0C0C0"/>
                  </a:outerShdw>
                </a:effectLst>
                <a:latin typeface="Consolas" pitchFamily="49" charset="0"/>
                <a:ea typeface="宋体" pitchFamily="2" charset="-122"/>
                <a:cs typeface="Consolas" pitchFamily="49" charset="0"/>
              </a:rPr>
              <a:t>学生</a:t>
            </a:r>
            <a:r>
              <a:rPr lang="zh-CN" altLang="en-US" sz="2400" b="1" dirty="0">
                <a:solidFill>
                  <a:srgbClr val="3366FF"/>
                </a:solidFill>
                <a:effectLst>
                  <a:outerShdw blurRad="38100" dist="38100" dir="2700000" algn="tl">
                    <a:srgbClr val="C0C0C0"/>
                  </a:outerShdw>
                </a:effectLst>
                <a:latin typeface="Consolas" pitchFamily="49" charset="0"/>
                <a:ea typeface="宋体" pitchFamily="2" charset="-122"/>
                <a:cs typeface="Consolas" pitchFamily="49" charset="0"/>
              </a:rPr>
              <a:t>的</a:t>
            </a:r>
            <a:r>
              <a:rPr lang="zh-CN" altLang="en-US" sz="2400" b="1">
                <a:solidFill>
                  <a:srgbClr val="3366FF"/>
                </a:solidFill>
                <a:effectLst>
                  <a:outerShdw blurRad="38100" dist="38100" dir="2700000" algn="tl">
                    <a:srgbClr val="C0C0C0"/>
                  </a:outerShdw>
                </a:effectLst>
                <a:latin typeface="Consolas" pitchFamily="49" charset="0"/>
                <a:ea typeface="宋体" pitchFamily="2" charset="-122"/>
                <a:cs typeface="Consolas" pitchFamily="49" charset="0"/>
              </a:rPr>
              <a:t>英语</a:t>
            </a:r>
            <a:r>
              <a:rPr lang="zh-CN" altLang="en-US" sz="2400" b="1" smtClean="0">
                <a:solidFill>
                  <a:srgbClr val="3366FF"/>
                </a:solidFill>
                <a:effectLst>
                  <a:outerShdw blurRad="38100" dist="38100" dir="2700000" algn="tl">
                    <a:srgbClr val="C0C0C0"/>
                  </a:outerShdw>
                </a:effectLst>
                <a:latin typeface="Consolas" pitchFamily="49" charset="0"/>
                <a:ea typeface="宋体" pitchFamily="2" charset="-122"/>
                <a:cs typeface="Consolas" pitchFamily="49" charset="0"/>
              </a:rPr>
              <a:t>成绩</a:t>
            </a:r>
            <a:endParaRPr lang="en-US" altLang="zh-CN" sz="2400" b="1" dirty="0">
              <a:solidFill>
                <a:srgbClr val="3366FF"/>
              </a:solidFill>
              <a:effectLst>
                <a:outerShdw blurRad="38100" dist="38100" dir="2700000" algn="tl">
                  <a:srgbClr val="C0C0C0"/>
                </a:outerShdw>
              </a:effectLst>
              <a:latin typeface="Consolas" pitchFamily="49" charset="0"/>
              <a:ea typeface="宋体" pitchFamily="2" charset="-122"/>
              <a:cs typeface="Consolas" pitchFamily="49" charset="0"/>
            </a:endParaRPr>
          </a:p>
          <a:p>
            <a:pPr marL="374650" indent="-374650" hangingPunct="0">
              <a:lnSpc>
                <a:spcPct val="85000"/>
              </a:lnSpc>
              <a:spcBef>
                <a:spcPct val="20000"/>
              </a:spcBef>
              <a:buClr>
                <a:srgbClr val="FFCC66"/>
              </a:buClr>
              <a:buSzPct val="80000"/>
              <a:buFont typeface="Monotype Sorts" charset="2"/>
              <a:buNone/>
              <a:tabLst>
                <a:tab pos="536575" algn="l"/>
              </a:tabLst>
              <a:defRPr/>
            </a:pPr>
            <a:r>
              <a:rPr lang="en-US" altLang="zh-CN" sz="2400" b="1" dirty="0">
                <a:solidFill>
                  <a:srgbClr val="3366FF"/>
                </a:solidFill>
                <a:effectLst>
                  <a:outerShdw blurRad="38100" dist="38100" dir="2700000" algn="tl">
                    <a:srgbClr val="C0C0C0"/>
                  </a:outerShdw>
                </a:effectLst>
                <a:latin typeface="Consolas" pitchFamily="49" charset="0"/>
                <a:ea typeface="宋体" pitchFamily="2" charset="-122"/>
                <a:cs typeface="Consolas" pitchFamily="49" charset="0"/>
              </a:rPr>
              <a:t>	</a:t>
            </a:r>
            <a:r>
              <a:rPr lang="en-US" altLang="zh-CN" sz="2400" b="1" dirty="0" err="1">
                <a:solidFill>
                  <a:srgbClr val="3366FF"/>
                </a:solidFill>
                <a:effectLst>
                  <a:outerShdw blurRad="38100" dist="38100" dir="2700000" algn="tl">
                    <a:srgbClr val="C0C0C0"/>
                  </a:outerShdw>
                </a:effectLst>
                <a:latin typeface="Consolas" pitchFamily="49" charset="0"/>
                <a:ea typeface="宋体" pitchFamily="2" charset="-122"/>
                <a:cs typeface="Consolas" pitchFamily="49" charset="0"/>
              </a:rPr>
              <a:t>int</a:t>
            </a:r>
            <a:r>
              <a:rPr lang="en-US" altLang="zh-CN" sz="2400" b="1" dirty="0">
                <a:solidFill>
                  <a:srgbClr val="3366FF"/>
                </a:solidFill>
                <a:effectLst>
                  <a:outerShdw blurRad="38100" dist="38100" dir="2700000" algn="tl">
                    <a:srgbClr val="C0C0C0"/>
                  </a:outerShdw>
                </a:effectLst>
                <a:latin typeface="Consolas" pitchFamily="49" charset="0"/>
                <a:ea typeface="宋体" pitchFamily="2" charset="-122"/>
                <a:cs typeface="Consolas" pitchFamily="49" charset="0"/>
              </a:rPr>
              <a:t>	</a:t>
            </a:r>
            <a:r>
              <a:rPr lang="en-US" altLang="zh-CN" sz="2400" b="1" dirty="0" err="1">
                <a:solidFill>
                  <a:srgbClr val="3366FF"/>
                </a:solidFill>
                <a:effectLst>
                  <a:outerShdw blurRad="38100" dist="38100" dir="2700000" algn="tl">
                    <a:srgbClr val="C0C0C0"/>
                  </a:outerShdw>
                </a:effectLst>
                <a:latin typeface="Consolas" pitchFamily="49" charset="0"/>
                <a:ea typeface="宋体" pitchFamily="2" charset="-122"/>
                <a:cs typeface="Consolas" pitchFamily="49" charset="0"/>
              </a:rPr>
              <a:t>scoreMath</a:t>
            </a:r>
            <a:r>
              <a:rPr lang="en-US" altLang="zh-CN" sz="2400" b="1" dirty="0">
                <a:solidFill>
                  <a:srgbClr val="3366FF"/>
                </a:solidFill>
                <a:effectLst>
                  <a:outerShdw blurRad="38100" dist="38100" dir="2700000" algn="tl">
                    <a:srgbClr val="C0C0C0"/>
                  </a:outerShdw>
                </a:effectLst>
                <a:latin typeface="Consolas" pitchFamily="49" charset="0"/>
                <a:ea typeface="宋体" pitchFamily="2" charset="-122"/>
                <a:cs typeface="Consolas" pitchFamily="49" charset="0"/>
              </a:rPr>
              <a:t>;	</a:t>
            </a:r>
            <a:r>
              <a:rPr lang="en-US" altLang="zh-CN" sz="2400" b="1">
                <a:solidFill>
                  <a:srgbClr val="3366FF"/>
                </a:solidFill>
                <a:effectLst>
                  <a:outerShdw blurRad="38100" dist="38100" dir="2700000" algn="tl">
                    <a:srgbClr val="C0C0C0"/>
                  </a:outerShdw>
                </a:effectLst>
                <a:latin typeface="Consolas" pitchFamily="49" charset="0"/>
                <a:ea typeface="宋体" pitchFamily="2" charset="-122"/>
                <a:cs typeface="Consolas" pitchFamily="49" charset="0"/>
              </a:rPr>
              <a:t>     </a:t>
            </a:r>
            <a:r>
              <a:rPr lang="en-US" altLang="zh-CN" sz="2400" b="1" smtClean="0">
                <a:solidFill>
                  <a:srgbClr val="3366FF"/>
                </a:solidFill>
                <a:effectLst>
                  <a:outerShdw blurRad="38100" dist="38100" dir="2700000" algn="tl">
                    <a:srgbClr val="C0C0C0"/>
                  </a:outerShdw>
                </a:effectLst>
                <a:latin typeface="Consolas" pitchFamily="49" charset="0"/>
                <a:ea typeface="宋体" pitchFamily="2" charset="-122"/>
                <a:cs typeface="Consolas" pitchFamily="49" charset="0"/>
              </a:rPr>
              <a:t>    // </a:t>
            </a:r>
            <a:r>
              <a:rPr lang="zh-CN" altLang="en-US" sz="2400" b="1" smtClean="0">
                <a:solidFill>
                  <a:srgbClr val="3366FF"/>
                </a:solidFill>
                <a:effectLst>
                  <a:outerShdw blurRad="38100" dist="38100" dir="2700000" algn="tl">
                    <a:srgbClr val="C0C0C0"/>
                  </a:outerShdw>
                </a:effectLst>
                <a:latin typeface="Consolas" pitchFamily="49" charset="0"/>
                <a:ea typeface="宋体" pitchFamily="2" charset="-122"/>
                <a:cs typeface="Consolas" pitchFamily="49" charset="0"/>
              </a:rPr>
              <a:t>学生</a:t>
            </a:r>
            <a:r>
              <a:rPr lang="zh-CN" altLang="en-US" sz="2400" b="1" dirty="0">
                <a:solidFill>
                  <a:srgbClr val="3366FF"/>
                </a:solidFill>
                <a:effectLst>
                  <a:outerShdw blurRad="38100" dist="38100" dir="2700000" algn="tl">
                    <a:srgbClr val="C0C0C0"/>
                  </a:outerShdw>
                </a:effectLst>
                <a:latin typeface="Consolas" pitchFamily="49" charset="0"/>
                <a:ea typeface="宋体" pitchFamily="2" charset="-122"/>
                <a:cs typeface="Consolas" pitchFamily="49" charset="0"/>
              </a:rPr>
              <a:t>的</a:t>
            </a:r>
            <a:r>
              <a:rPr lang="zh-CN" altLang="en-US" sz="2400" b="1">
                <a:solidFill>
                  <a:srgbClr val="3366FF"/>
                </a:solidFill>
                <a:effectLst>
                  <a:outerShdw blurRad="38100" dist="38100" dir="2700000" algn="tl">
                    <a:srgbClr val="C0C0C0"/>
                  </a:outerShdw>
                </a:effectLst>
                <a:latin typeface="Consolas" pitchFamily="49" charset="0"/>
                <a:ea typeface="宋体" pitchFamily="2" charset="-122"/>
                <a:cs typeface="Consolas" pitchFamily="49" charset="0"/>
              </a:rPr>
              <a:t>数学</a:t>
            </a:r>
            <a:r>
              <a:rPr lang="zh-CN" altLang="en-US" sz="2400" b="1" smtClean="0">
                <a:solidFill>
                  <a:srgbClr val="3366FF"/>
                </a:solidFill>
                <a:effectLst>
                  <a:outerShdw blurRad="38100" dist="38100" dir="2700000" algn="tl">
                    <a:srgbClr val="C0C0C0"/>
                  </a:outerShdw>
                </a:effectLst>
                <a:latin typeface="Consolas" pitchFamily="49" charset="0"/>
                <a:ea typeface="宋体" pitchFamily="2" charset="-122"/>
                <a:cs typeface="Consolas" pitchFamily="49" charset="0"/>
              </a:rPr>
              <a:t>成绩</a:t>
            </a:r>
            <a:endParaRPr lang="en-US" altLang="zh-CN" sz="2400" b="1" dirty="0">
              <a:solidFill>
                <a:srgbClr val="3366FF"/>
              </a:solidFill>
              <a:effectLst>
                <a:outerShdw blurRad="38100" dist="38100" dir="2700000" algn="tl">
                  <a:srgbClr val="C0C0C0"/>
                </a:outerShdw>
              </a:effectLst>
              <a:latin typeface="Consolas" pitchFamily="49" charset="0"/>
              <a:ea typeface="宋体" pitchFamily="2" charset="-122"/>
              <a:cs typeface="Consolas" pitchFamily="49" charset="0"/>
            </a:endParaRPr>
          </a:p>
          <a:p>
            <a:pPr hangingPunct="0">
              <a:lnSpc>
                <a:spcPct val="85000"/>
              </a:lnSpc>
              <a:spcBef>
                <a:spcPct val="20000"/>
              </a:spcBef>
              <a:buClr>
                <a:srgbClr val="FFCC66"/>
              </a:buClr>
              <a:buSzPct val="80000"/>
              <a:buFont typeface="Monotype Sorts" charset="2"/>
              <a:buNone/>
              <a:tabLst>
                <a:tab pos="363538" algn="l"/>
              </a:tabLst>
              <a:defRPr/>
            </a:pPr>
            <a:r>
              <a:rPr lang="en-US" altLang="zh-CN" sz="2400" b="1" dirty="0">
                <a:solidFill>
                  <a:srgbClr val="3366FF"/>
                </a:solidFill>
                <a:effectLst>
                  <a:outerShdw blurRad="38100" dist="38100" dir="2700000" algn="tl">
                    <a:srgbClr val="C0C0C0"/>
                  </a:outerShdw>
                </a:effectLst>
                <a:latin typeface="Consolas" pitchFamily="49" charset="0"/>
                <a:ea typeface="宋体" pitchFamily="2" charset="-122"/>
                <a:cs typeface="Consolas" pitchFamily="49" charset="0"/>
              </a:rPr>
              <a:t>	</a:t>
            </a:r>
            <a:r>
              <a:rPr lang="en-US" altLang="zh-CN" sz="2400" b="1" dirty="0" err="1">
                <a:solidFill>
                  <a:srgbClr val="3366FF"/>
                </a:solidFill>
                <a:effectLst>
                  <a:outerShdw blurRad="38100" dist="38100" dir="2700000" algn="tl">
                    <a:srgbClr val="C0C0C0"/>
                  </a:outerShdw>
                </a:effectLst>
                <a:latin typeface="Consolas" pitchFamily="49" charset="0"/>
                <a:ea typeface="宋体" pitchFamily="2" charset="-122"/>
                <a:cs typeface="Consolas" pitchFamily="49" charset="0"/>
              </a:rPr>
              <a:t>int</a:t>
            </a:r>
            <a:r>
              <a:rPr lang="en-US" altLang="zh-CN" sz="2400" b="1" dirty="0">
                <a:solidFill>
                  <a:srgbClr val="3366FF"/>
                </a:solidFill>
                <a:effectLst>
                  <a:outerShdw blurRad="38100" dist="38100" dir="2700000" algn="tl">
                    <a:srgbClr val="C0C0C0"/>
                  </a:outerShdw>
                </a:effectLst>
                <a:latin typeface="Consolas" pitchFamily="49" charset="0"/>
                <a:ea typeface="宋体" pitchFamily="2" charset="-122"/>
                <a:cs typeface="Consolas" pitchFamily="49" charset="0"/>
              </a:rPr>
              <a:t>	</a:t>
            </a:r>
            <a:r>
              <a:rPr lang="en-US" altLang="zh-CN" sz="2400" b="1" dirty="0" err="1">
                <a:solidFill>
                  <a:srgbClr val="3366FF"/>
                </a:solidFill>
                <a:effectLst>
                  <a:outerShdw blurRad="38100" dist="38100" dir="2700000" algn="tl">
                    <a:srgbClr val="C0C0C0"/>
                  </a:outerShdw>
                </a:effectLst>
                <a:latin typeface="Consolas" pitchFamily="49" charset="0"/>
                <a:ea typeface="宋体" pitchFamily="2" charset="-122"/>
                <a:cs typeface="Consolas" pitchFamily="49" charset="0"/>
              </a:rPr>
              <a:t>scoreMusic</a:t>
            </a:r>
            <a:r>
              <a:rPr lang="en-US" altLang="zh-CN" sz="2400" b="1">
                <a:solidFill>
                  <a:srgbClr val="3366FF"/>
                </a:solidFill>
                <a:effectLst>
                  <a:outerShdw blurRad="38100" dist="38100" dir="2700000" algn="tl">
                    <a:srgbClr val="C0C0C0"/>
                  </a:outerShdw>
                </a:effectLst>
                <a:latin typeface="Consolas" pitchFamily="49" charset="0"/>
                <a:ea typeface="宋体" pitchFamily="2" charset="-122"/>
                <a:cs typeface="Consolas" pitchFamily="49" charset="0"/>
              </a:rPr>
              <a:t>;      </a:t>
            </a:r>
            <a:r>
              <a:rPr lang="en-US" altLang="zh-CN" sz="2400" b="1" smtClean="0">
                <a:solidFill>
                  <a:srgbClr val="3366FF"/>
                </a:solidFill>
                <a:effectLst>
                  <a:outerShdw blurRad="38100" dist="38100" dir="2700000" algn="tl">
                    <a:srgbClr val="C0C0C0"/>
                  </a:outerShdw>
                </a:effectLst>
                <a:latin typeface="Consolas" pitchFamily="49" charset="0"/>
                <a:ea typeface="宋体" pitchFamily="2" charset="-122"/>
                <a:cs typeface="Consolas" pitchFamily="49" charset="0"/>
              </a:rPr>
              <a:t>   // </a:t>
            </a:r>
            <a:r>
              <a:rPr lang="zh-CN" altLang="en-US" sz="2400" b="1" smtClean="0">
                <a:solidFill>
                  <a:srgbClr val="3366FF"/>
                </a:solidFill>
                <a:effectLst>
                  <a:outerShdw blurRad="38100" dist="38100" dir="2700000" algn="tl">
                    <a:srgbClr val="C0C0C0"/>
                  </a:outerShdw>
                </a:effectLst>
                <a:latin typeface="Consolas" pitchFamily="49" charset="0"/>
                <a:ea typeface="宋体" pitchFamily="2" charset="-122"/>
                <a:cs typeface="Consolas" pitchFamily="49" charset="0"/>
              </a:rPr>
              <a:t>学生</a:t>
            </a:r>
            <a:r>
              <a:rPr lang="zh-CN" altLang="en-US" sz="2400" b="1" dirty="0">
                <a:solidFill>
                  <a:srgbClr val="3366FF"/>
                </a:solidFill>
                <a:effectLst>
                  <a:outerShdw blurRad="38100" dist="38100" dir="2700000" algn="tl">
                    <a:srgbClr val="C0C0C0"/>
                  </a:outerShdw>
                </a:effectLst>
                <a:latin typeface="Consolas" pitchFamily="49" charset="0"/>
                <a:ea typeface="宋体" pitchFamily="2" charset="-122"/>
                <a:cs typeface="Consolas" pitchFamily="49" charset="0"/>
              </a:rPr>
              <a:t>的</a:t>
            </a:r>
            <a:r>
              <a:rPr lang="zh-CN" altLang="en-US" sz="2400" b="1">
                <a:solidFill>
                  <a:srgbClr val="3366FF"/>
                </a:solidFill>
                <a:effectLst>
                  <a:outerShdw blurRad="38100" dist="38100" dir="2700000" algn="tl">
                    <a:srgbClr val="C0C0C0"/>
                  </a:outerShdw>
                </a:effectLst>
                <a:latin typeface="Consolas" pitchFamily="49" charset="0"/>
                <a:ea typeface="宋体" pitchFamily="2" charset="-122"/>
                <a:cs typeface="Consolas" pitchFamily="49" charset="0"/>
              </a:rPr>
              <a:t>音乐</a:t>
            </a:r>
            <a:r>
              <a:rPr lang="zh-CN" altLang="en-US" sz="2400" b="1" smtClean="0">
                <a:solidFill>
                  <a:srgbClr val="3366FF"/>
                </a:solidFill>
                <a:effectLst>
                  <a:outerShdw blurRad="38100" dist="38100" dir="2700000" algn="tl">
                    <a:srgbClr val="C0C0C0"/>
                  </a:outerShdw>
                </a:effectLst>
                <a:latin typeface="Consolas" pitchFamily="49" charset="0"/>
                <a:ea typeface="宋体" pitchFamily="2" charset="-122"/>
                <a:cs typeface="Consolas" pitchFamily="49" charset="0"/>
              </a:rPr>
              <a:t>成绩</a:t>
            </a:r>
            <a:r>
              <a:rPr lang="en-US" altLang="zh-CN" sz="2400" b="1" dirty="0">
                <a:solidFill>
                  <a:srgbClr val="000000"/>
                </a:solidFill>
                <a:latin typeface="Consolas" pitchFamily="49" charset="0"/>
                <a:ea typeface="宋体" pitchFamily="2" charset="-122"/>
                <a:cs typeface="Consolas" pitchFamily="49" charset="0"/>
              </a:rPr>
              <a:t/>
            </a:r>
            <a:br>
              <a:rPr lang="en-US" altLang="zh-CN" sz="2400" b="1" dirty="0">
                <a:solidFill>
                  <a:srgbClr val="000000"/>
                </a:solidFill>
                <a:latin typeface="Consolas" pitchFamily="49" charset="0"/>
                <a:ea typeface="宋体" pitchFamily="2" charset="-122"/>
                <a:cs typeface="Consolas" pitchFamily="49" charset="0"/>
              </a:rPr>
            </a:br>
            <a:r>
              <a:rPr lang="en-US" altLang="zh-CN" sz="2400" b="1" dirty="0">
                <a:solidFill>
                  <a:srgbClr val="000000"/>
                </a:solidFill>
                <a:latin typeface="Consolas" pitchFamily="49" charset="0"/>
                <a:ea typeface="宋体" pitchFamily="2" charset="-122"/>
                <a:cs typeface="Consolas" pitchFamily="49" charset="0"/>
              </a:rPr>
              <a:t>};</a:t>
            </a:r>
          </a:p>
        </p:txBody>
      </p:sp>
    </p:spTree>
    <p:extLst>
      <p:ext uri="{BB962C8B-B14F-4D97-AF65-F5344CB8AC3E}">
        <p14:creationId xmlns:p14="http://schemas.microsoft.com/office/powerpoint/2010/main" val="4292733762"/>
      </p:ext>
    </p:extLst>
  </p:cSld>
  <p:clrMapOvr>
    <a:masterClrMapping/>
  </p:clrMapOvr>
  <p:transition spd="med">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a:t>结构体</a:t>
            </a:r>
            <a:endParaRPr lang="zh-CN" altLang="en-US"/>
          </a:p>
        </p:txBody>
      </p:sp>
      <mc:AlternateContent xmlns:mc="http://schemas.openxmlformats.org/markup-compatibility/2006" xmlns:a14="http://schemas.microsoft.com/office/drawing/2010/main">
        <mc:Choice Requires="a14">
          <p:graphicFrame>
            <p:nvGraphicFramePr>
              <p:cNvPr id="4" name="表格 3"/>
              <p:cNvGraphicFramePr>
                <a:graphicFrameLocks noGrp="1"/>
              </p:cNvGraphicFramePr>
              <p:nvPr>
                <p:extLst>
                  <p:ext uri="{D42A27DB-BD31-4B8C-83A1-F6EECF244321}">
                    <p14:modId xmlns:p14="http://schemas.microsoft.com/office/powerpoint/2010/main" val="1049739863"/>
                  </p:ext>
                </p:extLst>
              </p:nvPr>
            </p:nvGraphicFramePr>
            <p:xfrm>
              <a:off x="1773932" y="1314759"/>
              <a:ext cx="8572560" cy="4130465"/>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1500198">
                      <a:extLst>
                        <a:ext uri="{9D8B030D-6E8A-4147-A177-3AD203B41FA5}">
                          <a16:colId xmlns:a16="http://schemas.microsoft.com/office/drawing/2014/main" val="20000"/>
                        </a:ext>
                      </a:extLst>
                    </a:gridCol>
                    <a:gridCol w="3214710">
                      <a:extLst>
                        <a:ext uri="{9D8B030D-6E8A-4147-A177-3AD203B41FA5}">
                          <a16:colId xmlns:a16="http://schemas.microsoft.com/office/drawing/2014/main" val="20001"/>
                        </a:ext>
                      </a:extLst>
                    </a:gridCol>
                    <a:gridCol w="3857652">
                      <a:extLst>
                        <a:ext uri="{9D8B030D-6E8A-4147-A177-3AD203B41FA5}">
                          <a16:colId xmlns:a16="http://schemas.microsoft.com/office/drawing/2014/main" val="20002"/>
                        </a:ext>
                      </a:extLst>
                    </a:gridCol>
                  </a:tblGrid>
                  <a:tr h="671297">
                    <a:tc>
                      <a:txBody>
                        <a:bodyPr/>
                        <a:lstStyle/>
                        <a:p>
                          <a:endParaRPr lang="zh-CN" altLang="en-US" sz="2000" dirty="0">
                            <a:latin typeface="微软雅黑" pitchFamily="34" charset="-122"/>
                            <a:ea typeface="微软雅黑" pitchFamily="34" charset="-122"/>
                          </a:endParaRPr>
                        </a:p>
                      </a:txBody>
                      <a:tcPr anchor="ctr">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solidFill>
                          <a:schemeClr val="bg2">
                            <a:lumMod val="75000"/>
                          </a:schemeClr>
                        </a:solidFill>
                      </a:tcPr>
                    </a:tc>
                    <a:tc>
                      <a:txBody>
                        <a:bodyPr/>
                        <a:lstStyle/>
                        <a:p>
                          <a:pPr algn="ctr"/>
                          <a:r>
                            <a:rPr lang="zh-CN" altLang="en-US" sz="2000" dirty="0" smtClean="0">
                              <a:latin typeface="微软雅黑" pitchFamily="34" charset="-122"/>
                              <a:ea typeface="微软雅黑" pitchFamily="34" charset="-122"/>
                            </a:rPr>
                            <a:t>普通变量</a:t>
                          </a:r>
                          <a:endParaRPr lang="zh-CN" altLang="en-US" sz="2000" dirty="0">
                            <a:latin typeface="微软雅黑" pitchFamily="34" charset="-122"/>
                            <a:ea typeface="微软雅黑" pitchFamily="34" charset="-122"/>
                          </a:endParaRPr>
                        </a:p>
                      </a:txBody>
                      <a:tcPr anchor="ctr">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solidFill>
                          <a:schemeClr val="bg2">
                            <a:lumMod val="75000"/>
                          </a:schemeClr>
                        </a:solidFill>
                      </a:tcPr>
                    </a:tc>
                    <a:tc>
                      <a:txBody>
                        <a:bodyPr/>
                        <a:lstStyle/>
                        <a:p>
                          <a:pPr algn="ctr"/>
                          <a:r>
                            <a:rPr lang="zh-CN" altLang="en-US" sz="2000" dirty="0" smtClean="0">
                              <a:latin typeface="微软雅黑" pitchFamily="34" charset="-122"/>
                              <a:ea typeface="微软雅黑" pitchFamily="34" charset="-122"/>
                            </a:rPr>
                            <a:t>结构体变量</a:t>
                          </a:r>
                          <a:endParaRPr lang="zh-CN" altLang="en-US" sz="2000" dirty="0">
                            <a:latin typeface="微软雅黑" pitchFamily="34" charset="-122"/>
                            <a:ea typeface="微软雅黑" pitchFamily="34" charset="-122"/>
                          </a:endParaRPr>
                        </a:p>
                      </a:txBody>
                      <a:tcPr anchor="ctr">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solidFill>
                          <a:schemeClr val="bg2">
                            <a:lumMod val="75000"/>
                          </a:schemeClr>
                        </a:solidFill>
                      </a:tcPr>
                    </a:tc>
                    <a:extLst>
                      <a:ext uri="{0D108BD9-81ED-4DB2-BD59-A6C34878D82A}">
                        <a16:rowId xmlns:a16="http://schemas.microsoft.com/office/drawing/2014/main" val="10000"/>
                      </a:ext>
                    </a:extLst>
                  </a:tr>
                  <a:tr h="590472">
                    <a:tc>
                      <a:txBody>
                        <a:bodyPr/>
                        <a:lstStyle/>
                        <a:p>
                          <a:pPr algn="ctr"/>
                          <a:r>
                            <a:rPr lang="zh-CN" altLang="en-US" sz="2000" b="1" dirty="0" smtClean="0">
                              <a:latin typeface="微软雅黑" pitchFamily="34" charset="-122"/>
                              <a:ea typeface="微软雅黑" pitchFamily="34" charset="-122"/>
                            </a:rPr>
                            <a:t>数据类型</a:t>
                          </a:r>
                          <a:endParaRPr lang="zh-CN" altLang="en-US" sz="2000" b="1" dirty="0">
                            <a:latin typeface="微软雅黑" pitchFamily="34" charset="-122"/>
                            <a:ea typeface="微软雅黑" pitchFamily="34" charset="-122"/>
                          </a:endParaRPr>
                        </a:p>
                      </a:txBody>
                      <a:tcPr anchor="ctr">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solidFill>
                          <a:schemeClr val="bg2">
                            <a:lumMod val="20000"/>
                            <a:lumOff val="80000"/>
                          </a:schemeClr>
                        </a:solidFill>
                      </a:tcPr>
                    </a:tc>
                    <a:tc>
                      <a:txBody>
                        <a:bodyPr/>
                        <a:lstStyle/>
                        <a:p>
                          <a:r>
                            <a:rPr lang="zh-CN" altLang="en-US" sz="2000" b="1" dirty="0" smtClean="0">
                              <a:latin typeface="微软雅黑" pitchFamily="34" charset="-122"/>
                              <a:ea typeface="微软雅黑" pitchFamily="34" charset="-122"/>
                            </a:rPr>
                            <a:t>固定（死板）</a:t>
                          </a:r>
                          <a:endParaRPr lang="zh-CN" altLang="en-US" sz="2000" b="1" dirty="0">
                            <a:latin typeface="微软雅黑" pitchFamily="34" charset="-122"/>
                            <a:ea typeface="微软雅黑" pitchFamily="34" charset="-122"/>
                          </a:endParaRPr>
                        </a:p>
                      </a:txBody>
                      <a:tcPr anchor="ctr">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solidFill>
                          <a:schemeClr val="bg2">
                            <a:lumMod val="20000"/>
                            <a:lumOff val="80000"/>
                          </a:schemeClr>
                        </a:solidFill>
                      </a:tcPr>
                    </a:tc>
                    <a:tc>
                      <a:txBody>
                        <a:bodyPr/>
                        <a:lstStyle/>
                        <a:p>
                          <a:r>
                            <a:rPr lang="zh-CN" altLang="en-US" sz="2000" b="1" dirty="0" smtClean="0">
                              <a:latin typeface="微软雅黑" pitchFamily="34" charset="-122"/>
                              <a:ea typeface="微软雅黑" pitchFamily="34" charset="-122"/>
                            </a:rPr>
                            <a:t>自定义（灵活）</a:t>
                          </a:r>
                          <a:endParaRPr lang="zh-CN" altLang="en-US" sz="2000" b="1" dirty="0">
                            <a:latin typeface="微软雅黑" pitchFamily="34" charset="-122"/>
                            <a:ea typeface="微软雅黑" pitchFamily="34" charset="-122"/>
                          </a:endParaRPr>
                        </a:p>
                      </a:txBody>
                      <a:tcPr anchor="ctr">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10001"/>
                      </a:ext>
                    </a:extLst>
                  </a:tr>
                  <a:tr h="396240">
                    <a:tc>
                      <a:txBody>
                        <a:bodyPr/>
                        <a:lstStyle/>
                        <a:p>
                          <a:pPr algn="ctr"/>
                          <a:r>
                            <a:rPr lang="zh-CN" altLang="en-US" sz="2000" b="1" dirty="0" smtClean="0">
                              <a:latin typeface="微软雅黑" pitchFamily="34" charset="-122"/>
                              <a:ea typeface="微软雅黑" pitchFamily="34" charset="-122"/>
                            </a:rPr>
                            <a:t>定义方式</a:t>
                          </a:r>
                          <a:endParaRPr lang="zh-CN" altLang="en-US" sz="2000" b="1" dirty="0">
                            <a:latin typeface="微软雅黑" pitchFamily="34" charset="-122"/>
                            <a:ea typeface="微软雅黑" pitchFamily="34" charset="-122"/>
                          </a:endParaRPr>
                        </a:p>
                      </a:txBody>
                      <a:tcPr anchor="ctr">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solidFill>
                          <a:schemeClr val="bg2">
                            <a:lumMod val="20000"/>
                            <a:lumOff val="80000"/>
                          </a:schemeClr>
                        </a:solidFill>
                      </a:tcPr>
                    </a:tc>
                    <a:tc>
                      <a:txBody>
                        <a:bodyPr/>
                        <a:lstStyle/>
                        <a:p>
                          <a:r>
                            <a:rPr lang="en-US" altLang="zh-CN" sz="2000" b="1" dirty="0" err="1" smtClean="0">
                              <a:latin typeface="微软雅黑" pitchFamily="34" charset="-122"/>
                              <a:ea typeface="微软雅黑" pitchFamily="34" charset="-122"/>
                            </a:rPr>
                            <a:t>Datatype</a:t>
                          </a:r>
                          <a:r>
                            <a:rPr lang="en-US" altLang="zh-CN" sz="2000" b="1" dirty="0" smtClean="0">
                              <a:latin typeface="微软雅黑" pitchFamily="34" charset="-122"/>
                              <a:ea typeface="微软雅黑" pitchFamily="34" charset="-122"/>
                            </a:rPr>
                            <a:t>  </a:t>
                          </a:r>
                          <a:r>
                            <a:rPr lang="en-US" altLang="zh-CN" sz="2000" b="1" dirty="0" err="1" smtClean="0">
                              <a:latin typeface="微软雅黑" pitchFamily="34" charset="-122"/>
                              <a:ea typeface="微软雅黑" pitchFamily="34" charset="-122"/>
                            </a:rPr>
                            <a:t>varName</a:t>
                          </a:r>
                          <a:endParaRPr lang="zh-CN" altLang="en-US" sz="2000" b="1" dirty="0">
                            <a:latin typeface="微软雅黑" pitchFamily="34" charset="-122"/>
                            <a:ea typeface="微软雅黑" pitchFamily="34" charset="-122"/>
                          </a:endParaRPr>
                        </a:p>
                      </a:txBody>
                      <a:tcPr anchor="ctr">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solidFill>
                          <a:schemeClr val="bg2">
                            <a:lumMod val="20000"/>
                            <a:lumOff val="80000"/>
                          </a:schemeClr>
                        </a:solidFill>
                      </a:tcPr>
                    </a:tc>
                    <a:tc>
                      <a:txBody>
                        <a:bodyPr/>
                        <a:lstStyle/>
                        <a:p>
                          <a:r>
                            <a:rPr lang="en-US" altLang="zh-CN" sz="2000" b="1" dirty="0" err="1" smtClean="0">
                              <a:latin typeface="微软雅黑" pitchFamily="34" charset="-122"/>
                              <a:ea typeface="微软雅黑" pitchFamily="34" charset="-122"/>
                            </a:rPr>
                            <a:t>struct</a:t>
                          </a:r>
                          <a:r>
                            <a:rPr lang="en-US" altLang="zh-CN" sz="2000" b="1" baseline="0" dirty="0" smtClean="0">
                              <a:latin typeface="微软雅黑" pitchFamily="34" charset="-122"/>
                              <a:ea typeface="微软雅黑" pitchFamily="34" charset="-122"/>
                            </a:rPr>
                            <a:t> student </a:t>
                          </a:r>
                          <a:r>
                            <a:rPr lang="en-US" altLang="zh-CN" sz="2000" b="1" baseline="0" smtClean="0">
                              <a:latin typeface="微软雅黑" pitchFamily="34" charset="-122"/>
                              <a:ea typeface="微软雅黑" pitchFamily="34" charset="-122"/>
                            </a:rPr>
                            <a:t>stu1;</a:t>
                          </a:r>
                          <a:endParaRPr lang="zh-CN" altLang="en-US" sz="2000" b="1" dirty="0">
                            <a:latin typeface="微软雅黑" pitchFamily="34" charset="-122"/>
                            <a:ea typeface="微软雅黑" pitchFamily="34" charset="-122"/>
                          </a:endParaRPr>
                        </a:p>
                      </a:txBody>
                      <a:tcPr anchor="ctr">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extLst>
                      <a:ext uri="{0D108BD9-81ED-4DB2-BD59-A6C34878D82A}">
                        <a16:rowId xmlns:a16="http://schemas.microsoft.com/office/drawing/2014/main" val="10002"/>
                      </a:ext>
                    </a:extLst>
                  </a:tr>
                  <a:tr h="590472">
                    <a:tc>
                      <a:txBody>
                        <a:bodyPr/>
                        <a:lstStyle/>
                        <a:p>
                          <a:pPr algn="ctr"/>
                          <a:r>
                            <a:rPr lang="zh-CN" altLang="en-US" sz="2000" b="1" dirty="0" smtClean="0">
                              <a:latin typeface="微软雅黑" pitchFamily="34" charset="-122"/>
                              <a:ea typeface="微软雅黑" pitchFamily="34" charset="-122"/>
                            </a:rPr>
                            <a:t>访问方式</a:t>
                          </a:r>
                          <a:endParaRPr lang="zh-CN" altLang="en-US" sz="2000" b="1" dirty="0">
                            <a:latin typeface="微软雅黑" pitchFamily="34" charset="-122"/>
                            <a:ea typeface="微软雅黑" pitchFamily="34" charset="-122"/>
                          </a:endParaRPr>
                        </a:p>
                      </a:txBody>
                      <a:tcPr anchor="ctr">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solidFill>
                          <a:schemeClr val="bg2">
                            <a:lumMod val="20000"/>
                            <a:lumOff val="80000"/>
                          </a:schemeClr>
                        </a:solidFill>
                      </a:tcPr>
                    </a:tc>
                    <a:tc>
                      <a:txBody>
                        <a:bodyPr/>
                        <a:lstStyle/>
                        <a:p>
                          <a:r>
                            <a:rPr lang="zh-CN" altLang="en-US" sz="2000" b="1" dirty="0" smtClean="0">
                              <a:latin typeface="微软雅黑" pitchFamily="34" charset="-122"/>
                              <a:ea typeface="微软雅黑" pitchFamily="34" charset="-122"/>
                            </a:rPr>
                            <a:t>通过变量名访问</a:t>
                          </a:r>
                          <a:endParaRPr lang="zh-CN" altLang="en-US" sz="2000" b="1" dirty="0">
                            <a:latin typeface="微软雅黑" pitchFamily="34" charset="-122"/>
                            <a:ea typeface="微软雅黑" pitchFamily="34" charset="-122"/>
                          </a:endParaRPr>
                        </a:p>
                      </a:txBody>
                      <a:tcPr anchor="ctr">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solidFill>
                          <a:schemeClr val="bg2">
                            <a:lumMod val="20000"/>
                            <a:lumOff val="80000"/>
                          </a:schemeClr>
                        </a:solidFill>
                      </a:tcPr>
                    </a:tc>
                    <a:tc>
                      <a:txBody>
                        <a:bodyPr/>
                        <a:lstStyle/>
                        <a:p>
                          <a:pPr algn="l"/>
                          <a:r>
                            <a:rPr lang="zh-CN" altLang="en-US" sz="2000" b="1" dirty="0" smtClean="0">
                              <a:latin typeface="微软雅黑" pitchFamily="34" charset="-122"/>
                              <a:ea typeface="微软雅黑" pitchFamily="34" charset="-122"/>
                            </a:rPr>
                            <a:t>整体</a:t>
                          </a:r>
                          <a:r>
                            <a:rPr lang="en-US" altLang="zh-CN" sz="2000" b="1" baseline="0" dirty="0" smtClean="0">
                              <a:latin typeface="微软雅黑" pitchFamily="34" charset="-122"/>
                              <a:ea typeface="微软雅黑" pitchFamily="34" charset="-122"/>
                            </a:rPr>
                            <a:t>-&gt;</a:t>
                          </a:r>
                          <a:r>
                            <a:rPr lang="zh-CN" altLang="en-US" sz="2000" b="1" baseline="0" smtClean="0">
                              <a:latin typeface="微软雅黑" pitchFamily="34" charset="-122"/>
                              <a:ea typeface="微软雅黑" pitchFamily="34" charset="-122"/>
                            </a:rPr>
                            <a:t>部分 </a:t>
                          </a:r>
                          <a:r>
                            <a:rPr lang="en-US" altLang="zh-CN" sz="2000" b="1" baseline="0" smtClean="0">
                              <a:latin typeface="微软雅黑" pitchFamily="34" charset="-122"/>
                              <a:ea typeface="微软雅黑" pitchFamily="34" charset="-122"/>
                            </a:rPr>
                            <a:t>{</a:t>
                          </a:r>
                          <a14:m>
                            <m:oMath xmlns:m="http://schemas.openxmlformats.org/officeDocument/2006/math">
                              <m:r>
                                <a:rPr lang="en-US" altLang="zh-CN" sz="2000" b="1" i="0" baseline="0" smtClean="0">
                                  <a:latin typeface="Cambria Math"/>
                                  <a:ea typeface="微软雅黑" pitchFamily="34" charset="-122"/>
                                </a:rPr>
                                <m:t> </m:t>
                              </m:r>
                              <m:m>
                                <m:mPr>
                                  <m:mcs>
                                    <m:mc>
                                      <m:mcPr>
                                        <m:count m:val="1"/>
                                        <m:mcJc m:val="center"/>
                                      </m:mcPr>
                                    </m:mc>
                                  </m:mcs>
                                  <m:ctrlPr>
                                    <a:rPr lang="en-US" altLang="zh-CN" sz="2000" b="1" i="1" baseline="0" smtClean="0">
                                      <a:effectLst/>
                                      <a:latin typeface="Cambria Math" panose="02040503050406030204" pitchFamily="18" charset="0"/>
                                      <a:ea typeface="微软雅黑" pitchFamily="34" charset="-122"/>
                                    </a:rPr>
                                  </m:ctrlPr>
                                </m:mPr>
                                <m:mr>
                                  <m:e>
                                    <m:r>
                                      <m:rPr>
                                        <m:brk m:alnAt="7"/>
                                      </m:rPr>
                                      <a:rPr lang="en-US" altLang="zh-CN" sz="2000" b="1" i="1" baseline="0" smtClean="0">
                                        <a:effectLst/>
                                        <a:latin typeface="Cambria Math"/>
                                        <a:ea typeface="微软雅黑" pitchFamily="34" charset="-122"/>
                                      </a:rPr>
                                      <m:t>.</m:t>
                                    </m:r>
                                  </m:e>
                                </m:mr>
                                <m:mr>
                                  <m:e>
                                    <m:r>
                                      <a:rPr lang="en-US" altLang="zh-CN" sz="2000" b="1" i="1" baseline="0" smtClean="0">
                                        <a:effectLst/>
                                        <a:latin typeface="Cambria Math"/>
                                        <a:ea typeface="微软雅黑" pitchFamily="34" charset="-122"/>
                                      </a:rPr>
                                      <m:t>− &gt;</m:t>
                                    </m:r>
                                  </m:e>
                                </m:mr>
                              </m:m>
                            </m:oMath>
                          </a14:m>
                          <a:endParaRPr lang="zh-CN" altLang="en-US" sz="2000" b="1" baseline="0" dirty="0">
                            <a:latin typeface="黑体" pitchFamily="49" charset="-122"/>
                            <a:ea typeface="隶书" pitchFamily="49" charset="-122"/>
                          </a:endParaRPr>
                        </a:p>
                      </a:txBody>
                      <a:tcPr anchor="ctr">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10003"/>
                      </a:ext>
                    </a:extLst>
                  </a:tr>
                  <a:tr h="590472">
                    <a:tc>
                      <a:txBody>
                        <a:bodyPr/>
                        <a:lstStyle/>
                        <a:p>
                          <a:pPr algn="ctr"/>
                          <a:r>
                            <a:rPr lang="zh-CN" altLang="en-US" sz="2000" b="1" dirty="0" smtClean="0">
                              <a:latin typeface="微软雅黑" pitchFamily="34" charset="-122"/>
                              <a:ea typeface="微软雅黑" pitchFamily="34" charset="-122"/>
                            </a:rPr>
                            <a:t>存储方式</a:t>
                          </a:r>
                          <a:endParaRPr lang="zh-CN" altLang="en-US" sz="2000" b="1" dirty="0">
                            <a:latin typeface="微软雅黑" pitchFamily="34" charset="-122"/>
                            <a:ea typeface="微软雅黑" pitchFamily="34" charset="-122"/>
                          </a:endParaRPr>
                        </a:p>
                      </a:txBody>
                      <a:tcPr anchor="ctr">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solidFill>
                          <a:schemeClr val="bg2">
                            <a:lumMod val="20000"/>
                            <a:lumOff val="80000"/>
                          </a:schemeClr>
                        </a:solidFill>
                      </a:tcPr>
                    </a:tc>
                    <a:tc>
                      <a:txBody>
                        <a:bodyPr/>
                        <a:lstStyle/>
                        <a:p>
                          <a:r>
                            <a:rPr lang="zh-CN" altLang="en-US" sz="2000" b="1" dirty="0" smtClean="0">
                              <a:latin typeface="微软雅黑" pitchFamily="34" charset="-122"/>
                              <a:ea typeface="微软雅黑" pitchFamily="34" charset="-122"/>
                            </a:rPr>
                            <a:t>整体</a:t>
                          </a:r>
                          <a:endParaRPr lang="zh-CN" altLang="en-US" sz="2000" b="1" dirty="0">
                            <a:latin typeface="微软雅黑" pitchFamily="34" charset="-122"/>
                            <a:ea typeface="微软雅黑" pitchFamily="34" charset="-122"/>
                          </a:endParaRPr>
                        </a:p>
                      </a:txBody>
                      <a:tcPr anchor="ctr">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solidFill>
                          <a:schemeClr val="bg2">
                            <a:lumMod val="20000"/>
                            <a:lumOff val="80000"/>
                          </a:schemeClr>
                        </a:solidFill>
                      </a:tcPr>
                    </a:tc>
                    <a:tc>
                      <a:txBody>
                        <a:bodyPr/>
                        <a:lstStyle/>
                        <a:p>
                          <a:r>
                            <a:rPr lang="zh-CN" altLang="en-US" sz="2000" b="1" dirty="0" smtClean="0">
                              <a:latin typeface="微软雅黑" pitchFamily="34" charset="-122"/>
                              <a:ea typeface="微软雅黑" pitchFamily="34" charset="-122"/>
                            </a:rPr>
                            <a:t>部分</a:t>
                          </a:r>
                          <a:r>
                            <a:rPr lang="en-US" altLang="zh-CN" sz="2000" b="1" dirty="0" smtClean="0">
                              <a:latin typeface="微软雅黑" pitchFamily="34" charset="-122"/>
                              <a:ea typeface="微软雅黑" pitchFamily="34" charset="-122"/>
                            </a:rPr>
                            <a:t>-&gt;</a:t>
                          </a:r>
                          <a:r>
                            <a:rPr lang="zh-CN" altLang="en-US" sz="2000" b="1" dirty="0" smtClean="0">
                              <a:latin typeface="微软雅黑" pitchFamily="34" charset="-122"/>
                              <a:ea typeface="微软雅黑" pitchFamily="34" charset="-122"/>
                            </a:rPr>
                            <a:t>整体，有内存漏洞</a:t>
                          </a:r>
                          <a:endParaRPr lang="zh-CN" altLang="en-US" sz="2000" b="1" dirty="0">
                            <a:latin typeface="微软雅黑" pitchFamily="34" charset="-122"/>
                            <a:ea typeface="微软雅黑" pitchFamily="34" charset="-122"/>
                          </a:endParaRPr>
                        </a:p>
                      </a:txBody>
                      <a:tcPr anchor="ctr">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10004"/>
                      </a:ext>
                    </a:extLst>
                  </a:tr>
                  <a:tr h="590472">
                    <a:tc>
                      <a:txBody>
                        <a:bodyPr/>
                        <a:lstStyle/>
                        <a:p>
                          <a:pPr algn="ctr"/>
                          <a:r>
                            <a:rPr lang="zh-CN" altLang="en-US" sz="2000" b="1" dirty="0" smtClean="0">
                              <a:latin typeface="微软雅黑" pitchFamily="34" charset="-122"/>
                              <a:ea typeface="微软雅黑" pitchFamily="34" charset="-122"/>
                            </a:rPr>
                            <a:t>数组</a:t>
                          </a:r>
                          <a:endParaRPr lang="zh-CN" altLang="en-US" sz="2000" b="1" dirty="0">
                            <a:latin typeface="微软雅黑" pitchFamily="34" charset="-122"/>
                            <a:ea typeface="微软雅黑" pitchFamily="34" charset="-122"/>
                          </a:endParaRPr>
                        </a:p>
                      </a:txBody>
                      <a:tcPr anchor="ctr">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solidFill>
                          <a:schemeClr val="bg2">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b="1" dirty="0" err="1" smtClean="0">
                              <a:latin typeface="微软雅黑" pitchFamily="34" charset="-122"/>
                              <a:ea typeface="微软雅黑" pitchFamily="34" charset="-122"/>
                            </a:rPr>
                            <a:t>Datatype</a:t>
                          </a:r>
                          <a:r>
                            <a:rPr lang="en-US" altLang="zh-CN" sz="2000" b="1" dirty="0" smtClean="0">
                              <a:latin typeface="微软雅黑" pitchFamily="34" charset="-122"/>
                              <a:ea typeface="微软雅黑" pitchFamily="34" charset="-122"/>
                            </a:rPr>
                            <a:t>  </a:t>
                          </a:r>
                          <a:r>
                            <a:rPr lang="en-US" altLang="zh-CN" sz="2000" b="1" dirty="0" err="1" smtClean="0">
                              <a:latin typeface="微软雅黑" pitchFamily="34" charset="-122"/>
                              <a:ea typeface="微软雅黑" pitchFamily="34" charset="-122"/>
                            </a:rPr>
                            <a:t>arrName</a:t>
                          </a:r>
                          <a:r>
                            <a:rPr lang="en-US" altLang="zh-CN" sz="2000" b="1" dirty="0" smtClean="0">
                              <a:latin typeface="微软雅黑" pitchFamily="34" charset="-122"/>
                              <a:ea typeface="微软雅黑" pitchFamily="34" charset="-122"/>
                            </a:rPr>
                            <a:t>[5]</a:t>
                          </a:r>
                          <a:endParaRPr lang="zh-CN" altLang="en-US" sz="2000" b="1" dirty="0" smtClean="0">
                            <a:latin typeface="微软雅黑" pitchFamily="34" charset="-122"/>
                            <a:ea typeface="微软雅黑" pitchFamily="34" charset="-122"/>
                          </a:endParaRPr>
                        </a:p>
                      </a:txBody>
                      <a:tcPr anchor="ctr">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solidFill>
                          <a:schemeClr val="bg2">
                            <a:lumMod val="20000"/>
                            <a:lumOff val="80000"/>
                          </a:schemeClr>
                        </a:solidFill>
                      </a:tcPr>
                    </a:tc>
                    <a:tc>
                      <a:txBody>
                        <a:bodyPr/>
                        <a:lstStyle/>
                        <a:p>
                          <a:r>
                            <a:rPr lang="en-US" altLang="zh-CN" sz="2000" b="1" dirty="0" err="1" smtClean="0">
                              <a:latin typeface="微软雅黑" pitchFamily="34" charset="-122"/>
                              <a:ea typeface="微软雅黑" pitchFamily="34" charset="-122"/>
                            </a:rPr>
                            <a:t>struct</a:t>
                          </a:r>
                          <a:r>
                            <a:rPr lang="en-US" altLang="zh-CN" sz="2000" b="1" dirty="0" smtClean="0">
                              <a:latin typeface="微软雅黑" pitchFamily="34" charset="-122"/>
                              <a:ea typeface="微软雅黑" pitchFamily="34" charset="-122"/>
                            </a:rPr>
                            <a:t> student </a:t>
                          </a:r>
                          <a:r>
                            <a:rPr lang="en-US" altLang="zh-CN" sz="2000" b="1" dirty="0" err="1" smtClean="0">
                              <a:latin typeface="微软雅黑" pitchFamily="34" charset="-122"/>
                              <a:ea typeface="微软雅黑" pitchFamily="34" charset="-122"/>
                            </a:rPr>
                            <a:t>stu</a:t>
                          </a:r>
                          <a:r>
                            <a:rPr lang="en-US" altLang="zh-CN" sz="2000" b="1" dirty="0" smtClean="0">
                              <a:latin typeface="微软雅黑" pitchFamily="34" charset="-122"/>
                              <a:ea typeface="微软雅黑" pitchFamily="34" charset="-122"/>
                            </a:rPr>
                            <a:t>[50];</a:t>
                          </a:r>
                          <a:endParaRPr lang="zh-CN" altLang="en-US" sz="2000" b="1" dirty="0">
                            <a:latin typeface="微软雅黑" pitchFamily="34" charset="-122"/>
                            <a:ea typeface="微软雅黑" pitchFamily="34" charset="-122"/>
                          </a:endParaRPr>
                        </a:p>
                      </a:txBody>
                      <a:tcPr anchor="ctr">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10005"/>
                      </a:ext>
                    </a:extLst>
                  </a:tr>
                  <a:tr h="590472">
                    <a:tc>
                      <a:txBody>
                        <a:bodyPr/>
                        <a:lstStyle/>
                        <a:p>
                          <a:pPr algn="ctr"/>
                          <a:r>
                            <a:rPr lang="zh-CN" altLang="en-US" sz="2000" b="1" dirty="0" smtClean="0">
                              <a:latin typeface="微软雅黑" pitchFamily="34" charset="-122"/>
                              <a:ea typeface="微软雅黑" pitchFamily="34" charset="-122"/>
                            </a:rPr>
                            <a:t>指针</a:t>
                          </a:r>
                          <a:endParaRPr lang="zh-CN" altLang="en-US" sz="2000" b="1" dirty="0">
                            <a:latin typeface="微软雅黑" pitchFamily="34" charset="-122"/>
                            <a:ea typeface="微软雅黑" pitchFamily="34" charset="-122"/>
                          </a:endParaRPr>
                        </a:p>
                      </a:txBody>
                      <a:tcPr anchor="ctr">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solidFill>
                          <a:schemeClr val="bg2">
                            <a:lumMod val="20000"/>
                            <a:lumOff val="80000"/>
                          </a:schemeClr>
                        </a:solidFill>
                      </a:tcPr>
                    </a:tc>
                    <a:tc>
                      <a:txBody>
                        <a:bodyPr/>
                        <a:lstStyle/>
                        <a:p>
                          <a:r>
                            <a:rPr lang="en-US" altLang="zh-CN" sz="2000" b="1" err="1" smtClean="0">
                              <a:latin typeface="微软雅黑" pitchFamily="34" charset="-122"/>
                              <a:ea typeface="微软雅黑" pitchFamily="34" charset="-122"/>
                            </a:rPr>
                            <a:t>Datatype</a:t>
                          </a:r>
                          <a:r>
                            <a:rPr lang="en-US" altLang="zh-CN" sz="2000" b="1" smtClean="0">
                              <a:latin typeface="微软雅黑" pitchFamily="34" charset="-122"/>
                              <a:ea typeface="微软雅黑" pitchFamily="34" charset="-122"/>
                            </a:rPr>
                            <a:t> * pointer</a:t>
                          </a:r>
                          <a:endParaRPr lang="zh-CN" altLang="en-US" sz="2000" b="1" dirty="0">
                            <a:latin typeface="微软雅黑" pitchFamily="34" charset="-122"/>
                            <a:ea typeface="微软雅黑" pitchFamily="34" charset="-122"/>
                          </a:endParaRPr>
                        </a:p>
                      </a:txBody>
                      <a:tcPr anchor="ctr">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solidFill>
                          <a:schemeClr val="bg2">
                            <a:lumMod val="20000"/>
                            <a:lumOff val="80000"/>
                          </a:schemeClr>
                        </a:solidFill>
                      </a:tcPr>
                    </a:tc>
                    <a:tc>
                      <a:txBody>
                        <a:bodyPr/>
                        <a:lstStyle/>
                        <a:p>
                          <a:r>
                            <a:rPr lang="zh-CN" altLang="en-US" sz="2000" b="1" dirty="0" smtClean="0">
                              <a:latin typeface="微软雅黑" pitchFamily="34" charset="-122"/>
                              <a:ea typeface="微软雅黑" pitchFamily="34" charset="-122"/>
                            </a:rPr>
                            <a:t>普通结构体指针</a:t>
                          </a:r>
                          <a:endParaRPr lang="en-US" altLang="zh-CN" sz="2000" b="1" dirty="0" smtClean="0">
                            <a:latin typeface="微软雅黑" pitchFamily="34" charset="-122"/>
                            <a:ea typeface="微软雅黑" pitchFamily="34" charset="-122"/>
                          </a:endParaRPr>
                        </a:p>
                        <a:p>
                          <a:r>
                            <a:rPr lang="zh-CN" altLang="en-US" sz="2000" b="1" dirty="0" smtClean="0">
                              <a:latin typeface="微软雅黑" pitchFamily="34" charset="-122"/>
                              <a:ea typeface="微软雅黑" pitchFamily="34" charset="-122"/>
                            </a:rPr>
                            <a:t>结构体内的自引用指针（关系）</a:t>
                          </a:r>
                          <a:endParaRPr lang="zh-CN" altLang="en-US" sz="2000" b="1" dirty="0">
                            <a:latin typeface="微软雅黑" pitchFamily="34" charset="-122"/>
                            <a:ea typeface="微软雅黑" pitchFamily="34" charset="-122"/>
                          </a:endParaRPr>
                        </a:p>
                      </a:txBody>
                      <a:tcPr anchor="ctr">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10006"/>
                      </a:ext>
                    </a:extLst>
                  </a:tr>
                </a:tbl>
              </a:graphicData>
            </a:graphic>
          </p:graphicFrame>
        </mc:Choice>
        <mc:Fallback xmlns="">
          <p:graphicFrame>
            <p:nvGraphicFramePr>
              <p:cNvPr id="4" name="表格 3"/>
              <p:cNvGraphicFramePr>
                <a:graphicFrameLocks noGrp="1"/>
              </p:cNvGraphicFramePr>
              <p:nvPr>
                <p:extLst>
                  <p:ext uri="{D42A27DB-BD31-4B8C-83A1-F6EECF244321}">
                    <p14:modId xmlns:p14="http://schemas.microsoft.com/office/powerpoint/2010/main" val="1049739863"/>
                  </p:ext>
                </p:extLst>
              </p:nvPr>
            </p:nvGraphicFramePr>
            <p:xfrm>
              <a:off x="1773932" y="1314759"/>
              <a:ext cx="8572560" cy="4130465"/>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1500198"/>
                    <a:gridCol w="3214710"/>
                    <a:gridCol w="3857652"/>
                  </a:tblGrid>
                  <a:tr h="671297">
                    <a:tc>
                      <a:txBody>
                        <a:bodyPr/>
                        <a:lstStyle/>
                        <a:p>
                          <a:endParaRPr lang="zh-CN" altLang="en-US" sz="2000" dirty="0">
                            <a:latin typeface="微软雅黑" pitchFamily="34" charset="-122"/>
                            <a:ea typeface="微软雅黑" pitchFamily="34" charset="-122"/>
                          </a:endParaRPr>
                        </a:p>
                      </a:txBody>
                      <a:tcPr anchor="ctr">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solidFill>
                          <a:schemeClr val="bg2">
                            <a:lumMod val="75000"/>
                          </a:schemeClr>
                        </a:solidFill>
                      </a:tcPr>
                    </a:tc>
                    <a:tc>
                      <a:txBody>
                        <a:bodyPr/>
                        <a:lstStyle/>
                        <a:p>
                          <a:pPr algn="ctr"/>
                          <a:r>
                            <a:rPr lang="zh-CN" altLang="en-US" sz="2000" dirty="0" smtClean="0">
                              <a:latin typeface="微软雅黑" pitchFamily="34" charset="-122"/>
                              <a:ea typeface="微软雅黑" pitchFamily="34" charset="-122"/>
                            </a:rPr>
                            <a:t>普通变量</a:t>
                          </a:r>
                          <a:endParaRPr lang="zh-CN" altLang="en-US" sz="2000" dirty="0">
                            <a:latin typeface="微软雅黑" pitchFamily="34" charset="-122"/>
                            <a:ea typeface="微软雅黑" pitchFamily="34" charset="-122"/>
                          </a:endParaRPr>
                        </a:p>
                      </a:txBody>
                      <a:tcPr anchor="ctr">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solidFill>
                          <a:schemeClr val="bg2">
                            <a:lumMod val="75000"/>
                          </a:schemeClr>
                        </a:solidFill>
                      </a:tcPr>
                    </a:tc>
                    <a:tc>
                      <a:txBody>
                        <a:bodyPr/>
                        <a:lstStyle/>
                        <a:p>
                          <a:pPr algn="ctr"/>
                          <a:r>
                            <a:rPr lang="zh-CN" altLang="en-US" sz="2000" dirty="0" smtClean="0">
                              <a:latin typeface="微软雅黑" pitchFamily="34" charset="-122"/>
                              <a:ea typeface="微软雅黑" pitchFamily="34" charset="-122"/>
                            </a:rPr>
                            <a:t>结构体变量</a:t>
                          </a:r>
                          <a:endParaRPr lang="zh-CN" altLang="en-US" sz="2000" dirty="0">
                            <a:latin typeface="微软雅黑" pitchFamily="34" charset="-122"/>
                            <a:ea typeface="微软雅黑" pitchFamily="34" charset="-122"/>
                          </a:endParaRPr>
                        </a:p>
                      </a:txBody>
                      <a:tcPr anchor="ctr">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solidFill>
                          <a:schemeClr val="bg2">
                            <a:lumMod val="75000"/>
                          </a:schemeClr>
                        </a:solidFill>
                      </a:tcPr>
                    </a:tc>
                  </a:tr>
                  <a:tr h="590472">
                    <a:tc>
                      <a:txBody>
                        <a:bodyPr/>
                        <a:lstStyle/>
                        <a:p>
                          <a:pPr algn="ctr"/>
                          <a:r>
                            <a:rPr lang="zh-CN" altLang="en-US" sz="2000" b="1" dirty="0" smtClean="0">
                              <a:latin typeface="微软雅黑" pitchFamily="34" charset="-122"/>
                              <a:ea typeface="微软雅黑" pitchFamily="34" charset="-122"/>
                            </a:rPr>
                            <a:t>数据类型</a:t>
                          </a:r>
                          <a:endParaRPr lang="zh-CN" altLang="en-US" sz="2000" b="1" dirty="0">
                            <a:latin typeface="微软雅黑" pitchFamily="34" charset="-122"/>
                            <a:ea typeface="微软雅黑" pitchFamily="34" charset="-122"/>
                          </a:endParaRPr>
                        </a:p>
                      </a:txBody>
                      <a:tcPr anchor="ctr">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solidFill>
                          <a:schemeClr val="bg2">
                            <a:lumMod val="20000"/>
                            <a:lumOff val="80000"/>
                          </a:schemeClr>
                        </a:solidFill>
                      </a:tcPr>
                    </a:tc>
                    <a:tc>
                      <a:txBody>
                        <a:bodyPr/>
                        <a:lstStyle/>
                        <a:p>
                          <a:r>
                            <a:rPr lang="zh-CN" altLang="en-US" sz="2000" b="1" dirty="0" smtClean="0">
                              <a:latin typeface="微软雅黑" pitchFamily="34" charset="-122"/>
                              <a:ea typeface="微软雅黑" pitchFamily="34" charset="-122"/>
                            </a:rPr>
                            <a:t>固定（死板）</a:t>
                          </a:r>
                          <a:endParaRPr lang="zh-CN" altLang="en-US" sz="2000" b="1" dirty="0">
                            <a:latin typeface="微软雅黑" pitchFamily="34" charset="-122"/>
                            <a:ea typeface="微软雅黑" pitchFamily="34" charset="-122"/>
                          </a:endParaRPr>
                        </a:p>
                      </a:txBody>
                      <a:tcPr anchor="ctr">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solidFill>
                          <a:schemeClr val="bg2">
                            <a:lumMod val="20000"/>
                            <a:lumOff val="80000"/>
                          </a:schemeClr>
                        </a:solidFill>
                      </a:tcPr>
                    </a:tc>
                    <a:tc>
                      <a:txBody>
                        <a:bodyPr/>
                        <a:lstStyle/>
                        <a:p>
                          <a:r>
                            <a:rPr lang="zh-CN" altLang="en-US" sz="2000" b="1" dirty="0" smtClean="0">
                              <a:latin typeface="微软雅黑" pitchFamily="34" charset="-122"/>
                              <a:ea typeface="微软雅黑" pitchFamily="34" charset="-122"/>
                            </a:rPr>
                            <a:t>自定义（灵活）</a:t>
                          </a:r>
                          <a:endParaRPr lang="zh-CN" altLang="en-US" sz="2000" b="1" dirty="0">
                            <a:latin typeface="微软雅黑" pitchFamily="34" charset="-122"/>
                            <a:ea typeface="微软雅黑" pitchFamily="34" charset="-122"/>
                          </a:endParaRPr>
                        </a:p>
                      </a:txBody>
                      <a:tcPr anchor="ctr">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solidFill>
                          <a:schemeClr val="bg2">
                            <a:lumMod val="20000"/>
                            <a:lumOff val="80000"/>
                          </a:schemeClr>
                        </a:solidFill>
                      </a:tcPr>
                    </a:tc>
                  </a:tr>
                  <a:tr h="396240">
                    <a:tc>
                      <a:txBody>
                        <a:bodyPr/>
                        <a:lstStyle/>
                        <a:p>
                          <a:pPr algn="ctr"/>
                          <a:r>
                            <a:rPr lang="zh-CN" altLang="en-US" sz="2000" b="1" dirty="0" smtClean="0">
                              <a:latin typeface="微软雅黑" pitchFamily="34" charset="-122"/>
                              <a:ea typeface="微软雅黑" pitchFamily="34" charset="-122"/>
                            </a:rPr>
                            <a:t>定义方式</a:t>
                          </a:r>
                          <a:endParaRPr lang="zh-CN" altLang="en-US" sz="2000" b="1" dirty="0">
                            <a:latin typeface="微软雅黑" pitchFamily="34" charset="-122"/>
                            <a:ea typeface="微软雅黑" pitchFamily="34" charset="-122"/>
                          </a:endParaRPr>
                        </a:p>
                      </a:txBody>
                      <a:tcPr anchor="ctr">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solidFill>
                          <a:schemeClr val="bg2">
                            <a:lumMod val="20000"/>
                            <a:lumOff val="80000"/>
                          </a:schemeClr>
                        </a:solidFill>
                      </a:tcPr>
                    </a:tc>
                    <a:tc>
                      <a:txBody>
                        <a:bodyPr/>
                        <a:lstStyle/>
                        <a:p>
                          <a:r>
                            <a:rPr lang="en-US" altLang="zh-CN" sz="2000" b="1" dirty="0" err="1" smtClean="0">
                              <a:latin typeface="微软雅黑" pitchFamily="34" charset="-122"/>
                              <a:ea typeface="微软雅黑" pitchFamily="34" charset="-122"/>
                            </a:rPr>
                            <a:t>Datatype</a:t>
                          </a:r>
                          <a:r>
                            <a:rPr lang="en-US" altLang="zh-CN" sz="2000" b="1" dirty="0" smtClean="0">
                              <a:latin typeface="微软雅黑" pitchFamily="34" charset="-122"/>
                              <a:ea typeface="微软雅黑" pitchFamily="34" charset="-122"/>
                            </a:rPr>
                            <a:t>  </a:t>
                          </a:r>
                          <a:r>
                            <a:rPr lang="en-US" altLang="zh-CN" sz="2000" b="1" dirty="0" err="1" smtClean="0">
                              <a:latin typeface="微软雅黑" pitchFamily="34" charset="-122"/>
                              <a:ea typeface="微软雅黑" pitchFamily="34" charset="-122"/>
                            </a:rPr>
                            <a:t>varName</a:t>
                          </a:r>
                          <a:endParaRPr lang="zh-CN" altLang="en-US" sz="2000" b="1" dirty="0">
                            <a:latin typeface="微软雅黑" pitchFamily="34" charset="-122"/>
                            <a:ea typeface="微软雅黑" pitchFamily="34" charset="-122"/>
                          </a:endParaRPr>
                        </a:p>
                      </a:txBody>
                      <a:tcPr anchor="ctr">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solidFill>
                          <a:schemeClr val="bg2">
                            <a:lumMod val="20000"/>
                            <a:lumOff val="80000"/>
                          </a:schemeClr>
                        </a:solidFill>
                      </a:tcPr>
                    </a:tc>
                    <a:tc>
                      <a:txBody>
                        <a:bodyPr/>
                        <a:lstStyle/>
                        <a:p>
                          <a:r>
                            <a:rPr lang="en-US" altLang="zh-CN" sz="2000" b="1" dirty="0" err="1" smtClean="0">
                              <a:latin typeface="微软雅黑" pitchFamily="34" charset="-122"/>
                              <a:ea typeface="微软雅黑" pitchFamily="34" charset="-122"/>
                            </a:rPr>
                            <a:t>struct</a:t>
                          </a:r>
                          <a:r>
                            <a:rPr lang="en-US" altLang="zh-CN" sz="2000" b="1" baseline="0" dirty="0" smtClean="0">
                              <a:latin typeface="微软雅黑" pitchFamily="34" charset="-122"/>
                              <a:ea typeface="微软雅黑" pitchFamily="34" charset="-122"/>
                            </a:rPr>
                            <a:t> student </a:t>
                          </a:r>
                          <a:r>
                            <a:rPr lang="en-US" altLang="zh-CN" sz="2000" b="1" baseline="0" smtClean="0">
                              <a:latin typeface="微软雅黑" pitchFamily="34" charset="-122"/>
                              <a:ea typeface="微软雅黑" pitchFamily="34" charset="-122"/>
                            </a:rPr>
                            <a:t>stu1</a:t>
                          </a:r>
                          <a:r>
                            <a:rPr lang="en-US" altLang="zh-CN" sz="2000" b="1" baseline="0" smtClean="0">
                              <a:latin typeface="微软雅黑" pitchFamily="34" charset="-122"/>
                              <a:ea typeface="微软雅黑" pitchFamily="34" charset="-122"/>
                            </a:rPr>
                            <a:t>;</a:t>
                          </a:r>
                          <a:endParaRPr lang="zh-CN" altLang="en-US" sz="2000" b="1" dirty="0">
                            <a:latin typeface="微软雅黑" pitchFamily="34" charset="-122"/>
                            <a:ea typeface="微软雅黑" pitchFamily="34" charset="-122"/>
                          </a:endParaRPr>
                        </a:p>
                      </a:txBody>
                      <a:tcPr anchor="ctr">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r>
                  <a:tr h="590472">
                    <a:tc>
                      <a:txBody>
                        <a:bodyPr/>
                        <a:lstStyle/>
                        <a:p>
                          <a:pPr algn="ctr"/>
                          <a:r>
                            <a:rPr lang="zh-CN" altLang="en-US" sz="2000" b="1" dirty="0" smtClean="0">
                              <a:latin typeface="微软雅黑" pitchFamily="34" charset="-122"/>
                              <a:ea typeface="微软雅黑" pitchFamily="34" charset="-122"/>
                            </a:rPr>
                            <a:t>访问方式</a:t>
                          </a:r>
                          <a:endParaRPr lang="zh-CN" altLang="en-US" sz="2000" b="1" dirty="0">
                            <a:latin typeface="微软雅黑" pitchFamily="34" charset="-122"/>
                            <a:ea typeface="微软雅黑" pitchFamily="34" charset="-122"/>
                          </a:endParaRPr>
                        </a:p>
                      </a:txBody>
                      <a:tcPr anchor="ctr">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solidFill>
                          <a:schemeClr val="bg2">
                            <a:lumMod val="20000"/>
                            <a:lumOff val="80000"/>
                          </a:schemeClr>
                        </a:solidFill>
                      </a:tcPr>
                    </a:tc>
                    <a:tc>
                      <a:txBody>
                        <a:bodyPr/>
                        <a:lstStyle/>
                        <a:p>
                          <a:r>
                            <a:rPr lang="zh-CN" altLang="en-US" sz="2000" b="1" dirty="0" smtClean="0">
                              <a:latin typeface="微软雅黑" pitchFamily="34" charset="-122"/>
                              <a:ea typeface="微软雅黑" pitchFamily="34" charset="-122"/>
                            </a:rPr>
                            <a:t>通过变量名访问</a:t>
                          </a:r>
                          <a:endParaRPr lang="zh-CN" altLang="en-US" sz="2000" b="1" dirty="0">
                            <a:latin typeface="微软雅黑" pitchFamily="34" charset="-122"/>
                            <a:ea typeface="微软雅黑" pitchFamily="34" charset="-122"/>
                          </a:endParaRPr>
                        </a:p>
                      </a:txBody>
                      <a:tcPr anchor="ctr">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solidFill>
                          <a:schemeClr val="bg2">
                            <a:lumMod val="20000"/>
                            <a:lumOff val="80000"/>
                          </a:schemeClr>
                        </a:solidFill>
                      </a:tcPr>
                    </a:tc>
                    <a:tc>
                      <a:txBody>
                        <a:bodyPr/>
                        <a:lstStyle/>
                        <a:p>
                          <a:endParaRPr lang="zh-CN"/>
                        </a:p>
                      </a:txBody>
                      <a:tcPr anchor="ctr">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blipFill rotWithShape="1">
                          <a:blip r:embed="rId2"/>
                          <a:stretch>
                            <a:fillRect l="-122749" t="-285567" r="-2212" b="-336082"/>
                          </a:stretch>
                        </a:blipFill>
                      </a:tcPr>
                    </a:tc>
                  </a:tr>
                  <a:tr h="590472">
                    <a:tc>
                      <a:txBody>
                        <a:bodyPr/>
                        <a:lstStyle/>
                        <a:p>
                          <a:pPr algn="ctr"/>
                          <a:r>
                            <a:rPr lang="zh-CN" altLang="en-US" sz="2000" b="1" dirty="0" smtClean="0">
                              <a:latin typeface="微软雅黑" pitchFamily="34" charset="-122"/>
                              <a:ea typeface="微软雅黑" pitchFamily="34" charset="-122"/>
                            </a:rPr>
                            <a:t>存储方式</a:t>
                          </a:r>
                          <a:endParaRPr lang="zh-CN" altLang="en-US" sz="2000" b="1" dirty="0">
                            <a:latin typeface="微软雅黑" pitchFamily="34" charset="-122"/>
                            <a:ea typeface="微软雅黑" pitchFamily="34" charset="-122"/>
                          </a:endParaRPr>
                        </a:p>
                      </a:txBody>
                      <a:tcPr anchor="ctr">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solidFill>
                          <a:schemeClr val="bg2">
                            <a:lumMod val="20000"/>
                            <a:lumOff val="80000"/>
                          </a:schemeClr>
                        </a:solidFill>
                      </a:tcPr>
                    </a:tc>
                    <a:tc>
                      <a:txBody>
                        <a:bodyPr/>
                        <a:lstStyle/>
                        <a:p>
                          <a:r>
                            <a:rPr lang="zh-CN" altLang="en-US" sz="2000" b="1" dirty="0" smtClean="0">
                              <a:latin typeface="微软雅黑" pitchFamily="34" charset="-122"/>
                              <a:ea typeface="微软雅黑" pitchFamily="34" charset="-122"/>
                            </a:rPr>
                            <a:t>整体</a:t>
                          </a:r>
                          <a:endParaRPr lang="zh-CN" altLang="en-US" sz="2000" b="1" dirty="0">
                            <a:latin typeface="微软雅黑" pitchFamily="34" charset="-122"/>
                            <a:ea typeface="微软雅黑" pitchFamily="34" charset="-122"/>
                          </a:endParaRPr>
                        </a:p>
                      </a:txBody>
                      <a:tcPr anchor="ctr">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solidFill>
                          <a:schemeClr val="bg2">
                            <a:lumMod val="20000"/>
                            <a:lumOff val="80000"/>
                          </a:schemeClr>
                        </a:solidFill>
                      </a:tcPr>
                    </a:tc>
                    <a:tc>
                      <a:txBody>
                        <a:bodyPr/>
                        <a:lstStyle/>
                        <a:p>
                          <a:r>
                            <a:rPr lang="zh-CN" altLang="en-US" sz="2000" b="1" dirty="0" smtClean="0">
                              <a:latin typeface="微软雅黑" pitchFamily="34" charset="-122"/>
                              <a:ea typeface="微软雅黑" pitchFamily="34" charset="-122"/>
                            </a:rPr>
                            <a:t>部分</a:t>
                          </a:r>
                          <a:r>
                            <a:rPr lang="en-US" altLang="zh-CN" sz="2000" b="1" dirty="0" smtClean="0">
                              <a:latin typeface="微软雅黑" pitchFamily="34" charset="-122"/>
                              <a:ea typeface="微软雅黑" pitchFamily="34" charset="-122"/>
                            </a:rPr>
                            <a:t>-&gt;</a:t>
                          </a:r>
                          <a:r>
                            <a:rPr lang="zh-CN" altLang="en-US" sz="2000" b="1" dirty="0" smtClean="0">
                              <a:latin typeface="微软雅黑" pitchFamily="34" charset="-122"/>
                              <a:ea typeface="微软雅黑" pitchFamily="34" charset="-122"/>
                            </a:rPr>
                            <a:t>整体，有内存漏洞</a:t>
                          </a:r>
                          <a:endParaRPr lang="zh-CN" altLang="en-US" sz="2000" b="1" dirty="0">
                            <a:latin typeface="微软雅黑" pitchFamily="34" charset="-122"/>
                            <a:ea typeface="微软雅黑" pitchFamily="34" charset="-122"/>
                          </a:endParaRPr>
                        </a:p>
                      </a:txBody>
                      <a:tcPr anchor="ctr">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solidFill>
                          <a:schemeClr val="bg2">
                            <a:lumMod val="20000"/>
                            <a:lumOff val="80000"/>
                          </a:schemeClr>
                        </a:solidFill>
                      </a:tcPr>
                    </a:tc>
                  </a:tr>
                  <a:tr h="590472">
                    <a:tc>
                      <a:txBody>
                        <a:bodyPr/>
                        <a:lstStyle/>
                        <a:p>
                          <a:pPr algn="ctr"/>
                          <a:r>
                            <a:rPr lang="zh-CN" altLang="en-US" sz="2000" b="1" dirty="0" smtClean="0">
                              <a:latin typeface="微软雅黑" pitchFamily="34" charset="-122"/>
                              <a:ea typeface="微软雅黑" pitchFamily="34" charset="-122"/>
                            </a:rPr>
                            <a:t>数组</a:t>
                          </a:r>
                          <a:endParaRPr lang="zh-CN" altLang="en-US" sz="2000" b="1" dirty="0">
                            <a:latin typeface="微软雅黑" pitchFamily="34" charset="-122"/>
                            <a:ea typeface="微软雅黑" pitchFamily="34" charset="-122"/>
                          </a:endParaRPr>
                        </a:p>
                      </a:txBody>
                      <a:tcPr anchor="ctr">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solidFill>
                          <a:schemeClr val="bg2">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b="1" dirty="0" err="1" smtClean="0">
                              <a:latin typeface="微软雅黑" pitchFamily="34" charset="-122"/>
                              <a:ea typeface="微软雅黑" pitchFamily="34" charset="-122"/>
                            </a:rPr>
                            <a:t>Datatype</a:t>
                          </a:r>
                          <a:r>
                            <a:rPr lang="en-US" altLang="zh-CN" sz="2000" b="1" dirty="0" smtClean="0">
                              <a:latin typeface="微软雅黑" pitchFamily="34" charset="-122"/>
                              <a:ea typeface="微软雅黑" pitchFamily="34" charset="-122"/>
                            </a:rPr>
                            <a:t>  </a:t>
                          </a:r>
                          <a:r>
                            <a:rPr lang="en-US" altLang="zh-CN" sz="2000" b="1" dirty="0" err="1" smtClean="0">
                              <a:latin typeface="微软雅黑" pitchFamily="34" charset="-122"/>
                              <a:ea typeface="微软雅黑" pitchFamily="34" charset="-122"/>
                            </a:rPr>
                            <a:t>arrName</a:t>
                          </a:r>
                          <a:r>
                            <a:rPr lang="en-US" altLang="zh-CN" sz="2000" b="1" dirty="0" smtClean="0">
                              <a:latin typeface="微软雅黑" pitchFamily="34" charset="-122"/>
                              <a:ea typeface="微软雅黑" pitchFamily="34" charset="-122"/>
                            </a:rPr>
                            <a:t>[5]</a:t>
                          </a:r>
                          <a:endParaRPr lang="zh-CN" altLang="en-US" sz="2000" b="1" dirty="0" smtClean="0">
                            <a:latin typeface="微软雅黑" pitchFamily="34" charset="-122"/>
                            <a:ea typeface="微软雅黑" pitchFamily="34" charset="-122"/>
                          </a:endParaRPr>
                        </a:p>
                      </a:txBody>
                      <a:tcPr anchor="ctr">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solidFill>
                          <a:schemeClr val="bg2">
                            <a:lumMod val="20000"/>
                            <a:lumOff val="80000"/>
                          </a:schemeClr>
                        </a:solidFill>
                      </a:tcPr>
                    </a:tc>
                    <a:tc>
                      <a:txBody>
                        <a:bodyPr/>
                        <a:lstStyle/>
                        <a:p>
                          <a:r>
                            <a:rPr lang="en-US" altLang="zh-CN" sz="2000" b="1" dirty="0" err="1" smtClean="0">
                              <a:latin typeface="微软雅黑" pitchFamily="34" charset="-122"/>
                              <a:ea typeface="微软雅黑" pitchFamily="34" charset="-122"/>
                            </a:rPr>
                            <a:t>struct</a:t>
                          </a:r>
                          <a:r>
                            <a:rPr lang="en-US" altLang="zh-CN" sz="2000" b="1" dirty="0" smtClean="0">
                              <a:latin typeface="微软雅黑" pitchFamily="34" charset="-122"/>
                              <a:ea typeface="微软雅黑" pitchFamily="34" charset="-122"/>
                            </a:rPr>
                            <a:t> student </a:t>
                          </a:r>
                          <a:r>
                            <a:rPr lang="en-US" altLang="zh-CN" sz="2000" b="1" dirty="0" err="1" smtClean="0">
                              <a:latin typeface="微软雅黑" pitchFamily="34" charset="-122"/>
                              <a:ea typeface="微软雅黑" pitchFamily="34" charset="-122"/>
                            </a:rPr>
                            <a:t>stu</a:t>
                          </a:r>
                          <a:r>
                            <a:rPr lang="en-US" altLang="zh-CN" sz="2000" b="1" dirty="0" smtClean="0">
                              <a:latin typeface="微软雅黑" pitchFamily="34" charset="-122"/>
                              <a:ea typeface="微软雅黑" pitchFamily="34" charset="-122"/>
                            </a:rPr>
                            <a:t>[50];</a:t>
                          </a:r>
                          <a:endParaRPr lang="zh-CN" altLang="en-US" sz="2000" b="1" dirty="0">
                            <a:latin typeface="微软雅黑" pitchFamily="34" charset="-122"/>
                            <a:ea typeface="微软雅黑" pitchFamily="34" charset="-122"/>
                          </a:endParaRPr>
                        </a:p>
                      </a:txBody>
                      <a:tcPr anchor="ctr">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solidFill>
                          <a:schemeClr val="bg2">
                            <a:lumMod val="20000"/>
                            <a:lumOff val="80000"/>
                          </a:schemeClr>
                        </a:solidFill>
                      </a:tcPr>
                    </a:tc>
                  </a:tr>
                  <a:tr h="701040">
                    <a:tc>
                      <a:txBody>
                        <a:bodyPr/>
                        <a:lstStyle/>
                        <a:p>
                          <a:pPr algn="ctr"/>
                          <a:r>
                            <a:rPr lang="zh-CN" altLang="en-US" sz="2000" b="1" dirty="0" smtClean="0">
                              <a:latin typeface="微软雅黑" pitchFamily="34" charset="-122"/>
                              <a:ea typeface="微软雅黑" pitchFamily="34" charset="-122"/>
                            </a:rPr>
                            <a:t>指针</a:t>
                          </a:r>
                          <a:endParaRPr lang="zh-CN" altLang="en-US" sz="2000" b="1" dirty="0">
                            <a:latin typeface="微软雅黑" pitchFamily="34" charset="-122"/>
                            <a:ea typeface="微软雅黑" pitchFamily="34" charset="-122"/>
                          </a:endParaRPr>
                        </a:p>
                      </a:txBody>
                      <a:tcPr anchor="ctr">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solidFill>
                          <a:schemeClr val="bg2">
                            <a:lumMod val="20000"/>
                            <a:lumOff val="80000"/>
                          </a:schemeClr>
                        </a:solidFill>
                      </a:tcPr>
                    </a:tc>
                    <a:tc>
                      <a:txBody>
                        <a:bodyPr/>
                        <a:lstStyle/>
                        <a:p>
                          <a:r>
                            <a:rPr lang="en-US" altLang="zh-CN" sz="2000" b="1" err="1" smtClean="0">
                              <a:latin typeface="微软雅黑" pitchFamily="34" charset="-122"/>
                              <a:ea typeface="微软雅黑" pitchFamily="34" charset="-122"/>
                            </a:rPr>
                            <a:t>Datatype</a:t>
                          </a:r>
                          <a:r>
                            <a:rPr lang="en-US" altLang="zh-CN" sz="2000" b="1" smtClean="0">
                              <a:latin typeface="微软雅黑" pitchFamily="34" charset="-122"/>
                              <a:ea typeface="微软雅黑" pitchFamily="34" charset="-122"/>
                            </a:rPr>
                            <a:t> </a:t>
                          </a:r>
                          <a:r>
                            <a:rPr lang="en-US" altLang="zh-CN" sz="2000" b="1" smtClean="0">
                              <a:latin typeface="微软雅黑" pitchFamily="34" charset="-122"/>
                              <a:ea typeface="微软雅黑" pitchFamily="34" charset="-122"/>
                            </a:rPr>
                            <a:t>* pointer</a:t>
                          </a:r>
                          <a:endParaRPr lang="zh-CN" altLang="en-US" sz="2000" b="1" dirty="0">
                            <a:latin typeface="微软雅黑" pitchFamily="34" charset="-122"/>
                            <a:ea typeface="微软雅黑" pitchFamily="34" charset="-122"/>
                          </a:endParaRPr>
                        </a:p>
                      </a:txBody>
                      <a:tcPr anchor="ctr">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solidFill>
                          <a:schemeClr val="bg2">
                            <a:lumMod val="20000"/>
                            <a:lumOff val="80000"/>
                          </a:schemeClr>
                        </a:solidFill>
                      </a:tcPr>
                    </a:tc>
                    <a:tc>
                      <a:txBody>
                        <a:bodyPr/>
                        <a:lstStyle/>
                        <a:p>
                          <a:r>
                            <a:rPr lang="zh-CN" altLang="en-US" sz="2000" b="1" dirty="0" smtClean="0">
                              <a:latin typeface="微软雅黑" pitchFamily="34" charset="-122"/>
                              <a:ea typeface="微软雅黑" pitchFamily="34" charset="-122"/>
                            </a:rPr>
                            <a:t>普通结构体指针</a:t>
                          </a:r>
                          <a:endParaRPr lang="en-US" altLang="zh-CN" sz="2000" b="1" dirty="0" smtClean="0">
                            <a:latin typeface="微软雅黑" pitchFamily="34" charset="-122"/>
                            <a:ea typeface="微软雅黑" pitchFamily="34" charset="-122"/>
                          </a:endParaRPr>
                        </a:p>
                        <a:p>
                          <a:r>
                            <a:rPr lang="zh-CN" altLang="en-US" sz="2000" b="1" dirty="0" smtClean="0">
                              <a:latin typeface="微软雅黑" pitchFamily="34" charset="-122"/>
                              <a:ea typeface="微软雅黑" pitchFamily="34" charset="-122"/>
                            </a:rPr>
                            <a:t>结构体内的自引用指针（关系）</a:t>
                          </a:r>
                          <a:endParaRPr lang="zh-CN" altLang="en-US" sz="2000" b="1" dirty="0">
                            <a:latin typeface="微软雅黑" pitchFamily="34" charset="-122"/>
                            <a:ea typeface="微软雅黑" pitchFamily="34" charset="-122"/>
                          </a:endParaRPr>
                        </a:p>
                      </a:txBody>
                      <a:tcPr anchor="ctr">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solidFill>
                          <a:schemeClr val="bg2">
                            <a:lumMod val="20000"/>
                            <a:lumOff val="80000"/>
                          </a:schemeClr>
                        </a:solidFill>
                      </a:tcPr>
                    </a:tc>
                  </a:tr>
                </a:tbl>
              </a:graphicData>
            </a:graphic>
          </p:graphicFrame>
        </mc:Fallback>
      </mc:AlternateContent>
    </p:spTree>
    <p:extLst>
      <p:ext uri="{BB962C8B-B14F-4D97-AF65-F5344CB8AC3E}">
        <p14:creationId xmlns:p14="http://schemas.microsoft.com/office/powerpoint/2010/main" val="305043351"/>
      </p:ext>
    </p:extLst>
  </p:cSld>
  <p:clrMapOvr>
    <a:masterClrMapping/>
  </p:clrMapOvr>
  <p:transition spd="med">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a:t>结构体</a:t>
            </a:r>
            <a:endParaRPr lang="zh-CN" altLang="en-US"/>
          </a:p>
        </p:txBody>
      </p:sp>
      <p:sp>
        <p:nvSpPr>
          <p:cNvPr id="4" name="内容占位符 2"/>
          <p:cNvSpPr txBox="1">
            <a:spLocks/>
          </p:cNvSpPr>
          <p:nvPr/>
        </p:nvSpPr>
        <p:spPr bwMode="auto">
          <a:xfrm>
            <a:off x="1033264" y="1076325"/>
            <a:ext cx="9957692" cy="170460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800"/>
              </a:spcBef>
              <a:spcAft>
                <a:spcPct val="0"/>
              </a:spcAft>
              <a:buClr>
                <a:schemeClr val="tx1"/>
              </a:buClr>
              <a:buSzPct val="80000"/>
              <a:buFont typeface="Arial" charset="0"/>
              <a:buChar char="•"/>
              <a:defRPr sz="2800" kern="1200">
                <a:solidFill>
                  <a:schemeClr val="tx1"/>
                </a:solidFill>
                <a:latin typeface="+mn-lt"/>
                <a:ea typeface="+mn-ea"/>
                <a:cs typeface="+mn-cs"/>
              </a:defRPr>
            </a:lvl1pPr>
            <a:lvl2pPr marL="615950" indent="-285750" algn="l" rtl="0" fontAlgn="base">
              <a:lnSpc>
                <a:spcPct val="90000"/>
              </a:lnSpc>
              <a:spcBef>
                <a:spcPts val="600"/>
              </a:spcBef>
              <a:spcAft>
                <a:spcPct val="0"/>
              </a:spcAft>
              <a:buSzPct val="80000"/>
              <a:buFont typeface="Corbel" pitchFamily="34" charset="0"/>
              <a:buChar char="–"/>
              <a:defRPr sz="2400" kern="1200">
                <a:solidFill>
                  <a:schemeClr val="tx1"/>
                </a:solidFill>
                <a:latin typeface="+mn-lt"/>
                <a:ea typeface="+mn-ea"/>
                <a:cs typeface="+mn-cs"/>
              </a:defRPr>
            </a:lvl2pPr>
            <a:lvl3pPr marL="995363" indent="-228600" algn="l" rtl="0" fontAlgn="base">
              <a:lnSpc>
                <a:spcPct val="90000"/>
              </a:lnSpc>
              <a:spcBef>
                <a:spcPts val="600"/>
              </a:spcBef>
              <a:spcAft>
                <a:spcPct val="0"/>
              </a:spcAft>
              <a:buClr>
                <a:schemeClr val="tx1"/>
              </a:buClr>
              <a:buSzPct val="80000"/>
              <a:buFont typeface="Arial" charset="0"/>
              <a:buChar char="•"/>
              <a:defRPr sz="2000" kern="1200">
                <a:solidFill>
                  <a:schemeClr val="tx1"/>
                </a:solidFill>
                <a:latin typeface="+mn-lt"/>
                <a:ea typeface="+mn-ea"/>
                <a:cs typeface="+mn-cs"/>
              </a:defRPr>
            </a:lvl3pPr>
            <a:lvl4pPr marL="1379538" indent="-282575" algn="l" rtl="0" fontAlgn="base">
              <a:lnSpc>
                <a:spcPct val="90000"/>
              </a:lnSpc>
              <a:spcBef>
                <a:spcPts val="600"/>
              </a:spcBef>
              <a:spcAft>
                <a:spcPct val="0"/>
              </a:spcAft>
              <a:buFont typeface="Corbel" pitchFamily="34" charset="0"/>
              <a:buChar char="–"/>
              <a:defRPr kern="1200">
                <a:solidFill>
                  <a:schemeClr val="tx1"/>
                </a:solidFill>
                <a:latin typeface="+mn-lt"/>
                <a:ea typeface="+mn-ea"/>
                <a:cs typeface="+mn-cs"/>
              </a:defRPr>
            </a:lvl4pPr>
            <a:lvl5pPr marL="1763713" indent="-228600" algn="l" rtl="0" fontAlgn="base">
              <a:lnSpc>
                <a:spcPct val="90000"/>
              </a:lnSpc>
              <a:spcBef>
                <a:spcPts val="600"/>
              </a:spcBef>
              <a:spcAft>
                <a:spcPct val="0"/>
              </a:spcAft>
              <a:buClr>
                <a:schemeClr val="tx1"/>
              </a:buClr>
              <a:buSzPct val="80000"/>
              <a:buFont typeface="Arial" charset="0"/>
              <a:buChar char="•"/>
              <a:defRPr kern="1200">
                <a:solidFill>
                  <a:schemeClr val="tx1"/>
                </a:solidFill>
                <a:latin typeface="+mn-lt"/>
                <a:ea typeface="+mn-ea"/>
                <a:cs typeface="+mn-cs"/>
              </a:defRPr>
            </a:lvl5pPr>
            <a:lvl6pPr marL="2148840"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6pPr>
            <a:lvl7pPr marL="2532888" indent="-228600" algn="l" defTabSz="914400" rtl="0" eaLnBrk="1" latinLnBrk="0" hangingPunct="1">
              <a:lnSpc>
                <a:spcPct val="90000"/>
              </a:lnSpc>
              <a:spcBef>
                <a:spcPts val="600"/>
              </a:spcBef>
              <a:buSzPct val="80000"/>
              <a:buFont typeface="Arial" pitchFamily="34" charset="0"/>
              <a:buChar char="•"/>
              <a:defRPr sz="1800" kern="1200" baseline="0">
                <a:solidFill>
                  <a:schemeClr val="tx1"/>
                </a:solidFill>
                <a:latin typeface="+mn-lt"/>
                <a:ea typeface="+mn-ea"/>
                <a:cs typeface="+mn-cs"/>
              </a:defRPr>
            </a:lvl7pPr>
            <a:lvl8pPr marL="2916936"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8pPr>
            <a:lvl9pPr marL="3300984" indent="-228600" algn="l" defTabSz="914400" rtl="0" eaLnBrk="1" latinLnBrk="0" hangingPunct="1">
              <a:lnSpc>
                <a:spcPct val="90000"/>
              </a:lnSpc>
              <a:spcBef>
                <a:spcPts val="600"/>
              </a:spcBef>
              <a:buSzPct val="80000"/>
              <a:buFont typeface="Arial" pitchFamily="34" charset="0"/>
              <a:buChar char="•"/>
              <a:defRPr sz="1800" kern="1200">
                <a:solidFill>
                  <a:schemeClr val="tx1"/>
                </a:solidFill>
                <a:latin typeface="+mn-lt"/>
                <a:ea typeface="+mn-ea"/>
                <a:cs typeface="+mn-cs"/>
              </a:defRPr>
            </a:lvl9pPr>
          </a:lstStyle>
          <a:p>
            <a:pPr>
              <a:buClr>
                <a:schemeClr val="bg2">
                  <a:lumMod val="50000"/>
                </a:schemeClr>
              </a:buClr>
              <a:buFont typeface="Wingdings" pitchFamily="2" charset="2"/>
              <a:buChar char=""/>
              <a:defRPr/>
            </a:pPr>
            <a:r>
              <a:rPr lang="zh-CN" altLang="en-US" smtClean="0">
                <a:latin typeface="微软雅黑" pitchFamily="34" charset="-122"/>
                <a:ea typeface="微软雅黑" pitchFamily="34" charset="-122"/>
              </a:rPr>
              <a:t>结构体是一种</a:t>
            </a:r>
            <a:r>
              <a:rPr lang="zh-CN" altLang="en-US" smtClean="0">
                <a:solidFill>
                  <a:srgbClr val="FF0000"/>
                </a:solidFill>
                <a:latin typeface="微软雅黑" pitchFamily="34" charset="-122"/>
                <a:ea typeface="微软雅黑" pitchFamily="34" charset="-122"/>
              </a:rPr>
              <a:t>自定义数据类型</a:t>
            </a:r>
            <a:r>
              <a:rPr lang="zh-CN" altLang="en-US" smtClean="0">
                <a:latin typeface="微软雅黑" pitchFamily="34" charset="-122"/>
                <a:ea typeface="微软雅黑" pitchFamily="34" charset="-122"/>
              </a:rPr>
              <a:t>，结构体变量代表的结构体类型的数据对象作为</a:t>
            </a:r>
            <a:r>
              <a:rPr lang="zh-CN" altLang="en-US" smtClean="0">
                <a:solidFill>
                  <a:srgbClr val="FF0000"/>
                </a:solidFill>
                <a:latin typeface="微软雅黑" pitchFamily="34" charset="-122"/>
                <a:ea typeface="微软雅黑" pitchFamily="34" charset="-122"/>
              </a:rPr>
              <a:t>一个整体存储</a:t>
            </a:r>
            <a:r>
              <a:rPr lang="zh-CN" altLang="en-US" smtClean="0">
                <a:latin typeface="微软雅黑" pitchFamily="34" charset="-122"/>
                <a:ea typeface="微软雅黑" pitchFamily="34" charset="-122"/>
              </a:rPr>
              <a:t>在内存中。</a:t>
            </a:r>
            <a:endParaRPr lang="en-US" altLang="zh-CN" smtClean="0">
              <a:latin typeface="微软雅黑" pitchFamily="34" charset="-122"/>
              <a:ea typeface="微软雅黑" pitchFamily="34" charset="-122"/>
            </a:endParaRPr>
          </a:p>
          <a:p>
            <a:pPr>
              <a:buClr>
                <a:schemeClr val="bg2">
                  <a:lumMod val="50000"/>
                </a:schemeClr>
              </a:buClr>
              <a:buFont typeface="Wingdings" pitchFamily="2" charset="2"/>
              <a:buChar char=""/>
              <a:defRPr/>
            </a:pPr>
            <a:r>
              <a:rPr lang="zh-CN" altLang="en-US" smtClean="0">
                <a:latin typeface="微软雅黑" pitchFamily="34" charset="-122"/>
                <a:ea typeface="微软雅黑" pitchFamily="34" charset="-122"/>
              </a:rPr>
              <a:t>结构体类型定义的基本语法形式为：</a:t>
            </a:r>
            <a:endParaRPr lang="zh-CN" altLang="en-US" dirty="0">
              <a:latin typeface="微软雅黑" pitchFamily="34" charset="-122"/>
              <a:ea typeface="微软雅黑" pitchFamily="34" charset="-122"/>
            </a:endParaRPr>
          </a:p>
        </p:txBody>
      </p:sp>
      <p:sp>
        <p:nvSpPr>
          <p:cNvPr id="5" name="Text Box 21"/>
          <p:cNvSpPr txBox="1">
            <a:spLocks noChangeArrowheads="1"/>
          </p:cNvSpPr>
          <p:nvPr/>
        </p:nvSpPr>
        <p:spPr bwMode="auto">
          <a:xfrm>
            <a:off x="1980579" y="2873003"/>
            <a:ext cx="4133850" cy="2678113"/>
          </a:xfrm>
          <a:prstGeom prst="rect">
            <a:avLst/>
          </a:prstGeom>
          <a:noFill/>
          <a:ln w="9525">
            <a:noFill/>
            <a:miter lim="800000"/>
            <a:headEnd/>
            <a:tailEnd/>
          </a:ln>
        </p:spPr>
        <p:txBody>
          <a:bodyPr wrap="none">
            <a:spAutoFit/>
          </a:bodyPr>
          <a:lstStyle/>
          <a:p>
            <a:r>
              <a:rPr kumimoji="1" lang="en-US" altLang="zh-CN" sz="2400" b="1">
                <a:solidFill>
                  <a:srgbClr val="0033CC"/>
                </a:solidFill>
                <a:latin typeface="Consolas" pitchFamily="49" charset="0"/>
                <a:ea typeface="宋体" pitchFamily="2" charset="-122"/>
                <a:cs typeface="Consolas" pitchFamily="49" charset="0"/>
              </a:rPr>
              <a:t>struct  </a:t>
            </a:r>
            <a:r>
              <a:rPr kumimoji="1" lang="zh-CN" altLang="en-US" sz="2400" b="1">
                <a:latin typeface="Consolas" pitchFamily="49" charset="0"/>
                <a:cs typeface="Consolas" pitchFamily="49" charset="0"/>
              </a:rPr>
              <a:t>结构体名</a:t>
            </a:r>
          </a:p>
          <a:p>
            <a:r>
              <a:rPr kumimoji="1" lang="zh-CN" altLang="en-US" sz="2400" b="1">
                <a:latin typeface="Consolas" pitchFamily="49" charset="0"/>
                <a:cs typeface="Consolas" pitchFamily="49" charset="0"/>
              </a:rPr>
              <a:t>{</a:t>
            </a:r>
          </a:p>
          <a:p>
            <a:r>
              <a:rPr kumimoji="1" lang="zh-CN" altLang="en-US" sz="2400" b="1">
                <a:latin typeface="Consolas" pitchFamily="49" charset="0"/>
                <a:cs typeface="Consolas" pitchFamily="49" charset="0"/>
              </a:rPr>
              <a:t>   </a:t>
            </a:r>
            <a:r>
              <a:rPr kumimoji="1" lang="zh-CN" altLang="en-US" sz="2400" b="1">
                <a:solidFill>
                  <a:srgbClr val="0033CC"/>
                </a:solidFill>
                <a:latin typeface="Consolas" pitchFamily="49" charset="0"/>
                <a:ea typeface="宋体" pitchFamily="2" charset="-122"/>
                <a:cs typeface="Consolas" pitchFamily="49" charset="0"/>
              </a:rPr>
              <a:t>类型关键字</a:t>
            </a:r>
            <a:r>
              <a:rPr kumimoji="1" lang="en-US" altLang="zh-CN" sz="2400" b="1">
                <a:solidFill>
                  <a:srgbClr val="0033CC"/>
                </a:solidFill>
                <a:latin typeface="Consolas" pitchFamily="49" charset="0"/>
                <a:ea typeface="宋体" pitchFamily="2" charset="-122"/>
                <a:cs typeface="Consolas" pitchFamily="49" charset="0"/>
              </a:rPr>
              <a:t>   </a:t>
            </a:r>
            <a:r>
              <a:rPr kumimoji="1" lang="zh-CN" altLang="en-US" sz="2400" b="1">
                <a:solidFill>
                  <a:srgbClr val="000000"/>
                </a:solidFill>
                <a:latin typeface="Consolas" pitchFamily="49" charset="0"/>
                <a:cs typeface="Consolas" pitchFamily="49" charset="0"/>
              </a:rPr>
              <a:t>成员名1</a:t>
            </a:r>
            <a:r>
              <a:rPr kumimoji="1" lang="en-US" altLang="zh-CN" sz="2400" b="1">
                <a:solidFill>
                  <a:srgbClr val="000000"/>
                </a:solidFill>
                <a:latin typeface="Consolas" pitchFamily="49" charset="0"/>
                <a:cs typeface="Consolas" pitchFamily="49" charset="0"/>
              </a:rPr>
              <a:t>;</a:t>
            </a:r>
          </a:p>
          <a:p>
            <a:r>
              <a:rPr kumimoji="1" lang="zh-CN" altLang="en-US" sz="2400" b="1">
                <a:latin typeface="Consolas" pitchFamily="49" charset="0"/>
                <a:cs typeface="Consolas" pitchFamily="49" charset="0"/>
              </a:rPr>
              <a:t>   </a:t>
            </a:r>
            <a:r>
              <a:rPr kumimoji="1" lang="zh-CN" altLang="en-US" sz="2400" b="1">
                <a:solidFill>
                  <a:srgbClr val="0033CC"/>
                </a:solidFill>
                <a:latin typeface="Consolas" pitchFamily="49" charset="0"/>
                <a:ea typeface="宋体" pitchFamily="2" charset="-122"/>
                <a:cs typeface="Consolas" pitchFamily="49" charset="0"/>
              </a:rPr>
              <a:t>类型关键字   </a:t>
            </a:r>
            <a:r>
              <a:rPr kumimoji="1" lang="zh-CN" altLang="en-US" sz="2400" b="1">
                <a:solidFill>
                  <a:srgbClr val="000000"/>
                </a:solidFill>
                <a:latin typeface="Consolas" pitchFamily="49" charset="0"/>
                <a:cs typeface="Consolas" pitchFamily="49" charset="0"/>
              </a:rPr>
              <a:t>成员名2</a:t>
            </a:r>
            <a:r>
              <a:rPr kumimoji="1" lang="en-US" altLang="zh-CN" sz="2400" b="1">
                <a:solidFill>
                  <a:srgbClr val="000000"/>
                </a:solidFill>
                <a:latin typeface="Consolas" pitchFamily="49" charset="0"/>
                <a:cs typeface="Consolas" pitchFamily="49" charset="0"/>
              </a:rPr>
              <a:t>;</a:t>
            </a:r>
          </a:p>
          <a:p>
            <a:r>
              <a:rPr kumimoji="1" lang="en-US" altLang="zh-CN" sz="2400" b="1">
                <a:latin typeface="Consolas" pitchFamily="49" charset="0"/>
                <a:cs typeface="Consolas" pitchFamily="49" charset="0"/>
              </a:rPr>
              <a:t>   </a:t>
            </a:r>
            <a:r>
              <a:rPr kumimoji="1" lang="zh-CN" altLang="en-US" sz="2400" b="1">
                <a:latin typeface="Consolas" pitchFamily="49" charset="0"/>
                <a:cs typeface="Consolas" pitchFamily="49" charset="0"/>
              </a:rPr>
              <a:t>......</a:t>
            </a:r>
          </a:p>
          <a:p>
            <a:r>
              <a:rPr kumimoji="1" lang="zh-CN" altLang="en-US" sz="2400" b="1">
                <a:latin typeface="Consolas" pitchFamily="49" charset="0"/>
                <a:cs typeface="Consolas" pitchFamily="49" charset="0"/>
              </a:rPr>
              <a:t>   </a:t>
            </a:r>
            <a:r>
              <a:rPr kumimoji="1" lang="zh-CN" altLang="en-US" sz="2400" b="1">
                <a:solidFill>
                  <a:srgbClr val="0033CC"/>
                </a:solidFill>
                <a:latin typeface="Consolas" pitchFamily="49" charset="0"/>
                <a:ea typeface="宋体" pitchFamily="2" charset="-122"/>
                <a:cs typeface="Consolas" pitchFamily="49" charset="0"/>
              </a:rPr>
              <a:t>类型关键字   </a:t>
            </a:r>
            <a:r>
              <a:rPr kumimoji="1" lang="zh-CN" altLang="en-US" sz="2400" b="1">
                <a:solidFill>
                  <a:srgbClr val="000000"/>
                </a:solidFill>
                <a:latin typeface="Consolas" pitchFamily="49" charset="0"/>
                <a:cs typeface="Consolas" pitchFamily="49" charset="0"/>
              </a:rPr>
              <a:t>成员名</a:t>
            </a:r>
            <a:r>
              <a:rPr kumimoji="1" lang="en-US" altLang="zh-CN" sz="2400" b="1">
                <a:solidFill>
                  <a:srgbClr val="000000"/>
                </a:solidFill>
                <a:latin typeface="Consolas" pitchFamily="49" charset="0"/>
                <a:cs typeface="Consolas" pitchFamily="49" charset="0"/>
              </a:rPr>
              <a:t>n;</a:t>
            </a:r>
          </a:p>
          <a:p>
            <a:r>
              <a:rPr kumimoji="1" lang="en-US" altLang="zh-CN" sz="2400" b="1">
                <a:latin typeface="Consolas" pitchFamily="49" charset="0"/>
                <a:cs typeface="Consolas" pitchFamily="49" charset="0"/>
              </a:rPr>
              <a:t>}</a:t>
            </a:r>
            <a:r>
              <a:rPr kumimoji="1" lang="en-US" altLang="zh-CN" sz="2400" b="1">
                <a:solidFill>
                  <a:srgbClr val="000000"/>
                </a:solidFill>
                <a:latin typeface="Consolas" pitchFamily="49" charset="0"/>
                <a:cs typeface="Consolas" pitchFamily="49" charset="0"/>
              </a:rPr>
              <a:t>;</a:t>
            </a:r>
          </a:p>
        </p:txBody>
      </p:sp>
      <p:sp>
        <p:nvSpPr>
          <p:cNvPr id="6" name="Rectangle 31"/>
          <p:cNvSpPr>
            <a:spLocks noChangeArrowheads="1"/>
          </p:cNvSpPr>
          <p:nvPr/>
        </p:nvSpPr>
        <p:spPr bwMode="auto">
          <a:xfrm>
            <a:off x="1836117" y="2780928"/>
            <a:ext cx="4608512" cy="2952750"/>
          </a:xfrm>
          <a:prstGeom prst="rect">
            <a:avLst/>
          </a:prstGeom>
          <a:noFill/>
          <a:ln w="50800">
            <a:solidFill>
              <a:srgbClr val="FF0000"/>
            </a:solidFill>
            <a:miter lim="800000"/>
            <a:headEnd type="none" w="sm" len="sm"/>
            <a:tailEnd type="none" w="sm" len="sm"/>
          </a:ln>
        </p:spPr>
        <p:txBody>
          <a:bodyPr wrap="none" anchor="ctr"/>
          <a:lstStyle/>
          <a:p>
            <a:endParaRPr lang="zh-CN" altLang="en-US"/>
          </a:p>
        </p:txBody>
      </p:sp>
      <p:sp>
        <p:nvSpPr>
          <p:cNvPr id="7" name="Rectangle 32"/>
          <p:cNvSpPr>
            <a:spLocks noChangeArrowheads="1"/>
          </p:cNvSpPr>
          <p:nvPr/>
        </p:nvSpPr>
        <p:spPr bwMode="auto">
          <a:xfrm>
            <a:off x="2407617" y="3566741"/>
            <a:ext cx="3673475" cy="431800"/>
          </a:xfrm>
          <a:prstGeom prst="rect">
            <a:avLst/>
          </a:prstGeom>
          <a:noFill/>
          <a:ln w="50800">
            <a:solidFill>
              <a:srgbClr val="FF0000"/>
            </a:solidFill>
            <a:miter lim="800000"/>
            <a:headEnd type="none" w="sm" len="sm"/>
            <a:tailEnd type="none" w="sm" len="sm"/>
          </a:ln>
        </p:spPr>
        <p:txBody>
          <a:bodyPr wrap="none" anchor="ctr"/>
          <a:lstStyle/>
          <a:p>
            <a:endParaRPr lang="zh-CN" altLang="en-US"/>
          </a:p>
        </p:txBody>
      </p:sp>
      <p:sp>
        <p:nvSpPr>
          <p:cNvPr id="8" name="Rectangle 26"/>
          <p:cNvSpPr>
            <a:spLocks noChangeArrowheads="1"/>
          </p:cNvSpPr>
          <p:nvPr/>
        </p:nvSpPr>
        <p:spPr bwMode="auto">
          <a:xfrm>
            <a:off x="2248867" y="5022478"/>
            <a:ext cx="215900" cy="533400"/>
          </a:xfrm>
          <a:prstGeom prst="rect">
            <a:avLst/>
          </a:prstGeom>
          <a:noFill/>
          <a:ln w="50800">
            <a:solidFill>
              <a:srgbClr val="FF0000"/>
            </a:solidFill>
            <a:miter lim="800000"/>
            <a:headEnd/>
            <a:tailEnd/>
          </a:ln>
        </p:spPr>
        <p:txBody>
          <a:bodyPr wrap="none" anchor="ctr"/>
          <a:lstStyle/>
          <a:p>
            <a:endParaRPr lang="zh-CN" altLang="en-US"/>
          </a:p>
        </p:txBody>
      </p:sp>
      <p:sp>
        <p:nvSpPr>
          <p:cNvPr id="9" name="Rectangle 26"/>
          <p:cNvSpPr>
            <a:spLocks noChangeArrowheads="1"/>
          </p:cNvSpPr>
          <p:nvPr/>
        </p:nvSpPr>
        <p:spPr bwMode="auto">
          <a:xfrm>
            <a:off x="3349004" y="2884116"/>
            <a:ext cx="1416050" cy="396875"/>
          </a:xfrm>
          <a:prstGeom prst="rect">
            <a:avLst/>
          </a:prstGeom>
          <a:noFill/>
          <a:ln w="50800">
            <a:solidFill>
              <a:srgbClr val="FF0000"/>
            </a:solidFill>
            <a:miter lim="800000"/>
            <a:headEnd/>
            <a:tailEnd/>
          </a:ln>
        </p:spPr>
        <p:txBody>
          <a:bodyPr wrap="none" anchor="ctr"/>
          <a:lstStyle/>
          <a:p>
            <a:endParaRPr lang="zh-CN" altLang="en-US"/>
          </a:p>
        </p:txBody>
      </p:sp>
      <p:cxnSp>
        <p:nvCxnSpPr>
          <p:cNvPr id="10" name="直接连接符 9"/>
          <p:cNvCxnSpPr/>
          <p:nvPr/>
        </p:nvCxnSpPr>
        <p:spPr>
          <a:xfrm>
            <a:off x="6122367" y="3781053"/>
            <a:ext cx="792162" cy="1588"/>
          </a:xfrm>
          <a:prstGeom prst="line">
            <a:avLst/>
          </a:prstGeom>
          <a:ln w="5080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1" name="TextBox 10"/>
          <p:cNvSpPr txBox="1">
            <a:spLocks noChangeArrowheads="1"/>
          </p:cNvSpPr>
          <p:nvPr/>
        </p:nvSpPr>
        <p:spPr bwMode="auto">
          <a:xfrm>
            <a:off x="6980187" y="3164775"/>
            <a:ext cx="3722737" cy="1200329"/>
          </a:xfrm>
          <a:prstGeom prst="rect">
            <a:avLst/>
          </a:prstGeom>
          <a:noFill/>
          <a:ln w="9525">
            <a:noFill/>
            <a:miter lim="800000"/>
            <a:headEnd/>
            <a:tailEnd/>
          </a:ln>
        </p:spPr>
        <p:txBody>
          <a:bodyPr wrap="square">
            <a:spAutoFit/>
          </a:bodyPr>
          <a:lstStyle/>
          <a:p>
            <a:r>
              <a:rPr kumimoji="1" lang="zh-CN" altLang="en-US" sz="2400">
                <a:solidFill>
                  <a:srgbClr val="000000"/>
                </a:solidFill>
                <a:latin typeface="微软雅黑" pitchFamily="34" charset="-122"/>
                <a:ea typeface="微软雅黑" pitchFamily="34" charset="-122"/>
              </a:rPr>
              <a:t>构成结构体的变量称结构体</a:t>
            </a:r>
            <a:r>
              <a:rPr kumimoji="1" lang="zh-CN" altLang="en-US" sz="2400" b="1">
                <a:solidFill>
                  <a:srgbClr val="CA1204"/>
                </a:solidFill>
                <a:latin typeface="微软雅黑" pitchFamily="34" charset="-122"/>
                <a:ea typeface="微软雅黑" pitchFamily="34" charset="-122"/>
              </a:rPr>
              <a:t>成员（</a:t>
            </a:r>
            <a:r>
              <a:rPr kumimoji="1" lang="en-US" altLang="zh-CN" sz="2400" b="1">
                <a:solidFill>
                  <a:srgbClr val="CA1204"/>
                </a:solidFill>
                <a:latin typeface="微软雅黑" pitchFamily="34" charset="-122"/>
                <a:ea typeface="微软雅黑" pitchFamily="34" charset="-122"/>
              </a:rPr>
              <a:t>member</a:t>
            </a:r>
            <a:r>
              <a:rPr kumimoji="1" lang="zh-CN" altLang="en-US" sz="2400" b="1">
                <a:solidFill>
                  <a:srgbClr val="CA1204"/>
                </a:solidFill>
                <a:latin typeface="微软雅黑" pitchFamily="34" charset="-122"/>
                <a:ea typeface="微软雅黑" pitchFamily="34" charset="-122"/>
              </a:rPr>
              <a:t>）</a:t>
            </a:r>
          </a:p>
          <a:p>
            <a:r>
              <a:rPr kumimoji="1" lang="zh-CN" altLang="en-US" sz="2400">
                <a:solidFill>
                  <a:srgbClr val="000000"/>
                </a:solidFill>
                <a:latin typeface="微软雅黑" pitchFamily="34" charset="-122"/>
                <a:ea typeface="微软雅黑" pitchFamily="34" charset="-122"/>
              </a:rPr>
              <a:t>也称</a:t>
            </a:r>
            <a:r>
              <a:rPr kumimoji="1" lang="zh-CN" altLang="en-US" sz="2400" b="1">
                <a:solidFill>
                  <a:srgbClr val="CA1204"/>
                </a:solidFill>
                <a:latin typeface="微软雅黑" pitchFamily="34" charset="-122"/>
                <a:ea typeface="微软雅黑" pitchFamily="34" charset="-122"/>
              </a:rPr>
              <a:t>域（</a:t>
            </a:r>
            <a:r>
              <a:rPr kumimoji="1" lang="en-US" altLang="zh-CN" sz="2400" b="1">
                <a:solidFill>
                  <a:srgbClr val="CA1204"/>
                </a:solidFill>
                <a:latin typeface="微软雅黑" pitchFamily="34" charset="-122"/>
                <a:ea typeface="微软雅黑" pitchFamily="34" charset="-122"/>
              </a:rPr>
              <a:t>filed</a:t>
            </a:r>
            <a:r>
              <a:rPr kumimoji="1" lang="zh-CN" altLang="en-US" sz="2400" b="1">
                <a:solidFill>
                  <a:srgbClr val="CA1204"/>
                </a:solidFill>
                <a:latin typeface="微软雅黑" pitchFamily="34" charset="-122"/>
                <a:ea typeface="微软雅黑" pitchFamily="34" charset="-122"/>
              </a:rPr>
              <a:t>）</a:t>
            </a:r>
            <a:endParaRPr kumimoji="1" lang="en-US" altLang="zh-CN" sz="2400" b="1">
              <a:solidFill>
                <a:srgbClr val="CA1204"/>
              </a:solidFill>
              <a:latin typeface="微软雅黑" pitchFamily="34" charset="-122"/>
              <a:ea typeface="微软雅黑" pitchFamily="34" charset="-122"/>
            </a:endParaRPr>
          </a:p>
        </p:txBody>
      </p:sp>
      <p:cxnSp>
        <p:nvCxnSpPr>
          <p:cNvPr id="12" name="直接连接符 11"/>
          <p:cNvCxnSpPr/>
          <p:nvPr/>
        </p:nvCxnSpPr>
        <p:spPr>
          <a:xfrm>
            <a:off x="6465267" y="5424116"/>
            <a:ext cx="500062" cy="1587"/>
          </a:xfrm>
          <a:prstGeom prst="line">
            <a:avLst/>
          </a:prstGeom>
          <a:ln w="5080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6979617" y="4638303"/>
            <a:ext cx="3507283" cy="1569660"/>
          </a:xfrm>
          <a:prstGeom prst="rect">
            <a:avLst/>
          </a:prstGeom>
          <a:noFill/>
        </p:spPr>
        <p:txBody>
          <a:bodyPr wrap="square">
            <a:spAutoFit/>
          </a:bodyPr>
          <a:lstStyle/>
          <a:p>
            <a:pPr>
              <a:defRPr/>
            </a:pPr>
            <a:r>
              <a:rPr kumimoji="1" lang="en-US" altLang="zh-CN" sz="2400" b="1" dirty="0" err="1">
                <a:solidFill>
                  <a:srgbClr val="0033CC"/>
                </a:solidFill>
                <a:latin typeface="微软雅黑" pitchFamily="34" charset="-122"/>
                <a:ea typeface="微软雅黑" pitchFamily="34" charset="-122"/>
              </a:rPr>
              <a:t>struct</a:t>
            </a:r>
            <a:r>
              <a:rPr kumimoji="1" lang="en-US" altLang="zh-CN" sz="2400" b="1" dirty="0">
                <a:solidFill>
                  <a:srgbClr val="0033CC"/>
                </a:solidFill>
                <a:latin typeface="微软雅黑" pitchFamily="34" charset="-122"/>
                <a:ea typeface="微软雅黑" pitchFamily="34" charset="-122"/>
              </a:rPr>
              <a:t>  </a:t>
            </a:r>
            <a:r>
              <a:rPr kumimoji="1" lang="zh-CN" altLang="en-US" sz="2400" b="1" dirty="0">
                <a:solidFill>
                  <a:srgbClr val="0033CC"/>
                </a:solidFill>
                <a:latin typeface="微软雅黑" pitchFamily="34" charset="-122"/>
                <a:ea typeface="微软雅黑" pitchFamily="34" charset="-122"/>
              </a:rPr>
              <a:t>结构体名</a:t>
            </a:r>
            <a:r>
              <a:rPr kumimoji="1" lang="zh-CN" altLang="en-US" sz="2400" dirty="0">
                <a:solidFill>
                  <a:srgbClr val="000000"/>
                </a:solidFill>
                <a:latin typeface="微软雅黑" pitchFamily="34" charset="-122"/>
                <a:ea typeface="微软雅黑" pitchFamily="34" charset="-122"/>
              </a:rPr>
              <a:t>定义了</a:t>
            </a:r>
            <a:r>
              <a:rPr kumimoji="1" lang="zh-CN" altLang="en-US" sz="2400" b="1" dirty="0">
                <a:solidFill>
                  <a:srgbClr val="CA1204"/>
                </a:solidFill>
                <a:effectLst>
                  <a:outerShdw blurRad="38100" dist="38100" dir="2700000" algn="tl">
                    <a:srgbClr val="FFFFFF"/>
                  </a:outerShdw>
                </a:effectLst>
                <a:latin typeface="微软雅黑" pitchFamily="34" charset="-122"/>
                <a:ea typeface="微软雅黑" pitchFamily="34" charset="-122"/>
              </a:rPr>
              <a:t>新的数据类型</a:t>
            </a:r>
            <a:r>
              <a:rPr kumimoji="1" lang="zh-CN" altLang="en-US" sz="2400" b="1" dirty="0">
                <a:effectLst>
                  <a:outerShdw blurRad="38100" dist="38100" dir="2700000" algn="tl">
                    <a:srgbClr val="FFFFFF"/>
                  </a:outerShdw>
                </a:effectLst>
                <a:latin typeface="微软雅黑" pitchFamily="34" charset="-122"/>
                <a:ea typeface="微软雅黑" pitchFamily="34" charset="-122"/>
              </a:rPr>
              <a:t>，</a:t>
            </a:r>
            <a:r>
              <a:rPr kumimoji="1" lang="zh-CN" altLang="en-US" sz="2400" dirty="0">
                <a:solidFill>
                  <a:srgbClr val="000000"/>
                </a:solidFill>
                <a:latin typeface="微软雅黑" pitchFamily="34" charset="-122"/>
                <a:ea typeface="微软雅黑" pitchFamily="34" charset="-122"/>
              </a:rPr>
              <a:t>是一个模板，不分配内存，用于生成结构体变量</a:t>
            </a:r>
            <a:endParaRPr kumimoji="1" lang="en-US" altLang="zh-CN" sz="2400" dirty="0">
              <a:solidFill>
                <a:srgbClr val="000000"/>
              </a:solidFill>
              <a:latin typeface="微软雅黑" pitchFamily="34" charset="-122"/>
              <a:ea typeface="微软雅黑" pitchFamily="34" charset="-122"/>
            </a:endParaRPr>
          </a:p>
        </p:txBody>
      </p:sp>
    </p:spTree>
    <p:extLst>
      <p:ext uri="{BB962C8B-B14F-4D97-AF65-F5344CB8AC3E}">
        <p14:creationId xmlns:p14="http://schemas.microsoft.com/office/powerpoint/2010/main" val="1482315028"/>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out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3" presetClass="entr" presetSubtype="32"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p:cTn id="12" dur="500" fill="hold"/>
                                        <p:tgtEl>
                                          <p:spTgt spid="9"/>
                                        </p:tgtEl>
                                        <p:attrNameLst>
                                          <p:attrName>ppt_w</p:attrName>
                                        </p:attrNameLst>
                                      </p:cBhvr>
                                      <p:tavLst>
                                        <p:tav tm="0">
                                          <p:val>
                                            <p:strVal val="4*#ppt_w"/>
                                          </p:val>
                                        </p:tav>
                                        <p:tav tm="100000">
                                          <p:val>
                                            <p:strVal val="#ppt_w"/>
                                          </p:val>
                                        </p:tav>
                                      </p:tavLst>
                                    </p:anim>
                                    <p:anim calcmode="lin" valueType="num">
                                      <p:cBhvr>
                                        <p:cTn id="13" dur="500" fill="hold"/>
                                        <p:tgtEl>
                                          <p:spTgt spid="9"/>
                                        </p:tgtEl>
                                        <p:attrNameLst>
                                          <p:attrName>ppt_h</p:attrName>
                                        </p:attrNameLst>
                                      </p:cBhvr>
                                      <p:tavLst>
                                        <p:tav tm="0">
                                          <p:val>
                                            <p:strVal val="4*#ppt_h"/>
                                          </p:val>
                                        </p:tav>
                                        <p:tav tm="100000">
                                          <p:val>
                                            <p:strVal val="#ppt_h"/>
                                          </p:val>
                                        </p:tav>
                                      </p:tavLst>
                                    </p:anim>
                                  </p:childTnLst>
                                </p:cTn>
                              </p:par>
                            </p:childTnLst>
                          </p:cTn>
                        </p:par>
                      </p:childTnLst>
                    </p:cTn>
                  </p:par>
                  <p:par>
                    <p:cTn id="14" fill="hold">
                      <p:stCondLst>
                        <p:cond delay="indefinite"/>
                      </p:stCondLst>
                      <p:childTnLst>
                        <p:par>
                          <p:cTn id="15" fill="hold">
                            <p:stCondLst>
                              <p:cond delay="0"/>
                            </p:stCondLst>
                            <p:childTnLst>
                              <p:par>
                                <p:cTn id="16" presetID="23" presetClass="entr" presetSubtype="16" fill="hold" grpId="0" nodeType="clickEffect">
                                  <p:stCondLst>
                                    <p:cond delay="0"/>
                                  </p:stCondLst>
                                  <p:childTnLst>
                                    <p:set>
                                      <p:cBhvr>
                                        <p:cTn id="17" dur="1" fill="hold">
                                          <p:stCondLst>
                                            <p:cond delay="0"/>
                                          </p:stCondLst>
                                        </p:cTn>
                                        <p:tgtEl>
                                          <p:spTgt spid="7"/>
                                        </p:tgtEl>
                                        <p:attrNameLst>
                                          <p:attrName>style.visibility</p:attrName>
                                        </p:attrNameLst>
                                      </p:cBhvr>
                                      <p:to>
                                        <p:strVal val="visible"/>
                                      </p:to>
                                    </p:set>
                                    <p:anim calcmode="lin" valueType="num">
                                      <p:cBhvr>
                                        <p:cTn id="18" dur="500" fill="hold"/>
                                        <p:tgtEl>
                                          <p:spTgt spid="7"/>
                                        </p:tgtEl>
                                        <p:attrNameLst>
                                          <p:attrName>ppt_w</p:attrName>
                                        </p:attrNameLst>
                                      </p:cBhvr>
                                      <p:tavLst>
                                        <p:tav tm="0">
                                          <p:val>
                                            <p:fltVal val="0"/>
                                          </p:val>
                                        </p:tav>
                                        <p:tav tm="100000">
                                          <p:val>
                                            <p:strVal val="#ppt_w"/>
                                          </p:val>
                                        </p:tav>
                                      </p:tavLst>
                                    </p:anim>
                                    <p:anim calcmode="lin" valueType="num">
                                      <p:cBhvr>
                                        <p:cTn id="19" dur="500" fill="hold"/>
                                        <p:tgtEl>
                                          <p:spTgt spid="7"/>
                                        </p:tgtEl>
                                        <p:attrNameLst>
                                          <p:attrName>ppt_h</p:attrName>
                                        </p:attrNameLst>
                                      </p:cBhvr>
                                      <p:tavLst>
                                        <p:tav tm="0">
                                          <p:val>
                                            <p:fltVal val="0"/>
                                          </p:val>
                                        </p:tav>
                                        <p:tav tm="100000">
                                          <p:val>
                                            <p:strVal val="#ppt_h"/>
                                          </p:val>
                                        </p:tav>
                                      </p:tavLst>
                                    </p:anim>
                                  </p:childTnLst>
                                </p:cTn>
                              </p:par>
                            </p:childTnLst>
                          </p:cTn>
                        </p:par>
                      </p:childTnLst>
                    </p:cTn>
                  </p:par>
                  <p:par>
                    <p:cTn id="20" fill="hold">
                      <p:stCondLst>
                        <p:cond delay="indefinite"/>
                      </p:stCondLst>
                      <p:childTnLst>
                        <p:par>
                          <p:cTn id="21" fill="hold">
                            <p:stCondLst>
                              <p:cond delay="0"/>
                            </p:stCondLst>
                            <p:childTnLst>
                              <p:par>
                                <p:cTn id="22" presetID="18" presetClass="entr" presetSubtype="6" fill="hold" nodeType="click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strips(downRight)">
                                      <p:cBhvr>
                                        <p:cTn id="24" dur="500"/>
                                        <p:tgtEl>
                                          <p:spTgt spid="10"/>
                                        </p:tgtEl>
                                      </p:cBhvr>
                                    </p:animEffect>
                                  </p:childTnLst>
                                </p:cTn>
                              </p:par>
                            </p:childTnLst>
                          </p:cTn>
                        </p:par>
                        <p:par>
                          <p:cTn id="25" fill="hold">
                            <p:stCondLst>
                              <p:cond delay="500"/>
                            </p:stCondLst>
                            <p:childTnLst>
                              <p:par>
                                <p:cTn id="26" presetID="53" presetClass="entr" presetSubtype="0" fill="hold" grpId="0" nodeType="afterEffect">
                                  <p:stCondLst>
                                    <p:cond delay="0"/>
                                  </p:stCondLst>
                                  <p:childTnLst>
                                    <p:set>
                                      <p:cBhvr>
                                        <p:cTn id="27" dur="1" fill="hold">
                                          <p:stCondLst>
                                            <p:cond delay="0"/>
                                          </p:stCondLst>
                                        </p:cTn>
                                        <p:tgtEl>
                                          <p:spTgt spid="11"/>
                                        </p:tgtEl>
                                        <p:attrNameLst>
                                          <p:attrName>style.visibility</p:attrName>
                                        </p:attrNameLst>
                                      </p:cBhvr>
                                      <p:to>
                                        <p:strVal val="visible"/>
                                      </p:to>
                                    </p:set>
                                    <p:anim calcmode="lin" valueType="num">
                                      <p:cBhvr>
                                        <p:cTn id="28" dur="500" fill="hold"/>
                                        <p:tgtEl>
                                          <p:spTgt spid="11"/>
                                        </p:tgtEl>
                                        <p:attrNameLst>
                                          <p:attrName>ppt_w</p:attrName>
                                        </p:attrNameLst>
                                      </p:cBhvr>
                                      <p:tavLst>
                                        <p:tav tm="0">
                                          <p:val>
                                            <p:fltVal val="0"/>
                                          </p:val>
                                        </p:tav>
                                        <p:tav tm="100000">
                                          <p:val>
                                            <p:strVal val="#ppt_w"/>
                                          </p:val>
                                        </p:tav>
                                      </p:tavLst>
                                    </p:anim>
                                    <p:anim calcmode="lin" valueType="num">
                                      <p:cBhvr>
                                        <p:cTn id="29" dur="500" fill="hold"/>
                                        <p:tgtEl>
                                          <p:spTgt spid="11"/>
                                        </p:tgtEl>
                                        <p:attrNameLst>
                                          <p:attrName>ppt_h</p:attrName>
                                        </p:attrNameLst>
                                      </p:cBhvr>
                                      <p:tavLst>
                                        <p:tav tm="0">
                                          <p:val>
                                            <p:fltVal val="0"/>
                                          </p:val>
                                        </p:tav>
                                        <p:tav tm="100000">
                                          <p:val>
                                            <p:strVal val="#ppt_h"/>
                                          </p:val>
                                        </p:tav>
                                      </p:tavLst>
                                    </p:anim>
                                    <p:animEffect transition="in" filter="fade">
                                      <p:cBhvr>
                                        <p:cTn id="30" dur="500"/>
                                        <p:tgtEl>
                                          <p:spTgt spid="11"/>
                                        </p:tgtEl>
                                      </p:cBhvr>
                                    </p:animEffect>
                                  </p:childTnLst>
                                </p:cTn>
                              </p:par>
                            </p:childTnLst>
                          </p:cTn>
                        </p:par>
                      </p:childTnLst>
                    </p:cTn>
                  </p:par>
                  <p:par>
                    <p:cTn id="31" fill="hold">
                      <p:stCondLst>
                        <p:cond delay="indefinite"/>
                      </p:stCondLst>
                      <p:childTnLst>
                        <p:par>
                          <p:cTn id="32" fill="hold">
                            <p:stCondLst>
                              <p:cond delay="0"/>
                            </p:stCondLst>
                            <p:childTnLst>
                              <p:par>
                                <p:cTn id="33" presetID="23" presetClass="entr" presetSubtype="32" fill="hold" grpId="0" nodeType="clickEffect">
                                  <p:stCondLst>
                                    <p:cond delay="0"/>
                                  </p:stCondLst>
                                  <p:childTnLst>
                                    <p:set>
                                      <p:cBhvr>
                                        <p:cTn id="34" dur="1" fill="hold">
                                          <p:stCondLst>
                                            <p:cond delay="0"/>
                                          </p:stCondLst>
                                        </p:cTn>
                                        <p:tgtEl>
                                          <p:spTgt spid="8"/>
                                        </p:tgtEl>
                                        <p:attrNameLst>
                                          <p:attrName>style.visibility</p:attrName>
                                        </p:attrNameLst>
                                      </p:cBhvr>
                                      <p:to>
                                        <p:strVal val="visible"/>
                                      </p:to>
                                    </p:set>
                                    <p:anim calcmode="lin" valueType="num">
                                      <p:cBhvr>
                                        <p:cTn id="35" dur="500" fill="hold"/>
                                        <p:tgtEl>
                                          <p:spTgt spid="8"/>
                                        </p:tgtEl>
                                        <p:attrNameLst>
                                          <p:attrName>ppt_w</p:attrName>
                                        </p:attrNameLst>
                                      </p:cBhvr>
                                      <p:tavLst>
                                        <p:tav tm="0">
                                          <p:val>
                                            <p:strVal val="4*#ppt_w"/>
                                          </p:val>
                                        </p:tav>
                                        <p:tav tm="100000">
                                          <p:val>
                                            <p:strVal val="#ppt_w"/>
                                          </p:val>
                                        </p:tav>
                                      </p:tavLst>
                                    </p:anim>
                                    <p:anim calcmode="lin" valueType="num">
                                      <p:cBhvr>
                                        <p:cTn id="36" dur="500" fill="hold"/>
                                        <p:tgtEl>
                                          <p:spTgt spid="8"/>
                                        </p:tgtEl>
                                        <p:attrNameLst>
                                          <p:attrName>ppt_h</p:attrName>
                                        </p:attrNameLst>
                                      </p:cBhvr>
                                      <p:tavLst>
                                        <p:tav tm="0">
                                          <p:val>
                                            <p:strVal val="4*#ppt_h"/>
                                          </p:val>
                                        </p:tav>
                                        <p:tav tm="100000">
                                          <p:val>
                                            <p:strVal val="#ppt_h"/>
                                          </p:val>
                                        </p:tav>
                                      </p:tavLst>
                                    </p:anim>
                                  </p:childTnLst>
                                </p:cTn>
                              </p:par>
                            </p:childTnLst>
                          </p:cTn>
                        </p:par>
                      </p:childTnLst>
                    </p:cTn>
                  </p:par>
                  <p:par>
                    <p:cTn id="37" fill="hold">
                      <p:stCondLst>
                        <p:cond delay="indefinite"/>
                      </p:stCondLst>
                      <p:childTnLst>
                        <p:par>
                          <p:cTn id="38" fill="hold">
                            <p:stCondLst>
                              <p:cond delay="0"/>
                            </p:stCondLst>
                            <p:childTnLst>
                              <p:par>
                                <p:cTn id="39" presetID="53" presetClass="entr" presetSubtype="0" fill="hold" grpId="0" nodeType="clickEffect">
                                  <p:stCondLst>
                                    <p:cond delay="0"/>
                                  </p:stCondLst>
                                  <p:childTnLst>
                                    <p:set>
                                      <p:cBhvr>
                                        <p:cTn id="40" dur="1" fill="hold">
                                          <p:stCondLst>
                                            <p:cond delay="0"/>
                                          </p:stCondLst>
                                        </p:cTn>
                                        <p:tgtEl>
                                          <p:spTgt spid="6"/>
                                        </p:tgtEl>
                                        <p:attrNameLst>
                                          <p:attrName>style.visibility</p:attrName>
                                        </p:attrNameLst>
                                      </p:cBhvr>
                                      <p:to>
                                        <p:strVal val="visible"/>
                                      </p:to>
                                    </p:set>
                                    <p:anim calcmode="lin" valueType="num">
                                      <p:cBhvr>
                                        <p:cTn id="41" dur="500" fill="hold"/>
                                        <p:tgtEl>
                                          <p:spTgt spid="6"/>
                                        </p:tgtEl>
                                        <p:attrNameLst>
                                          <p:attrName>ppt_w</p:attrName>
                                        </p:attrNameLst>
                                      </p:cBhvr>
                                      <p:tavLst>
                                        <p:tav tm="0">
                                          <p:val>
                                            <p:fltVal val="0"/>
                                          </p:val>
                                        </p:tav>
                                        <p:tav tm="100000">
                                          <p:val>
                                            <p:strVal val="#ppt_w"/>
                                          </p:val>
                                        </p:tav>
                                      </p:tavLst>
                                    </p:anim>
                                    <p:anim calcmode="lin" valueType="num">
                                      <p:cBhvr>
                                        <p:cTn id="42" dur="500" fill="hold"/>
                                        <p:tgtEl>
                                          <p:spTgt spid="6"/>
                                        </p:tgtEl>
                                        <p:attrNameLst>
                                          <p:attrName>ppt_h</p:attrName>
                                        </p:attrNameLst>
                                      </p:cBhvr>
                                      <p:tavLst>
                                        <p:tav tm="0">
                                          <p:val>
                                            <p:fltVal val="0"/>
                                          </p:val>
                                        </p:tav>
                                        <p:tav tm="100000">
                                          <p:val>
                                            <p:strVal val="#ppt_h"/>
                                          </p:val>
                                        </p:tav>
                                      </p:tavLst>
                                    </p:anim>
                                    <p:animEffect transition="in" filter="fade">
                                      <p:cBhvr>
                                        <p:cTn id="43" dur="500"/>
                                        <p:tgtEl>
                                          <p:spTgt spid="6"/>
                                        </p:tgtEl>
                                      </p:cBhvr>
                                    </p:animEffect>
                                  </p:childTnLst>
                                </p:cTn>
                              </p:par>
                            </p:childTnLst>
                          </p:cTn>
                        </p:par>
                      </p:childTnLst>
                    </p:cTn>
                  </p:par>
                  <p:par>
                    <p:cTn id="44" fill="hold">
                      <p:stCondLst>
                        <p:cond delay="indefinite"/>
                      </p:stCondLst>
                      <p:childTnLst>
                        <p:par>
                          <p:cTn id="45" fill="hold">
                            <p:stCondLst>
                              <p:cond delay="0"/>
                            </p:stCondLst>
                            <p:childTnLst>
                              <p:par>
                                <p:cTn id="46" presetID="18" presetClass="entr" presetSubtype="6" fill="hold" nodeType="clickEffect">
                                  <p:stCondLst>
                                    <p:cond delay="0"/>
                                  </p:stCondLst>
                                  <p:childTnLst>
                                    <p:set>
                                      <p:cBhvr>
                                        <p:cTn id="47" dur="1" fill="hold">
                                          <p:stCondLst>
                                            <p:cond delay="0"/>
                                          </p:stCondLst>
                                        </p:cTn>
                                        <p:tgtEl>
                                          <p:spTgt spid="12"/>
                                        </p:tgtEl>
                                        <p:attrNameLst>
                                          <p:attrName>style.visibility</p:attrName>
                                        </p:attrNameLst>
                                      </p:cBhvr>
                                      <p:to>
                                        <p:strVal val="visible"/>
                                      </p:to>
                                    </p:set>
                                    <p:animEffect transition="in" filter="strips(downRight)">
                                      <p:cBhvr>
                                        <p:cTn id="48" dur="500"/>
                                        <p:tgtEl>
                                          <p:spTgt spid="12"/>
                                        </p:tgtEl>
                                      </p:cBhvr>
                                    </p:animEffect>
                                  </p:childTnLst>
                                </p:cTn>
                              </p:par>
                            </p:childTnLst>
                          </p:cTn>
                        </p:par>
                        <p:par>
                          <p:cTn id="49" fill="hold">
                            <p:stCondLst>
                              <p:cond delay="500"/>
                            </p:stCondLst>
                            <p:childTnLst>
                              <p:par>
                                <p:cTn id="50" presetID="53" presetClass="entr" presetSubtype="0" fill="hold" grpId="0" nodeType="afterEffect">
                                  <p:stCondLst>
                                    <p:cond delay="0"/>
                                  </p:stCondLst>
                                  <p:childTnLst>
                                    <p:set>
                                      <p:cBhvr>
                                        <p:cTn id="51" dur="1" fill="hold">
                                          <p:stCondLst>
                                            <p:cond delay="0"/>
                                          </p:stCondLst>
                                        </p:cTn>
                                        <p:tgtEl>
                                          <p:spTgt spid="13"/>
                                        </p:tgtEl>
                                        <p:attrNameLst>
                                          <p:attrName>style.visibility</p:attrName>
                                        </p:attrNameLst>
                                      </p:cBhvr>
                                      <p:to>
                                        <p:strVal val="visible"/>
                                      </p:to>
                                    </p:set>
                                    <p:anim calcmode="lin" valueType="num">
                                      <p:cBhvr>
                                        <p:cTn id="52" dur="500" fill="hold"/>
                                        <p:tgtEl>
                                          <p:spTgt spid="13"/>
                                        </p:tgtEl>
                                        <p:attrNameLst>
                                          <p:attrName>ppt_w</p:attrName>
                                        </p:attrNameLst>
                                      </p:cBhvr>
                                      <p:tavLst>
                                        <p:tav tm="0">
                                          <p:val>
                                            <p:fltVal val="0"/>
                                          </p:val>
                                        </p:tav>
                                        <p:tav tm="100000">
                                          <p:val>
                                            <p:strVal val="#ppt_w"/>
                                          </p:val>
                                        </p:tav>
                                      </p:tavLst>
                                    </p:anim>
                                    <p:anim calcmode="lin" valueType="num">
                                      <p:cBhvr>
                                        <p:cTn id="53" dur="500" fill="hold"/>
                                        <p:tgtEl>
                                          <p:spTgt spid="13"/>
                                        </p:tgtEl>
                                        <p:attrNameLst>
                                          <p:attrName>ppt_h</p:attrName>
                                        </p:attrNameLst>
                                      </p:cBhvr>
                                      <p:tavLst>
                                        <p:tav tm="0">
                                          <p:val>
                                            <p:fltVal val="0"/>
                                          </p:val>
                                        </p:tav>
                                        <p:tav tm="100000">
                                          <p:val>
                                            <p:strVal val="#ppt_h"/>
                                          </p:val>
                                        </p:tav>
                                      </p:tavLst>
                                    </p:anim>
                                    <p:animEffect transition="in" filter="fade">
                                      <p:cBhvr>
                                        <p:cTn id="54"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utoUpdateAnimBg="0"/>
      <p:bldP spid="6" grpId="0" animBg="1"/>
      <p:bldP spid="7" grpId="0" animBg="1"/>
      <p:bldP spid="8" grpId="0" animBg="1"/>
      <p:bldP spid="9" grpId="0" animBg="1"/>
      <p:bldP spid="11" grpId="0"/>
      <p:bldP spid="1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a:t>结构体</a:t>
            </a:r>
            <a:endParaRPr lang="zh-CN" altLang="en-US"/>
          </a:p>
        </p:txBody>
      </p:sp>
      <p:sp>
        <p:nvSpPr>
          <p:cNvPr id="4" name="内容占位符 2"/>
          <p:cNvSpPr txBox="1">
            <a:spLocks/>
          </p:cNvSpPr>
          <p:nvPr/>
        </p:nvSpPr>
        <p:spPr bwMode="auto">
          <a:xfrm>
            <a:off x="1341884" y="5342714"/>
            <a:ext cx="8229600" cy="67857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800"/>
              </a:spcBef>
              <a:spcAft>
                <a:spcPct val="0"/>
              </a:spcAft>
              <a:buClr>
                <a:schemeClr val="tx1"/>
              </a:buClr>
              <a:buSzPct val="80000"/>
              <a:buFont typeface="Arial" charset="0"/>
              <a:buChar char="•"/>
              <a:defRPr sz="2800" kern="1200">
                <a:solidFill>
                  <a:schemeClr val="tx1"/>
                </a:solidFill>
                <a:latin typeface="+mn-lt"/>
                <a:ea typeface="+mn-ea"/>
                <a:cs typeface="+mn-cs"/>
              </a:defRPr>
            </a:lvl1pPr>
            <a:lvl2pPr marL="615950" indent="-285750" algn="l" rtl="0" fontAlgn="base">
              <a:lnSpc>
                <a:spcPct val="90000"/>
              </a:lnSpc>
              <a:spcBef>
                <a:spcPts val="600"/>
              </a:spcBef>
              <a:spcAft>
                <a:spcPct val="0"/>
              </a:spcAft>
              <a:buSzPct val="80000"/>
              <a:buFont typeface="Corbel" pitchFamily="34" charset="0"/>
              <a:buChar char="–"/>
              <a:defRPr sz="2400" kern="1200">
                <a:solidFill>
                  <a:schemeClr val="tx1"/>
                </a:solidFill>
                <a:latin typeface="+mn-lt"/>
                <a:ea typeface="+mn-ea"/>
                <a:cs typeface="+mn-cs"/>
              </a:defRPr>
            </a:lvl2pPr>
            <a:lvl3pPr marL="995363" indent="-228600" algn="l" rtl="0" fontAlgn="base">
              <a:lnSpc>
                <a:spcPct val="90000"/>
              </a:lnSpc>
              <a:spcBef>
                <a:spcPts val="600"/>
              </a:spcBef>
              <a:spcAft>
                <a:spcPct val="0"/>
              </a:spcAft>
              <a:buClr>
                <a:schemeClr val="tx1"/>
              </a:buClr>
              <a:buSzPct val="80000"/>
              <a:buFont typeface="Arial" charset="0"/>
              <a:buChar char="•"/>
              <a:defRPr sz="2000" kern="1200">
                <a:solidFill>
                  <a:schemeClr val="tx1"/>
                </a:solidFill>
                <a:latin typeface="+mn-lt"/>
                <a:ea typeface="+mn-ea"/>
                <a:cs typeface="+mn-cs"/>
              </a:defRPr>
            </a:lvl3pPr>
            <a:lvl4pPr marL="1379538" indent="-282575" algn="l" rtl="0" fontAlgn="base">
              <a:lnSpc>
                <a:spcPct val="90000"/>
              </a:lnSpc>
              <a:spcBef>
                <a:spcPts val="600"/>
              </a:spcBef>
              <a:spcAft>
                <a:spcPct val="0"/>
              </a:spcAft>
              <a:buFont typeface="Corbel" pitchFamily="34" charset="0"/>
              <a:buChar char="–"/>
              <a:defRPr kern="1200">
                <a:solidFill>
                  <a:schemeClr val="tx1"/>
                </a:solidFill>
                <a:latin typeface="+mn-lt"/>
                <a:ea typeface="+mn-ea"/>
                <a:cs typeface="+mn-cs"/>
              </a:defRPr>
            </a:lvl4pPr>
            <a:lvl5pPr marL="1763713" indent="-228600" algn="l" rtl="0" fontAlgn="base">
              <a:lnSpc>
                <a:spcPct val="90000"/>
              </a:lnSpc>
              <a:spcBef>
                <a:spcPts val="600"/>
              </a:spcBef>
              <a:spcAft>
                <a:spcPct val="0"/>
              </a:spcAft>
              <a:buClr>
                <a:schemeClr val="tx1"/>
              </a:buClr>
              <a:buSzPct val="80000"/>
              <a:buFont typeface="Arial" charset="0"/>
              <a:buChar char="•"/>
              <a:defRPr kern="1200">
                <a:solidFill>
                  <a:schemeClr val="tx1"/>
                </a:solidFill>
                <a:latin typeface="+mn-lt"/>
                <a:ea typeface="+mn-ea"/>
                <a:cs typeface="+mn-cs"/>
              </a:defRPr>
            </a:lvl5pPr>
            <a:lvl6pPr marL="2148840"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6pPr>
            <a:lvl7pPr marL="2532888" indent="-228600" algn="l" defTabSz="914400" rtl="0" eaLnBrk="1" latinLnBrk="0" hangingPunct="1">
              <a:lnSpc>
                <a:spcPct val="90000"/>
              </a:lnSpc>
              <a:spcBef>
                <a:spcPts val="600"/>
              </a:spcBef>
              <a:buSzPct val="80000"/>
              <a:buFont typeface="Arial" pitchFamily="34" charset="0"/>
              <a:buChar char="•"/>
              <a:defRPr sz="1800" kern="1200" baseline="0">
                <a:solidFill>
                  <a:schemeClr val="tx1"/>
                </a:solidFill>
                <a:latin typeface="+mn-lt"/>
                <a:ea typeface="+mn-ea"/>
                <a:cs typeface="+mn-cs"/>
              </a:defRPr>
            </a:lvl7pPr>
            <a:lvl8pPr marL="2916936"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8pPr>
            <a:lvl9pPr marL="3300984" indent="-228600" algn="l" defTabSz="914400" rtl="0" eaLnBrk="1" latinLnBrk="0" hangingPunct="1">
              <a:lnSpc>
                <a:spcPct val="90000"/>
              </a:lnSpc>
              <a:spcBef>
                <a:spcPts val="600"/>
              </a:spcBef>
              <a:buSzPct val="80000"/>
              <a:buFont typeface="Arial" pitchFamily="34" charset="0"/>
              <a:buChar char="•"/>
              <a:defRPr sz="1800" kern="1200">
                <a:solidFill>
                  <a:schemeClr val="tx1"/>
                </a:solidFill>
                <a:latin typeface="+mn-lt"/>
                <a:ea typeface="+mn-ea"/>
                <a:cs typeface="+mn-cs"/>
              </a:defRPr>
            </a:lvl9pPr>
          </a:lstStyle>
          <a:p>
            <a:pPr>
              <a:buClr>
                <a:schemeClr val="bg2">
                  <a:lumMod val="50000"/>
                </a:schemeClr>
              </a:buClr>
              <a:buFont typeface="Wingdings" pitchFamily="2" charset="2"/>
              <a:buChar char=""/>
              <a:defRPr/>
            </a:pPr>
            <a:r>
              <a:rPr lang="en-US" altLang="zh-CN" sz="3200" b="1" smtClean="0">
                <a:latin typeface="微软雅黑" pitchFamily="34" charset="-122"/>
                <a:ea typeface="微软雅黑" pitchFamily="34" charset="-122"/>
              </a:rPr>
              <a:t>struct </a:t>
            </a:r>
            <a:r>
              <a:rPr lang="en-US" altLang="zh-CN" sz="3200" b="1" smtClean="0">
                <a:solidFill>
                  <a:srgbClr val="000000"/>
                </a:solidFill>
                <a:latin typeface="微软雅黑" pitchFamily="34" charset="-122"/>
                <a:ea typeface="微软雅黑" pitchFamily="34" charset="-122"/>
              </a:rPr>
              <a:t>student</a:t>
            </a:r>
            <a:r>
              <a:rPr lang="zh-CN" altLang="en-US" sz="3200" b="1" smtClean="0">
                <a:solidFill>
                  <a:srgbClr val="000000"/>
                </a:solidFill>
                <a:latin typeface="微软雅黑" pitchFamily="34" charset="-122"/>
                <a:ea typeface="微软雅黑" pitchFamily="34" charset="-122"/>
              </a:rPr>
              <a:t>是一个</a:t>
            </a:r>
            <a:r>
              <a:rPr lang="zh-CN" altLang="en-US" sz="3200" b="1" smtClean="0">
                <a:solidFill>
                  <a:srgbClr val="FF0000"/>
                </a:solidFill>
                <a:effectLst>
                  <a:outerShdw blurRad="38100" dist="38100" dir="2700000" algn="tl">
                    <a:srgbClr val="000000">
                      <a:alpha val="43137"/>
                    </a:srgbClr>
                  </a:outerShdw>
                </a:effectLst>
                <a:latin typeface="微软雅黑" pitchFamily="34" charset="-122"/>
                <a:ea typeface="微软雅黑" pitchFamily="34" charset="-122"/>
              </a:rPr>
              <a:t>自定义的数据类型</a:t>
            </a:r>
            <a:endParaRPr lang="en-US" altLang="zh-CN" sz="3200" b="1" dirty="0" smtClean="0">
              <a:solidFill>
                <a:srgbClr val="FF0000"/>
              </a:solidFill>
              <a:effectLst>
                <a:outerShdw blurRad="38100" dist="38100" dir="2700000" algn="tl">
                  <a:srgbClr val="000000">
                    <a:alpha val="43137"/>
                  </a:srgbClr>
                </a:outerShdw>
              </a:effectLst>
              <a:latin typeface="微软雅黑" pitchFamily="34" charset="-122"/>
              <a:ea typeface="微软雅黑" pitchFamily="34" charset="-122"/>
            </a:endParaRPr>
          </a:p>
        </p:txBody>
      </p:sp>
      <p:sp>
        <p:nvSpPr>
          <p:cNvPr id="6" name="矩形 5"/>
          <p:cNvSpPr/>
          <p:nvPr/>
        </p:nvSpPr>
        <p:spPr>
          <a:xfrm>
            <a:off x="1341884" y="1052736"/>
            <a:ext cx="8786812" cy="4062651"/>
          </a:xfrm>
          <a:prstGeom prst="rect">
            <a:avLst/>
          </a:prstGeom>
          <a:solidFill>
            <a:schemeClr val="bg2">
              <a:lumMod val="20000"/>
              <a:lumOff val="80000"/>
            </a:schemeClr>
          </a:solidFill>
          <a:ln w="50800">
            <a:solidFill>
              <a:schemeClr val="bg2">
                <a:lumMod val="50000"/>
              </a:schemeClr>
            </a:solidFill>
          </a:ln>
          <a:effectLst>
            <a:outerShdw blurRad="50800" dist="38100" dir="2700000" algn="tl" rotWithShape="0">
              <a:prstClr val="black">
                <a:alpha val="40000"/>
              </a:prstClr>
            </a:outerShdw>
          </a:effectLst>
        </p:spPr>
        <p:txBody>
          <a:bodyPr>
            <a:spAutoFit/>
          </a:bodyPr>
          <a:lstStyle/>
          <a:p>
            <a:pPr hangingPunct="0">
              <a:lnSpc>
                <a:spcPct val="85000"/>
              </a:lnSpc>
              <a:spcBef>
                <a:spcPct val="20000"/>
              </a:spcBef>
              <a:buClr>
                <a:srgbClr val="FFCC66"/>
              </a:buClr>
              <a:buSzPct val="80000"/>
              <a:buFont typeface="Monotype Sorts" charset="2"/>
              <a:buNone/>
              <a:tabLst>
                <a:tab pos="363538" algn="l"/>
              </a:tabLst>
              <a:defRPr/>
            </a:pPr>
            <a:r>
              <a:rPr lang="en-US" altLang="zh-CN" sz="2400" b="1" dirty="0" err="1">
                <a:solidFill>
                  <a:schemeClr val="tx1">
                    <a:lumMod val="60000"/>
                    <a:lumOff val="40000"/>
                  </a:schemeClr>
                </a:solidFill>
                <a:latin typeface="Consolas" pitchFamily="49" charset="0"/>
                <a:ea typeface="宋体" pitchFamily="2" charset="-122"/>
                <a:cs typeface="Consolas" pitchFamily="49" charset="0"/>
              </a:rPr>
              <a:t>struct</a:t>
            </a:r>
            <a:r>
              <a:rPr lang="en-US" altLang="zh-CN" sz="2400" b="1" dirty="0">
                <a:latin typeface="Consolas" pitchFamily="49" charset="0"/>
                <a:ea typeface="宋体" pitchFamily="2" charset="-122"/>
                <a:cs typeface="Consolas" pitchFamily="49" charset="0"/>
              </a:rPr>
              <a:t>  </a:t>
            </a:r>
            <a:r>
              <a:rPr lang="en-US" altLang="zh-CN" sz="2400" b="1" dirty="0" smtClean="0">
                <a:solidFill>
                  <a:srgbClr val="000000"/>
                </a:solidFill>
                <a:latin typeface="Consolas" pitchFamily="49" charset="0"/>
                <a:ea typeface="宋体" pitchFamily="2" charset="-122"/>
                <a:cs typeface="Consolas" pitchFamily="49" charset="0"/>
              </a:rPr>
              <a:t>student</a:t>
            </a:r>
            <a:r>
              <a:rPr lang="en-US" altLang="zh-CN" sz="2400" b="1" dirty="0">
                <a:solidFill>
                  <a:srgbClr val="000000"/>
                </a:solidFill>
                <a:latin typeface="Consolas" pitchFamily="49" charset="0"/>
                <a:ea typeface="宋体" pitchFamily="2" charset="-122"/>
                <a:cs typeface="Consolas" pitchFamily="49" charset="0"/>
              </a:rPr>
              <a:t/>
            </a:r>
            <a:br>
              <a:rPr lang="en-US" altLang="zh-CN" sz="2400" b="1" dirty="0">
                <a:solidFill>
                  <a:srgbClr val="000000"/>
                </a:solidFill>
                <a:latin typeface="Consolas" pitchFamily="49" charset="0"/>
                <a:ea typeface="宋体" pitchFamily="2" charset="-122"/>
                <a:cs typeface="Consolas" pitchFamily="49" charset="0"/>
              </a:rPr>
            </a:br>
            <a:r>
              <a:rPr lang="en-US" altLang="zh-CN" sz="2400" b="1" dirty="0">
                <a:solidFill>
                  <a:srgbClr val="000000"/>
                </a:solidFill>
                <a:latin typeface="Consolas" pitchFamily="49" charset="0"/>
                <a:ea typeface="宋体" pitchFamily="2" charset="-122"/>
                <a:cs typeface="Consolas" pitchFamily="49" charset="0"/>
              </a:rPr>
              <a:t>{</a:t>
            </a:r>
            <a:br>
              <a:rPr lang="en-US" altLang="zh-CN" sz="2400" b="1" dirty="0">
                <a:solidFill>
                  <a:srgbClr val="000000"/>
                </a:solidFill>
                <a:latin typeface="Consolas" pitchFamily="49" charset="0"/>
                <a:ea typeface="宋体" pitchFamily="2" charset="-122"/>
                <a:cs typeface="Consolas" pitchFamily="49" charset="0"/>
              </a:rPr>
            </a:br>
            <a:r>
              <a:rPr lang="en-US" altLang="zh-CN" sz="2400" b="1">
                <a:solidFill>
                  <a:srgbClr val="000000"/>
                </a:solidFill>
                <a:latin typeface="Consolas" pitchFamily="49" charset="0"/>
                <a:ea typeface="宋体" pitchFamily="2" charset="-122"/>
                <a:cs typeface="Consolas" pitchFamily="49" charset="0"/>
              </a:rPr>
              <a:t>	</a:t>
            </a:r>
            <a:r>
              <a:rPr lang="en-US" altLang="zh-CN" sz="2400" b="1" smtClean="0">
                <a:solidFill>
                  <a:srgbClr val="3366FF"/>
                </a:solidFill>
                <a:effectLst>
                  <a:outerShdw blurRad="38100" dist="38100" dir="2700000" algn="tl">
                    <a:srgbClr val="C0C0C0"/>
                  </a:outerShdw>
                </a:effectLst>
                <a:latin typeface="Consolas" pitchFamily="49" charset="0"/>
                <a:ea typeface="宋体" pitchFamily="2" charset="-122"/>
                <a:cs typeface="Consolas" pitchFamily="49" charset="0"/>
              </a:rPr>
              <a:t>char  studentID[10</a:t>
            </a:r>
            <a:r>
              <a:rPr lang="en-US" altLang="zh-CN" sz="2400" b="1">
                <a:solidFill>
                  <a:srgbClr val="3366FF"/>
                </a:solidFill>
                <a:effectLst>
                  <a:outerShdw blurRad="38100" dist="38100" dir="2700000" algn="tl">
                    <a:srgbClr val="C0C0C0"/>
                  </a:outerShdw>
                </a:effectLst>
                <a:latin typeface="Consolas" pitchFamily="49" charset="0"/>
                <a:ea typeface="宋体" pitchFamily="2" charset="-122"/>
                <a:cs typeface="Consolas" pitchFamily="49" charset="0"/>
              </a:rPr>
              <a:t>]; </a:t>
            </a:r>
            <a:r>
              <a:rPr lang="en-US" altLang="zh-CN" sz="2400" b="1" smtClean="0">
                <a:solidFill>
                  <a:srgbClr val="3366FF"/>
                </a:solidFill>
                <a:effectLst>
                  <a:outerShdw blurRad="38100" dist="38100" dir="2700000" algn="tl">
                    <a:srgbClr val="C0C0C0"/>
                  </a:outerShdw>
                </a:effectLst>
                <a:latin typeface="Consolas" pitchFamily="49" charset="0"/>
                <a:ea typeface="宋体" pitchFamily="2" charset="-122"/>
                <a:cs typeface="Consolas" pitchFamily="49" charset="0"/>
              </a:rPr>
              <a:t>  // </a:t>
            </a:r>
            <a:r>
              <a:rPr lang="zh-CN" altLang="en-US" sz="2400" b="1" smtClean="0">
                <a:solidFill>
                  <a:srgbClr val="3366FF"/>
                </a:solidFill>
                <a:effectLst>
                  <a:outerShdw blurRad="38100" dist="38100" dir="2700000" algn="tl">
                    <a:srgbClr val="C0C0C0"/>
                  </a:outerShdw>
                </a:effectLst>
                <a:latin typeface="Consolas" pitchFamily="49" charset="0"/>
                <a:ea typeface="宋体" pitchFamily="2" charset="-122"/>
                <a:cs typeface="Consolas" pitchFamily="49" charset="0"/>
              </a:rPr>
              <a:t>学生</a:t>
            </a:r>
            <a:r>
              <a:rPr lang="zh-CN" altLang="en-US" sz="2400" b="1">
                <a:solidFill>
                  <a:srgbClr val="3366FF"/>
                </a:solidFill>
                <a:effectLst>
                  <a:outerShdw blurRad="38100" dist="38100" dir="2700000" algn="tl">
                    <a:srgbClr val="C0C0C0"/>
                  </a:outerShdw>
                </a:effectLst>
                <a:latin typeface="Consolas" pitchFamily="49" charset="0"/>
                <a:ea typeface="宋体" pitchFamily="2" charset="-122"/>
                <a:cs typeface="Consolas" pitchFamily="49" charset="0"/>
              </a:rPr>
              <a:t>的</a:t>
            </a:r>
            <a:r>
              <a:rPr lang="zh-CN" altLang="en-US" sz="2400" b="1" smtClean="0">
                <a:solidFill>
                  <a:srgbClr val="3366FF"/>
                </a:solidFill>
                <a:effectLst>
                  <a:outerShdw blurRad="38100" dist="38100" dir="2700000" algn="tl">
                    <a:srgbClr val="C0C0C0"/>
                  </a:outerShdw>
                </a:effectLst>
                <a:latin typeface="Consolas" pitchFamily="49" charset="0"/>
                <a:ea typeface="宋体" pitchFamily="2" charset="-122"/>
                <a:cs typeface="Consolas" pitchFamily="49" charset="0"/>
              </a:rPr>
              <a:t>序号</a:t>
            </a:r>
            <a:endParaRPr lang="en-US" altLang="zh-CN" sz="2400" b="1" dirty="0">
              <a:solidFill>
                <a:srgbClr val="3366FF"/>
              </a:solidFill>
              <a:effectLst>
                <a:outerShdw blurRad="38100" dist="38100" dir="2700000" algn="tl">
                  <a:srgbClr val="C0C0C0"/>
                </a:outerShdw>
              </a:effectLst>
              <a:latin typeface="Consolas" pitchFamily="49" charset="0"/>
              <a:ea typeface="宋体" pitchFamily="2" charset="-122"/>
              <a:cs typeface="Consolas" pitchFamily="49" charset="0"/>
            </a:endParaRPr>
          </a:p>
          <a:p>
            <a:pPr marL="374650" indent="-374650" hangingPunct="0">
              <a:lnSpc>
                <a:spcPct val="85000"/>
              </a:lnSpc>
              <a:spcBef>
                <a:spcPct val="20000"/>
              </a:spcBef>
              <a:buClr>
                <a:srgbClr val="FFCC66"/>
              </a:buClr>
              <a:buSzPct val="80000"/>
              <a:buFont typeface="Monotype Sorts" charset="2"/>
              <a:buNone/>
              <a:tabLst>
                <a:tab pos="536575" algn="l"/>
              </a:tabLst>
              <a:defRPr/>
            </a:pPr>
            <a:r>
              <a:rPr lang="en-US" altLang="zh-CN" sz="2400" b="1">
                <a:solidFill>
                  <a:srgbClr val="3366FF"/>
                </a:solidFill>
                <a:effectLst>
                  <a:outerShdw blurRad="38100" dist="38100" dir="2700000" algn="tl">
                    <a:srgbClr val="C0C0C0"/>
                  </a:outerShdw>
                </a:effectLst>
                <a:latin typeface="Consolas" pitchFamily="49" charset="0"/>
                <a:ea typeface="宋体" pitchFamily="2" charset="-122"/>
                <a:cs typeface="Consolas" pitchFamily="49" charset="0"/>
              </a:rPr>
              <a:t>	</a:t>
            </a:r>
            <a:r>
              <a:rPr lang="en-US" altLang="zh-CN" sz="2400" b="1" smtClean="0">
                <a:solidFill>
                  <a:srgbClr val="3366FF"/>
                </a:solidFill>
                <a:effectLst>
                  <a:outerShdw blurRad="38100" dist="38100" dir="2700000" algn="tl">
                    <a:srgbClr val="C0C0C0"/>
                  </a:outerShdw>
                </a:effectLst>
                <a:latin typeface="Consolas" pitchFamily="49" charset="0"/>
                <a:ea typeface="宋体" pitchFamily="2" charset="-122"/>
                <a:cs typeface="Consolas" pitchFamily="49" charset="0"/>
              </a:rPr>
              <a:t>char  studentName[10]; // </a:t>
            </a:r>
            <a:r>
              <a:rPr lang="zh-CN" altLang="en-US" sz="2400" b="1" smtClean="0">
                <a:solidFill>
                  <a:srgbClr val="3366FF"/>
                </a:solidFill>
                <a:effectLst>
                  <a:outerShdw blurRad="38100" dist="38100" dir="2700000" algn="tl">
                    <a:srgbClr val="C0C0C0"/>
                  </a:outerShdw>
                </a:effectLst>
                <a:latin typeface="Consolas" pitchFamily="49" charset="0"/>
                <a:ea typeface="宋体" pitchFamily="2" charset="-122"/>
                <a:cs typeface="Consolas" pitchFamily="49" charset="0"/>
              </a:rPr>
              <a:t>学生</a:t>
            </a:r>
            <a:r>
              <a:rPr lang="zh-CN" altLang="en-US" sz="2400" b="1">
                <a:solidFill>
                  <a:srgbClr val="3366FF"/>
                </a:solidFill>
                <a:effectLst>
                  <a:outerShdw blurRad="38100" dist="38100" dir="2700000" algn="tl">
                    <a:srgbClr val="C0C0C0"/>
                  </a:outerShdw>
                </a:effectLst>
                <a:latin typeface="Consolas" pitchFamily="49" charset="0"/>
                <a:ea typeface="宋体" pitchFamily="2" charset="-122"/>
                <a:cs typeface="Consolas" pitchFamily="49" charset="0"/>
              </a:rPr>
              <a:t>的</a:t>
            </a:r>
            <a:r>
              <a:rPr lang="zh-CN" altLang="en-US" sz="2400" b="1" smtClean="0">
                <a:solidFill>
                  <a:srgbClr val="3366FF"/>
                </a:solidFill>
                <a:effectLst>
                  <a:outerShdw blurRad="38100" dist="38100" dir="2700000" algn="tl">
                    <a:srgbClr val="C0C0C0"/>
                  </a:outerShdw>
                </a:effectLst>
                <a:latin typeface="Consolas" pitchFamily="49" charset="0"/>
                <a:ea typeface="宋体" pitchFamily="2" charset="-122"/>
                <a:cs typeface="Consolas" pitchFamily="49" charset="0"/>
              </a:rPr>
              <a:t>姓名</a:t>
            </a:r>
            <a:endParaRPr lang="en-US" altLang="zh-CN" sz="2400" b="1" dirty="0">
              <a:solidFill>
                <a:srgbClr val="3366FF"/>
              </a:solidFill>
              <a:effectLst>
                <a:outerShdw blurRad="38100" dist="38100" dir="2700000" algn="tl">
                  <a:srgbClr val="C0C0C0"/>
                </a:outerShdw>
              </a:effectLst>
              <a:latin typeface="Consolas" pitchFamily="49" charset="0"/>
              <a:ea typeface="宋体" pitchFamily="2" charset="-122"/>
              <a:cs typeface="Consolas" pitchFamily="49" charset="0"/>
            </a:endParaRPr>
          </a:p>
          <a:p>
            <a:pPr marL="374650" indent="-374650" hangingPunct="0">
              <a:lnSpc>
                <a:spcPct val="85000"/>
              </a:lnSpc>
              <a:spcBef>
                <a:spcPct val="20000"/>
              </a:spcBef>
              <a:buClr>
                <a:srgbClr val="FFCC66"/>
              </a:buClr>
              <a:buSzPct val="80000"/>
              <a:buFont typeface="Monotype Sorts" charset="2"/>
              <a:buNone/>
              <a:tabLst>
                <a:tab pos="536575" algn="l"/>
              </a:tabLst>
              <a:defRPr/>
            </a:pPr>
            <a:r>
              <a:rPr lang="en-US" altLang="zh-CN" sz="2400" b="1" dirty="0">
                <a:solidFill>
                  <a:srgbClr val="3366FF"/>
                </a:solidFill>
                <a:effectLst>
                  <a:outerShdw blurRad="38100" dist="38100" dir="2700000" algn="tl">
                    <a:srgbClr val="C0C0C0"/>
                  </a:outerShdw>
                </a:effectLst>
                <a:latin typeface="Consolas" pitchFamily="49" charset="0"/>
                <a:ea typeface="宋体" pitchFamily="2" charset="-122"/>
                <a:cs typeface="Consolas" pitchFamily="49" charset="0"/>
              </a:rPr>
              <a:t>	char  </a:t>
            </a:r>
            <a:r>
              <a:rPr lang="en-US" altLang="zh-CN" sz="2400" b="1" dirty="0" err="1">
                <a:solidFill>
                  <a:srgbClr val="3366FF"/>
                </a:solidFill>
                <a:effectLst>
                  <a:outerShdw blurRad="38100" dist="38100" dir="2700000" algn="tl">
                    <a:srgbClr val="C0C0C0"/>
                  </a:outerShdw>
                </a:effectLst>
                <a:latin typeface="Consolas" pitchFamily="49" charset="0"/>
                <a:ea typeface="宋体" pitchFamily="2" charset="-122"/>
                <a:cs typeface="Consolas" pitchFamily="49" charset="0"/>
              </a:rPr>
              <a:t>studentSex</a:t>
            </a:r>
            <a:r>
              <a:rPr lang="en-US" altLang="zh-CN" sz="2400" b="1" dirty="0">
                <a:solidFill>
                  <a:srgbClr val="3366FF"/>
                </a:solidFill>
                <a:effectLst>
                  <a:outerShdw blurRad="38100" dist="38100" dir="2700000" algn="tl">
                    <a:srgbClr val="C0C0C0"/>
                  </a:outerShdw>
                </a:effectLst>
                <a:latin typeface="Consolas" pitchFamily="49" charset="0"/>
                <a:ea typeface="宋体" pitchFamily="2" charset="-122"/>
                <a:cs typeface="Consolas" pitchFamily="49" charset="0"/>
              </a:rPr>
              <a:t>[4</a:t>
            </a:r>
            <a:r>
              <a:rPr lang="en-US" altLang="zh-CN" sz="2400" b="1">
                <a:solidFill>
                  <a:srgbClr val="3366FF"/>
                </a:solidFill>
                <a:effectLst>
                  <a:outerShdw blurRad="38100" dist="38100" dir="2700000" algn="tl">
                    <a:srgbClr val="C0C0C0"/>
                  </a:outerShdw>
                </a:effectLst>
                <a:latin typeface="Consolas" pitchFamily="49" charset="0"/>
                <a:ea typeface="宋体" pitchFamily="2" charset="-122"/>
                <a:cs typeface="Consolas" pitchFamily="49" charset="0"/>
              </a:rPr>
              <a:t>];  </a:t>
            </a:r>
            <a:r>
              <a:rPr lang="en-US" altLang="zh-CN" sz="2400" b="1" smtClean="0">
                <a:solidFill>
                  <a:srgbClr val="3366FF"/>
                </a:solidFill>
                <a:effectLst>
                  <a:outerShdw blurRad="38100" dist="38100" dir="2700000" algn="tl">
                    <a:srgbClr val="C0C0C0"/>
                  </a:outerShdw>
                </a:effectLst>
                <a:latin typeface="Consolas" pitchFamily="49" charset="0"/>
                <a:ea typeface="宋体" pitchFamily="2" charset="-122"/>
                <a:cs typeface="Consolas" pitchFamily="49" charset="0"/>
              </a:rPr>
              <a:t> // </a:t>
            </a:r>
            <a:r>
              <a:rPr lang="zh-CN" altLang="en-US" sz="2400" b="1" smtClean="0">
                <a:solidFill>
                  <a:srgbClr val="3366FF"/>
                </a:solidFill>
                <a:effectLst>
                  <a:outerShdw blurRad="38100" dist="38100" dir="2700000" algn="tl">
                    <a:srgbClr val="C0C0C0"/>
                  </a:outerShdw>
                </a:effectLst>
                <a:latin typeface="Consolas" pitchFamily="49" charset="0"/>
                <a:ea typeface="宋体" pitchFamily="2" charset="-122"/>
                <a:cs typeface="Consolas" pitchFamily="49" charset="0"/>
              </a:rPr>
              <a:t>学生</a:t>
            </a:r>
            <a:r>
              <a:rPr lang="zh-CN" altLang="en-US" sz="2400" b="1">
                <a:solidFill>
                  <a:srgbClr val="3366FF"/>
                </a:solidFill>
                <a:effectLst>
                  <a:outerShdw blurRad="38100" dist="38100" dir="2700000" algn="tl">
                    <a:srgbClr val="C0C0C0"/>
                  </a:outerShdw>
                </a:effectLst>
                <a:latin typeface="Consolas" pitchFamily="49" charset="0"/>
                <a:ea typeface="宋体" pitchFamily="2" charset="-122"/>
                <a:cs typeface="Consolas" pitchFamily="49" charset="0"/>
              </a:rPr>
              <a:t>的</a:t>
            </a:r>
            <a:r>
              <a:rPr lang="zh-CN" altLang="en-US" sz="2400" b="1" smtClean="0">
                <a:solidFill>
                  <a:srgbClr val="3366FF"/>
                </a:solidFill>
                <a:effectLst>
                  <a:outerShdw blurRad="38100" dist="38100" dir="2700000" algn="tl">
                    <a:srgbClr val="C0C0C0"/>
                  </a:outerShdw>
                </a:effectLst>
                <a:latin typeface="Consolas" pitchFamily="49" charset="0"/>
                <a:ea typeface="宋体" pitchFamily="2" charset="-122"/>
                <a:cs typeface="Consolas" pitchFamily="49" charset="0"/>
              </a:rPr>
              <a:t>性别</a:t>
            </a:r>
            <a:endParaRPr lang="en-US" altLang="zh-CN" sz="2400" b="1" dirty="0">
              <a:solidFill>
                <a:srgbClr val="3366FF"/>
              </a:solidFill>
              <a:effectLst>
                <a:outerShdw blurRad="38100" dist="38100" dir="2700000" algn="tl">
                  <a:srgbClr val="C0C0C0"/>
                </a:outerShdw>
              </a:effectLst>
              <a:latin typeface="Consolas" pitchFamily="49" charset="0"/>
              <a:ea typeface="宋体" pitchFamily="2" charset="-122"/>
              <a:cs typeface="Consolas" pitchFamily="49" charset="0"/>
            </a:endParaRPr>
          </a:p>
          <a:p>
            <a:pPr marL="374650" indent="-374650" hangingPunct="0">
              <a:lnSpc>
                <a:spcPct val="85000"/>
              </a:lnSpc>
              <a:spcBef>
                <a:spcPct val="20000"/>
              </a:spcBef>
              <a:buClr>
                <a:srgbClr val="FFCC66"/>
              </a:buClr>
              <a:buSzPct val="80000"/>
              <a:buFont typeface="Monotype Sorts" charset="2"/>
              <a:buNone/>
              <a:tabLst>
                <a:tab pos="536575" algn="l"/>
              </a:tabLst>
              <a:defRPr/>
            </a:pPr>
            <a:r>
              <a:rPr lang="en-US" altLang="zh-CN" sz="2400" b="1" dirty="0">
                <a:solidFill>
                  <a:srgbClr val="3366FF"/>
                </a:solidFill>
                <a:effectLst>
                  <a:outerShdw blurRad="38100" dist="38100" dir="2700000" algn="tl">
                    <a:srgbClr val="C0C0C0"/>
                  </a:outerShdw>
                </a:effectLst>
                <a:latin typeface="Consolas" pitchFamily="49" charset="0"/>
                <a:ea typeface="宋体" pitchFamily="2" charset="-122"/>
                <a:cs typeface="Consolas" pitchFamily="49" charset="0"/>
              </a:rPr>
              <a:t>	</a:t>
            </a:r>
            <a:r>
              <a:rPr lang="en-US" altLang="zh-CN" sz="2400" b="1" dirty="0" err="1">
                <a:solidFill>
                  <a:srgbClr val="3366FF"/>
                </a:solidFill>
                <a:effectLst>
                  <a:outerShdw blurRad="38100" dist="38100" dir="2700000" algn="tl">
                    <a:srgbClr val="C0C0C0"/>
                  </a:outerShdw>
                </a:effectLst>
                <a:latin typeface="Consolas" pitchFamily="49" charset="0"/>
                <a:ea typeface="宋体" pitchFamily="2" charset="-122"/>
                <a:cs typeface="Consolas" pitchFamily="49" charset="0"/>
              </a:rPr>
              <a:t>int</a:t>
            </a:r>
            <a:r>
              <a:rPr lang="en-US" altLang="zh-CN" sz="2400" b="1" dirty="0">
                <a:solidFill>
                  <a:srgbClr val="3366FF"/>
                </a:solidFill>
                <a:effectLst>
                  <a:outerShdw blurRad="38100" dist="38100" dir="2700000" algn="tl">
                    <a:srgbClr val="C0C0C0"/>
                  </a:outerShdw>
                </a:effectLst>
                <a:latin typeface="Consolas" pitchFamily="49" charset="0"/>
                <a:ea typeface="宋体" pitchFamily="2" charset="-122"/>
                <a:cs typeface="Consolas" pitchFamily="49" charset="0"/>
              </a:rPr>
              <a:t>	</a:t>
            </a:r>
            <a:r>
              <a:rPr lang="en-US" altLang="zh-CN" sz="2400" b="1" dirty="0" err="1">
                <a:solidFill>
                  <a:srgbClr val="3366FF"/>
                </a:solidFill>
                <a:effectLst>
                  <a:outerShdw blurRad="38100" dist="38100" dir="2700000" algn="tl">
                    <a:srgbClr val="C0C0C0"/>
                  </a:outerShdw>
                </a:effectLst>
                <a:latin typeface="Consolas" pitchFamily="49" charset="0"/>
                <a:ea typeface="宋体" pitchFamily="2" charset="-122"/>
                <a:cs typeface="Consolas" pitchFamily="49" charset="0"/>
              </a:rPr>
              <a:t>timeOfEnter</a:t>
            </a:r>
            <a:r>
              <a:rPr lang="en-US" altLang="zh-CN" sz="2400" b="1">
                <a:solidFill>
                  <a:srgbClr val="3366FF"/>
                </a:solidFill>
                <a:effectLst>
                  <a:outerShdw blurRad="38100" dist="38100" dir="2700000" algn="tl">
                    <a:srgbClr val="C0C0C0"/>
                  </a:outerShdw>
                </a:effectLst>
                <a:latin typeface="Consolas" pitchFamily="49" charset="0"/>
                <a:ea typeface="宋体" pitchFamily="2" charset="-122"/>
                <a:cs typeface="Consolas" pitchFamily="49" charset="0"/>
              </a:rPr>
              <a:t>;     </a:t>
            </a:r>
            <a:r>
              <a:rPr lang="en-US" altLang="zh-CN" sz="2400" b="1" smtClean="0">
                <a:solidFill>
                  <a:srgbClr val="3366FF"/>
                </a:solidFill>
                <a:effectLst>
                  <a:outerShdw blurRad="38100" dist="38100" dir="2700000" algn="tl">
                    <a:srgbClr val="C0C0C0"/>
                  </a:outerShdw>
                </a:effectLst>
                <a:latin typeface="Consolas" pitchFamily="49" charset="0"/>
                <a:ea typeface="宋体" pitchFamily="2" charset="-122"/>
                <a:cs typeface="Consolas" pitchFamily="49" charset="0"/>
              </a:rPr>
              <a:t>   // </a:t>
            </a:r>
            <a:r>
              <a:rPr lang="zh-CN" altLang="en-US" sz="2400" b="1" smtClean="0">
                <a:solidFill>
                  <a:srgbClr val="3366FF"/>
                </a:solidFill>
                <a:effectLst>
                  <a:outerShdw blurRad="38100" dist="38100" dir="2700000" algn="tl">
                    <a:srgbClr val="C0C0C0"/>
                  </a:outerShdw>
                </a:effectLst>
                <a:latin typeface="Consolas" pitchFamily="49" charset="0"/>
                <a:ea typeface="宋体" pitchFamily="2" charset="-122"/>
                <a:cs typeface="Consolas" pitchFamily="49" charset="0"/>
              </a:rPr>
              <a:t>学生</a:t>
            </a:r>
            <a:r>
              <a:rPr lang="zh-CN" altLang="en-US" sz="2400" b="1" dirty="0">
                <a:solidFill>
                  <a:srgbClr val="3366FF"/>
                </a:solidFill>
                <a:effectLst>
                  <a:outerShdw blurRad="38100" dist="38100" dir="2700000" algn="tl">
                    <a:srgbClr val="C0C0C0"/>
                  </a:outerShdw>
                </a:effectLst>
                <a:latin typeface="Consolas" pitchFamily="49" charset="0"/>
                <a:ea typeface="宋体" pitchFamily="2" charset="-122"/>
                <a:cs typeface="Consolas" pitchFamily="49" charset="0"/>
              </a:rPr>
              <a:t>的</a:t>
            </a:r>
            <a:r>
              <a:rPr lang="zh-CN" altLang="en-US" sz="2400" b="1">
                <a:solidFill>
                  <a:srgbClr val="3366FF"/>
                </a:solidFill>
                <a:effectLst>
                  <a:outerShdw blurRad="38100" dist="38100" dir="2700000" algn="tl">
                    <a:srgbClr val="C0C0C0"/>
                  </a:outerShdw>
                </a:effectLst>
                <a:latin typeface="Consolas" pitchFamily="49" charset="0"/>
                <a:ea typeface="宋体" pitchFamily="2" charset="-122"/>
                <a:cs typeface="Consolas" pitchFamily="49" charset="0"/>
              </a:rPr>
              <a:t>入学</a:t>
            </a:r>
            <a:r>
              <a:rPr lang="zh-CN" altLang="en-US" sz="2400" b="1" smtClean="0">
                <a:solidFill>
                  <a:srgbClr val="3366FF"/>
                </a:solidFill>
                <a:effectLst>
                  <a:outerShdw blurRad="38100" dist="38100" dir="2700000" algn="tl">
                    <a:srgbClr val="C0C0C0"/>
                  </a:outerShdw>
                </a:effectLst>
                <a:latin typeface="Consolas" pitchFamily="49" charset="0"/>
                <a:ea typeface="宋体" pitchFamily="2" charset="-122"/>
                <a:cs typeface="Consolas" pitchFamily="49" charset="0"/>
              </a:rPr>
              <a:t>时间</a:t>
            </a:r>
            <a:endParaRPr lang="en-US" altLang="zh-CN" sz="2400" b="1" dirty="0">
              <a:solidFill>
                <a:srgbClr val="3366FF"/>
              </a:solidFill>
              <a:effectLst>
                <a:outerShdw blurRad="38100" dist="38100" dir="2700000" algn="tl">
                  <a:srgbClr val="C0C0C0"/>
                </a:outerShdw>
              </a:effectLst>
              <a:latin typeface="Consolas" pitchFamily="49" charset="0"/>
              <a:ea typeface="宋体" pitchFamily="2" charset="-122"/>
              <a:cs typeface="Consolas" pitchFamily="49" charset="0"/>
            </a:endParaRPr>
          </a:p>
          <a:p>
            <a:pPr marL="374650" indent="-374650" hangingPunct="0">
              <a:lnSpc>
                <a:spcPct val="85000"/>
              </a:lnSpc>
              <a:spcBef>
                <a:spcPct val="20000"/>
              </a:spcBef>
              <a:buClr>
                <a:srgbClr val="FFCC66"/>
              </a:buClr>
              <a:buSzPct val="80000"/>
              <a:buFont typeface="Monotype Sorts" charset="2"/>
              <a:buNone/>
              <a:tabLst>
                <a:tab pos="536575" algn="l"/>
              </a:tabLst>
              <a:defRPr/>
            </a:pPr>
            <a:r>
              <a:rPr lang="en-US" altLang="zh-CN" sz="2400" b="1" dirty="0">
                <a:solidFill>
                  <a:srgbClr val="3366FF"/>
                </a:solidFill>
                <a:effectLst>
                  <a:outerShdw blurRad="38100" dist="38100" dir="2700000" algn="tl">
                    <a:srgbClr val="C0C0C0"/>
                  </a:outerShdw>
                </a:effectLst>
                <a:latin typeface="Consolas" pitchFamily="49" charset="0"/>
                <a:ea typeface="宋体" pitchFamily="2" charset="-122"/>
                <a:cs typeface="Consolas" pitchFamily="49" charset="0"/>
              </a:rPr>
              <a:t>	</a:t>
            </a:r>
            <a:r>
              <a:rPr lang="en-US" altLang="zh-CN" sz="2400" b="1" dirty="0" err="1">
                <a:solidFill>
                  <a:srgbClr val="3366FF"/>
                </a:solidFill>
                <a:effectLst>
                  <a:outerShdw blurRad="38100" dist="38100" dir="2700000" algn="tl">
                    <a:srgbClr val="C0C0C0"/>
                  </a:outerShdw>
                </a:effectLst>
                <a:latin typeface="Consolas" pitchFamily="49" charset="0"/>
                <a:ea typeface="宋体" pitchFamily="2" charset="-122"/>
                <a:cs typeface="Consolas" pitchFamily="49" charset="0"/>
              </a:rPr>
              <a:t>int</a:t>
            </a:r>
            <a:r>
              <a:rPr lang="en-US" altLang="zh-CN" sz="2400" b="1">
                <a:solidFill>
                  <a:srgbClr val="3366FF"/>
                </a:solidFill>
                <a:effectLst>
                  <a:outerShdw blurRad="38100" dist="38100" dir="2700000" algn="tl">
                    <a:srgbClr val="C0C0C0"/>
                  </a:outerShdw>
                </a:effectLst>
                <a:latin typeface="Consolas" pitchFamily="49" charset="0"/>
                <a:ea typeface="宋体" pitchFamily="2" charset="-122"/>
                <a:cs typeface="Consolas" pitchFamily="49" charset="0"/>
              </a:rPr>
              <a:t>	</a:t>
            </a:r>
            <a:r>
              <a:rPr lang="en-US" altLang="zh-CN" sz="2400" b="1" smtClean="0">
                <a:solidFill>
                  <a:srgbClr val="3366FF"/>
                </a:solidFill>
                <a:effectLst>
                  <a:outerShdw blurRad="38100" dist="38100" dir="2700000" algn="tl">
                    <a:srgbClr val="C0C0C0"/>
                  </a:outerShdw>
                </a:effectLst>
                <a:latin typeface="Consolas" pitchFamily="49" charset="0"/>
                <a:ea typeface="宋体" pitchFamily="2" charset="-122"/>
                <a:cs typeface="Consolas" pitchFamily="49" charset="0"/>
              </a:rPr>
              <a:t>scoreC;             // </a:t>
            </a:r>
            <a:r>
              <a:rPr lang="zh-CN" altLang="en-US" sz="2400" b="1" smtClean="0">
                <a:solidFill>
                  <a:srgbClr val="3366FF"/>
                </a:solidFill>
                <a:effectLst>
                  <a:outerShdw blurRad="38100" dist="38100" dir="2700000" algn="tl">
                    <a:srgbClr val="C0C0C0"/>
                  </a:outerShdw>
                </a:effectLst>
                <a:latin typeface="Consolas" pitchFamily="49" charset="0"/>
                <a:ea typeface="宋体" pitchFamily="2" charset="-122"/>
                <a:cs typeface="Consolas" pitchFamily="49" charset="0"/>
              </a:rPr>
              <a:t>学生的</a:t>
            </a:r>
            <a:r>
              <a:rPr lang="en-US" altLang="zh-CN" sz="2400" b="1" smtClean="0">
                <a:solidFill>
                  <a:srgbClr val="3366FF"/>
                </a:solidFill>
                <a:effectLst>
                  <a:outerShdw blurRad="38100" dist="38100" dir="2700000" algn="tl">
                    <a:srgbClr val="C0C0C0"/>
                  </a:outerShdw>
                </a:effectLst>
                <a:latin typeface="Consolas" pitchFamily="49" charset="0"/>
                <a:ea typeface="宋体" pitchFamily="2" charset="-122"/>
                <a:cs typeface="Consolas" pitchFamily="49" charset="0"/>
              </a:rPr>
              <a:t>C</a:t>
            </a:r>
            <a:r>
              <a:rPr lang="zh-CN" altLang="en-US" sz="2400" b="1" smtClean="0">
                <a:solidFill>
                  <a:srgbClr val="3366FF"/>
                </a:solidFill>
                <a:effectLst>
                  <a:outerShdw blurRad="38100" dist="38100" dir="2700000" algn="tl">
                    <a:srgbClr val="C0C0C0"/>
                  </a:outerShdw>
                </a:effectLst>
                <a:latin typeface="Consolas" pitchFamily="49" charset="0"/>
                <a:ea typeface="宋体" pitchFamily="2" charset="-122"/>
                <a:cs typeface="Consolas" pitchFamily="49" charset="0"/>
              </a:rPr>
              <a:t>语言成绩</a:t>
            </a:r>
            <a:endParaRPr lang="en-US" altLang="zh-CN" sz="2400" b="1" dirty="0">
              <a:solidFill>
                <a:srgbClr val="3366FF"/>
              </a:solidFill>
              <a:effectLst>
                <a:outerShdw blurRad="38100" dist="38100" dir="2700000" algn="tl">
                  <a:srgbClr val="C0C0C0"/>
                </a:outerShdw>
              </a:effectLst>
              <a:latin typeface="Consolas" pitchFamily="49" charset="0"/>
              <a:ea typeface="宋体" pitchFamily="2" charset="-122"/>
              <a:cs typeface="Consolas" pitchFamily="49" charset="0"/>
            </a:endParaRPr>
          </a:p>
          <a:p>
            <a:pPr marL="374650" indent="-374650" hangingPunct="0">
              <a:lnSpc>
                <a:spcPct val="85000"/>
              </a:lnSpc>
              <a:spcBef>
                <a:spcPct val="20000"/>
              </a:spcBef>
              <a:buClr>
                <a:srgbClr val="FFCC66"/>
              </a:buClr>
              <a:buSzPct val="80000"/>
              <a:buFont typeface="Monotype Sorts" charset="2"/>
              <a:buNone/>
              <a:tabLst>
                <a:tab pos="536575" algn="l"/>
              </a:tabLst>
              <a:defRPr/>
            </a:pPr>
            <a:r>
              <a:rPr lang="en-US" altLang="zh-CN" sz="2400" b="1" dirty="0">
                <a:solidFill>
                  <a:srgbClr val="3366FF"/>
                </a:solidFill>
                <a:effectLst>
                  <a:outerShdw blurRad="38100" dist="38100" dir="2700000" algn="tl">
                    <a:srgbClr val="C0C0C0"/>
                  </a:outerShdw>
                </a:effectLst>
                <a:latin typeface="Consolas" pitchFamily="49" charset="0"/>
                <a:ea typeface="宋体" pitchFamily="2" charset="-122"/>
                <a:cs typeface="Consolas" pitchFamily="49" charset="0"/>
              </a:rPr>
              <a:t>	</a:t>
            </a:r>
            <a:r>
              <a:rPr lang="en-US" altLang="zh-CN" sz="2400" b="1" dirty="0" err="1">
                <a:solidFill>
                  <a:srgbClr val="3366FF"/>
                </a:solidFill>
                <a:effectLst>
                  <a:outerShdw blurRad="38100" dist="38100" dir="2700000" algn="tl">
                    <a:srgbClr val="C0C0C0"/>
                  </a:outerShdw>
                </a:effectLst>
                <a:latin typeface="Consolas" pitchFamily="49" charset="0"/>
                <a:ea typeface="宋体" pitchFamily="2" charset="-122"/>
                <a:cs typeface="Consolas" pitchFamily="49" charset="0"/>
              </a:rPr>
              <a:t>int</a:t>
            </a:r>
            <a:r>
              <a:rPr lang="en-US" altLang="zh-CN" sz="2400" b="1" dirty="0">
                <a:solidFill>
                  <a:srgbClr val="3366FF"/>
                </a:solidFill>
                <a:effectLst>
                  <a:outerShdw blurRad="38100" dist="38100" dir="2700000" algn="tl">
                    <a:srgbClr val="C0C0C0"/>
                  </a:outerShdw>
                </a:effectLst>
                <a:latin typeface="Consolas" pitchFamily="49" charset="0"/>
                <a:ea typeface="宋体" pitchFamily="2" charset="-122"/>
                <a:cs typeface="Consolas" pitchFamily="49" charset="0"/>
              </a:rPr>
              <a:t>	</a:t>
            </a:r>
            <a:r>
              <a:rPr lang="en-US" altLang="zh-CN" sz="2400" b="1" dirty="0" err="1">
                <a:solidFill>
                  <a:srgbClr val="3366FF"/>
                </a:solidFill>
                <a:effectLst>
                  <a:outerShdw blurRad="38100" dist="38100" dir="2700000" algn="tl">
                    <a:srgbClr val="C0C0C0"/>
                  </a:outerShdw>
                </a:effectLst>
                <a:latin typeface="Consolas" pitchFamily="49" charset="0"/>
                <a:ea typeface="宋体" pitchFamily="2" charset="-122"/>
                <a:cs typeface="Consolas" pitchFamily="49" charset="0"/>
              </a:rPr>
              <a:t>scoreEnglish</a:t>
            </a:r>
            <a:r>
              <a:rPr lang="en-US" altLang="zh-CN" sz="2400" b="1">
                <a:solidFill>
                  <a:srgbClr val="3366FF"/>
                </a:solidFill>
                <a:effectLst>
                  <a:outerShdw blurRad="38100" dist="38100" dir="2700000" algn="tl">
                    <a:srgbClr val="C0C0C0"/>
                  </a:outerShdw>
                </a:effectLst>
                <a:latin typeface="Consolas" pitchFamily="49" charset="0"/>
                <a:ea typeface="宋体" pitchFamily="2" charset="-122"/>
                <a:cs typeface="Consolas" pitchFamily="49" charset="0"/>
              </a:rPr>
              <a:t>;    </a:t>
            </a:r>
            <a:r>
              <a:rPr lang="en-US" altLang="zh-CN" sz="2400" b="1" smtClean="0">
                <a:solidFill>
                  <a:srgbClr val="3366FF"/>
                </a:solidFill>
                <a:effectLst>
                  <a:outerShdw blurRad="38100" dist="38100" dir="2700000" algn="tl">
                    <a:srgbClr val="C0C0C0"/>
                  </a:outerShdw>
                </a:effectLst>
                <a:latin typeface="Consolas" pitchFamily="49" charset="0"/>
                <a:ea typeface="宋体" pitchFamily="2" charset="-122"/>
                <a:cs typeface="Consolas" pitchFamily="49" charset="0"/>
              </a:rPr>
              <a:t>   // </a:t>
            </a:r>
            <a:r>
              <a:rPr lang="zh-CN" altLang="en-US" sz="2400" b="1" smtClean="0">
                <a:solidFill>
                  <a:srgbClr val="3366FF"/>
                </a:solidFill>
                <a:effectLst>
                  <a:outerShdw blurRad="38100" dist="38100" dir="2700000" algn="tl">
                    <a:srgbClr val="C0C0C0"/>
                  </a:outerShdw>
                </a:effectLst>
                <a:latin typeface="Consolas" pitchFamily="49" charset="0"/>
                <a:ea typeface="宋体" pitchFamily="2" charset="-122"/>
                <a:cs typeface="Consolas" pitchFamily="49" charset="0"/>
              </a:rPr>
              <a:t>学生</a:t>
            </a:r>
            <a:r>
              <a:rPr lang="zh-CN" altLang="en-US" sz="2400" b="1" dirty="0">
                <a:solidFill>
                  <a:srgbClr val="3366FF"/>
                </a:solidFill>
                <a:effectLst>
                  <a:outerShdw blurRad="38100" dist="38100" dir="2700000" algn="tl">
                    <a:srgbClr val="C0C0C0"/>
                  </a:outerShdw>
                </a:effectLst>
                <a:latin typeface="Consolas" pitchFamily="49" charset="0"/>
                <a:ea typeface="宋体" pitchFamily="2" charset="-122"/>
                <a:cs typeface="Consolas" pitchFamily="49" charset="0"/>
              </a:rPr>
              <a:t>的</a:t>
            </a:r>
            <a:r>
              <a:rPr lang="zh-CN" altLang="en-US" sz="2400" b="1">
                <a:solidFill>
                  <a:srgbClr val="3366FF"/>
                </a:solidFill>
                <a:effectLst>
                  <a:outerShdw blurRad="38100" dist="38100" dir="2700000" algn="tl">
                    <a:srgbClr val="C0C0C0"/>
                  </a:outerShdw>
                </a:effectLst>
                <a:latin typeface="Consolas" pitchFamily="49" charset="0"/>
                <a:ea typeface="宋体" pitchFamily="2" charset="-122"/>
                <a:cs typeface="Consolas" pitchFamily="49" charset="0"/>
              </a:rPr>
              <a:t>英语</a:t>
            </a:r>
            <a:r>
              <a:rPr lang="zh-CN" altLang="en-US" sz="2400" b="1" smtClean="0">
                <a:solidFill>
                  <a:srgbClr val="3366FF"/>
                </a:solidFill>
                <a:effectLst>
                  <a:outerShdw blurRad="38100" dist="38100" dir="2700000" algn="tl">
                    <a:srgbClr val="C0C0C0"/>
                  </a:outerShdw>
                </a:effectLst>
                <a:latin typeface="Consolas" pitchFamily="49" charset="0"/>
                <a:ea typeface="宋体" pitchFamily="2" charset="-122"/>
                <a:cs typeface="Consolas" pitchFamily="49" charset="0"/>
              </a:rPr>
              <a:t>成绩</a:t>
            </a:r>
            <a:endParaRPr lang="en-US" altLang="zh-CN" sz="2400" b="1" dirty="0">
              <a:solidFill>
                <a:srgbClr val="3366FF"/>
              </a:solidFill>
              <a:effectLst>
                <a:outerShdw blurRad="38100" dist="38100" dir="2700000" algn="tl">
                  <a:srgbClr val="C0C0C0"/>
                </a:outerShdw>
              </a:effectLst>
              <a:latin typeface="Consolas" pitchFamily="49" charset="0"/>
              <a:ea typeface="宋体" pitchFamily="2" charset="-122"/>
              <a:cs typeface="Consolas" pitchFamily="49" charset="0"/>
            </a:endParaRPr>
          </a:p>
          <a:p>
            <a:pPr marL="374650" indent="-374650" hangingPunct="0">
              <a:lnSpc>
                <a:spcPct val="85000"/>
              </a:lnSpc>
              <a:spcBef>
                <a:spcPct val="20000"/>
              </a:spcBef>
              <a:buClr>
                <a:srgbClr val="FFCC66"/>
              </a:buClr>
              <a:buSzPct val="80000"/>
              <a:buFont typeface="Monotype Sorts" charset="2"/>
              <a:buNone/>
              <a:tabLst>
                <a:tab pos="536575" algn="l"/>
              </a:tabLst>
              <a:defRPr/>
            </a:pPr>
            <a:r>
              <a:rPr lang="en-US" altLang="zh-CN" sz="2400" b="1" dirty="0">
                <a:solidFill>
                  <a:srgbClr val="3366FF"/>
                </a:solidFill>
                <a:effectLst>
                  <a:outerShdw blurRad="38100" dist="38100" dir="2700000" algn="tl">
                    <a:srgbClr val="C0C0C0"/>
                  </a:outerShdw>
                </a:effectLst>
                <a:latin typeface="Consolas" pitchFamily="49" charset="0"/>
                <a:ea typeface="宋体" pitchFamily="2" charset="-122"/>
                <a:cs typeface="Consolas" pitchFamily="49" charset="0"/>
              </a:rPr>
              <a:t>	</a:t>
            </a:r>
            <a:r>
              <a:rPr lang="en-US" altLang="zh-CN" sz="2400" b="1" dirty="0" err="1">
                <a:solidFill>
                  <a:srgbClr val="3366FF"/>
                </a:solidFill>
                <a:effectLst>
                  <a:outerShdw blurRad="38100" dist="38100" dir="2700000" algn="tl">
                    <a:srgbClr val="C0C0C0"/>
                  </a:outerShdw>
                </a:effectLst>
                <a:latin typeface="Consolas" pitchFamily="49" charset="0"/>
                <a:ea typeface="宋体" pitchFamily="2" charset="-122"/>
                <a:cs typeface="Consolas" pitchFamily="49" charset="0"/>
              </a:rPr>
              <a:t>int</a:t>
            </a:r>
            <a:r>
              <a:rPr lang="en-US" altLang="zh-CN" sz="2400" b="1" dirty="0">
                <a:solidFill>
                  <a:srgbClr val="3366FF"/>
                </a:solidFill>
                <a:effectLst>
                  <a:outerShdw blurRad="38100" dist="38100" dir="2700000" algn="tl">
                    <a:srgbClr val="C0C0C0"/>
                  </a:outerShdw>
                </a:effectLst>
                <a:latin typeface="Consolas" pitchFamily="49" charset="0"/>
                <a:ea typeface="宋体" pitchFamily="2" charset="-122"/>
                <a:cs typeface="Consolas" pitchFamily="49" charset="0"/>
              </a:rPr>
              <a:t>	</a:t>
            </a:r>
            <a:r>
              <a:rPr lang="en-US" altLang="zh-CN" sz="2400" b="1" dirty="0" err="1">
                <a:solidFill>
                  <a:srgbClr val="3366FF"/>
                </a:solidFill>
                <a:effectLst>
                  <a:outerShdw blurRad="38100" dist="38100" dir="2700000" algn="tl">
                    <a:srgbClr val="C0C0C0"/>
                  </a:outerShdw>
                </a:effectLst>
                <a:latin typeface="Consolas" pitchFamily="49" charset="0"/>
                <a:ea typeface="宋体" pitchFamily="2" charset="-122"/>
                <a:cs typeface="Consolas" pitchFamily="49" charset="0"/>
              </a:rPr>
              <a:t>scoreMath</a:t>
            </a:r>
            <a:r>
              <a:rPr lang="en-US" altLang="zh-CN" sz="2400" b="1" dirty="0">
                <a:solidFill>
                  <a:srgbClr val="3366FF"/>
                </a:solidFill>
                <a:effectLst>
                  <a:outerShdw blurRad="38100" dist="38100" dir="2700000" algn="tl">
                    <a:srgbClr val="C0C0C0"/>
                  </a:outerShdw>
                </a:effectLst>
                <a:latin typeface="Consolas" pitchFamily="49" charset="0"/>
                <a:ea typeface="宋体" pitchFamily="2" charset="-122"/>
                <a:cs typeface="Consolas" pitchFamily="49" charset="0"/>
              </a:rPr>
              <a:t>;	</a:t>
            </a:r>
            <a:r>
              <a:rPr lang="en-US" altLang="zh-CN" sz="2400" b="1">
                <a:solidFill>
                  <a:srgbClr val="3366FF"/>
                </a:solidFill>
                <a:effectLst>
                  <a:outerShdw blurRad="38100" dist="38100" dir="2700000" algn="tl">
                    <a:srgbClr val="C0C0C0"/>
                  </a:outerShdw>
                </a:effectLst>
                <a:latin typeface="Consolas" pitchFamily="49" charset="0"/>
                <a:ea typeface="宋体" pitchFamily="2" charset="-122"/>
                <a:cs typeface="Consolas" pitchFamily="49" charset="0"/>
              </a:rPr>
              <a:t>     </a:t>
            </a:r>
            <a:r>
              <a:rPr lang="en-US" altLang="zh-CN" sz="2400" b="1" smtClean="0">
                <a:solidFill>
                  <a:srgbClr val="3366FF"/>
                </a:solidFill>
                <a:effectLst>
                  <a:outerShdw blurRad="38100" dist="38100" dir="2700000" algn="tl">
                    <a:srgbClr val="C0C0C0"/>
                  </a:outerShdw>
                </a:effectLst>
                <a:latin typeface="Consolas" pitchFamily="49" charset="0"/>
                <a:ea typeface="宋体" pitchFamily="2" charset="-122"/>
                <a:cs typeface="Consolas" pitchFamily="49" charset="0"/>
              </a:rPr>
              <a:t>    // </a:t>
            </a:r>
            <a:r>
              <a:rPr lang="zh-CN" altLang="en-US" sz="2400" b="1" smtClean="0">
                <a:solidFill>
                  <a:srgbClr val="3366FF"/>
                </a:solidFill>
                <a:effectLst>
                  <a:outerShdw blurRad="38100" dist="38100" dir="2700000" algn="tl">
                    <a:srgbClr val="C0C0C0"/>
                  </a:outerShdw>
                </a:effectLst>
                <a:latin typeface="Consolas" pitchFamily="49" charset="0"/>
                <a:ea typeface="宋体" pitchFamily="2" charset="-122"/>
                <a:cs typeface="Consolas" pitchFamily="49" charset="0"/>
              </a:rPr>
              <a:t>学生</a:t>
            </a:r>
            <a:r>
              <a:rPr lang="zh-CN" altLang="en-US" sz="2400" b="1" dirty="0">
                <a:solidFill>
                  <a:srgbClr val="3366FF"/>
                </a:solidFill>
                <a:effectLst>
                  <a:outerShdw blurRad="38100" dist="38100" dir="2700000" algn="tl">
                    <a:srgbClr val="C0C0C0"/>
                  </a:outerShdw>
                </a:effectLst>
                <a:latin typeface="Consolas" pitchFamily="49" charset="0"/>
                <a:ea typeface="宋体" pitchFamily="2" charset="-122"/>
                <a:cs typeface="Consolas" pitchFamily="49" charset="0"/>
              </a:rPr>
              <a:t>的</a:t>
            </a:r>
            <a:r>
              <a:rPr lang="zh-CN" altLang="en-US" sz="2400" b="1">
                <a:solidFill>
                  <a:srgbClr val="3366FF"/>
                </a:solidFill>
                <a:effectLst>
                  <a:outerShdw blurRad="38100" dist="38100" dir="2700000" algn="tl">
                    <a:srgbClr val="C0C0C0"/>
                  </a:outerShdw>
                </a:effectLst>
                <a:latin typeface="Consolas" pitchFamily="49" charset="0"/>
                <a:ea typeface="宋体" pitchFamily="2" charset="-122"/>
                <a:cs typeface="Consolas" pitchFamily="49" charset="0"/>
              </a:rPr>
              <a:t>数学</a:t>
            </a:r>
            <a:r>
              <a:rPr lang="zh-CN" altLang="en-US" sz="2400" b="1" smtClean="0">
                <a:solidFill>
                  <a:srgbClr val="3366FF"/>
                </a:solidFill>
                <a:effectLst>
                  <a:outerShdw blurRad="38100" dist="38100" dir="2700000" algn="tl">
                    <a:srgbClr val="C0C0C0"/>
                  </a:outerShdw>
                </a:effectLst>
                <a:latin typeface="Consolas" pitchFamily="49" charset="0"/>
                <a:ea typeface="宋体" pitchFamily="2" charset="-122"/>
                <a:cs typeface="Consolas" pitchFamily="49" charset="0"/>
              </a:rPr>
              <a:t>成绩</a:t>
            </a:r>
            <a:endParaRPr lang="en-US" altLang="zh-CN" sz="2400" b="1" dirty="0">
              <a:solidFill>
                <a:srgbClr val="3366FF"/>
              </a:solidFill>
              <a:effectLst>
                <a:outerShdw blurRad="38100" dist="38100" dir="2700000" algn="tl">
                  <a:srgbClr val="C0C0C0"/>
                </a:outerShdw>
              </a:effectLst>
              <a:latin typeface="Consolas" pitchFamily="49" charset="0"/>
              <a:ea typeface="宋体" pitchFamily="2" charset="-122"/>
              <a:cs typeface="Consolas" pitchFamily="49" charset="0"/>
            </a:endParaRPr>
          </a:p>
          <a:p>
            <a:pPr hangingPunct="0">
              <a:lnSpc>
                <a:spcPct val="85000"/>
              </a:lnSpc>
              <a:spcBef>
                <a:spcPct val="20000"/>
              </a:spcBef>
              <a:buClr>
                <a:srgbClr val="FFCC66"/>
              </a:buClr>
              <a:buSzPct val="80000"/>
              <a:buFont typeface="Monotype Sorts" charset="2"/>
              <a:buNone/>
              <a:tabLst>
                <a:tab pos="363538" algn="l"/>
              </a:tabLst>
              <a:defRPr/>
            </a:pPr>
            <a:r>
              <a:rPr lang="en-US" altLang="zh-CN" sz="2400" b="1" dirty="0">
                <a:solidFill>
                  <a:srgbClr val="3366FF"/>
                </a:solidFill>
                <a:effectLst>
                  <a:outerShdw blurRad="38100" dist="38100" dir="2700000" algn="tl">
                    <a:srgbClr val="C0C0C0"/>
                  </a:outerShdw>
                </a:effectLst>
                <a:latin typeface="Consolas" pitchFamily="49" charset="0"/>
                <a:ea typeface="宋体" pitchFamily="2" charset="-122"/>
                <a:cs typeface="Consolas" pitchFamily="49" charset="0"/>
              </a:rPr>
              <a:t>	</a:t>
            </a:r>
            <a:r>
              <a:rPr lang="en-US" altLang="zh-CN" sz="2400" b="1" dirty="0" err="1">
                <a:solidFill>
                  <a:srgbClr val="3366FF"/>
                </a:solidFill>
                <a:effectLst>
                  <a:outerShdw blurRad="38100" dist="38100" dir="2700000" algn="tl">
                    <a:srgbClr val="C0C0C0"/>
                  </a:outerShdw>
                </a:effectLst>
                <a:latin typeface="Consolas" pitchFamily="49" charset="0"/>
                <a:ea typeface="宋体" pitchFamily="2" charset="-122"/>
                <a:cs typeface="Consolas" pitchFamily="49" charset="0"/>
              </a:rPr>
              <a:t>int</a:t>
            </a:r>
            <a:r>
              <a:rPr lang="en-US" altLang="zh-CN" sz="2400" b="1" dirty="0">
                <a:solidFill>
                  <a:srgbClr val="3366FF"/>
                </a:solidFill>
                <a:effectLst>
                  <a:outerShdw blurRad="38100" dist="38100" dir="2700000" algn="tl">
                    <a:srgbClr val="C0C0C0"/>
                  </a:outerShdw>
                </a:effectLst>
                <a:latin typeface="Consolas" pitchFamily="49" charset="0"/>
                <a:ea typeface="宋体" pitchFamily="2" charset="-122"/>
                <a:cs typeface="Consolas" pitchFamily="49" charset="0"/>
              </a:rPr>
              <a:t>	</a:t>
            </a:r>
            <a:r>
              <a:rPr lang="en-US" altLang="zh-CN" sz="2400" b="1" dirty="0" err="1">
                <a:solidFill>
                  <a:srgbClr val="3366FF"/>
                </a:solidFill>
                <a:effectLst>
                  <a:outerShdw blurRad="38100" dist="38100" dir="2700000" algn="tl">
                    <a:srgbClr val="C0C0C0"/>
                  </a:outerShdw>
                </a:effectLst>
                <a:latin typeface="Consolas" pitchFamily="49" charset="0"/>
                <a:ea typeface="宋体" pitchFamily="2" charset="-122"/>
                <a:cs typeface="Consolas" pitchFamily="49" charset="0"/>
              </a:rPr>
              <a:t>scoreMusic</a:t>
            </a:r>
            <a:r>
              <a:rPr lang="en-US" altLang="zh-CN" sz="2400" b="1">
                <a:solidFill>
                  <a:srgbClr val="3366FF"/>
                </a:solidFill>
                <a:effectLst>
                  <a:outerShdw blurRad="38100" dist="38100" dir="2700000" algn="tl">
                    <a:srgbClr val="C0C0C0"/>
                  </a:outerShdw>
                </a:effectLst>
                <a:latin typeface="Consolas" pitchFamily="49" charset="0"/>
                <a:ea typeface="宋体" pitchFamily="2" charset="-122"/>
                <a:cs typeface="Consolas" pitchFamily="49" charset="0"/>
              </a:rPr>
              <a:t>;      </a:t>
            </a:r>
            <a:r>
              <a:rPr lang="en-US" altLang="zh-CN" sz="2400" b="1" smtClean="0">
                <a:solidFill>
                  <a:srgbClr val="3366FF"/>
                </a:solidFill>
                <a:effectLst>
                  <a:outerShdw blurRad="38100" dist="38100" dir="2700000" algn="tl">
                    <a:srgbClr val="C0C0C0"/>
                  </a:outerShdw>
                </a:effectLst>
                <a:latin typeface="Consolas" pitchFamily="49" charset="0"/>
                <a:ea typeface="宋体" pitchFamily="2" charset="-122"/>
                <a:cs typeface="Consolas" pitchFamily="49" charset="0"/>
              </a:rPr>
              <a:t>   // </a:t>
            </a:r>
            <a:r>
              <a:rPr lang="zh-CN" altLang="en-US" sz="2400" b="1" smtClean="0">
                <a:solidFill>
                  <a:srgbClr val="3366FF"/>
                </a:solidFill>
                <a:effectLst>
                  <a:outerShdw blurRad="38100" dist="38100" dir="2700000" algn="tl">
                    <a:srgbClr val="C0C0C0"/>
                  </a:outerShdw>
                </a:effectLst>
                <a:latin typeface="Consolas" pitchFamily="49" charset="0"/>
                <a:ea typeface="宋体" pitchFamily="2" charset="-122"/>
                <a:cs typeface="Consolas" pitchFamily="49" charset="0"/>
              </a:rPr>
              <a:t>学生</a:t>
            </a:r>
            <a:r>
              <a:rPr lang="zh-CN" altLang="en-US" sz="2400" b="1" dirty="0">
                <a:solidFill>
                  <a:srgbClr val="3366FF"/>
                </a:solidFill>
                <a:effectLst>
                  <a:outerShdw blurRad="38100" dist="38100" dir="2700000" algn="tl">
                    <a:srgbClr val="C0C0C0"/>
                  </a:outerShdw>
                </a:effectLst>
                <a:latin typeface="Consolas" pitchFamily="49" charset="0"/>
                <a:ea typeface="宋体" pitchFamily="2" charset="-122"/>
                <a:cs typeface="Consolas" pitchFamily="49" charset="0"/>
              </a:rPr>
              <a:t>的</a:t>
            </a:r>
            <a:r>
              <a:rPr lang="zh-CN" altLang="en-US" sz="2400" b="1">
                <a:solidFill>
                  <a:srgbClr val="3366FF"/>
                </a:solidFill>
                <a:effectLst>
                  <a:outerShdw blurRad="38100" dist="38100" dir="2700000" algn="tl">
                    <a:srgbClr val="C0C0C0"/>
                  </a:outerShdw>
                </a:effectLst>
                <a:latin typeface="Consolas" pitchFamily="49" charset="0"/>
                <a:ea typeface="宋体" pitchFamily="2" charset="-122"/>
                <a:cs typeface="Consolas" pitchFamily="49" charset="0"/>
              </a:rPr>
              <a:t>音乐</a:t>
            </a:r>
            <a:r>
              <a:rPr lang="zh-CN" altLang="en-US" sz="2400" b="1" smtClean="0">
                <a:solidFill>
                  <a:srgbClr val="3366FF"/>
                </a:solidFill>
                <a:effectLst>
                  <a:outerShdw blurRad="38100" dist="38100" dir="2700000" algn="tl">
                    <a:srgbClr val="C0C0C0"/>
                  </a:outerShdw>
                </a:effectLst>
                <a:latin typeface="Consolas" pitchFamily="49" charset="0"/>
                <a:ea typeface="宋体" pitchFamily="2" charset="-122"/>
                <a:cs typeface="Consolas" pitchFamily="49" charset="0"/>
              </a:rPr>
              <a:t>成绩</a:t>
            </a:r>
            <a:r>
              <a:rPr lang="en-US" altLang="zh-CN" sz="2400" b="1" dirty="0">
                <a:solidFill>
                  <a:srgbClr val="000000"/>
                </a:solidFill>
                <a:latin typeface="Consolas" pitchFamily="49" charset="0"/>
                <a:ea typeface="宋体" pitchFamily="2" charset="-122"/>
                <a:cs typeface="Consolas" pitchFamily="49" charset="0"/>
              </a:rPr>
              <a:t/>
            </a:r>
            <a:br>
              <a:rPr lang="en-US" altLang="zh-CN" sz="2400" b="1" dirty="0">
                <a:solidFill>
                  <a:srgbClr val="000000"/>
                </a:solidFill>
                <a:latin typeface="Consolas" pitchFamily="49" charset="0"/>
                <a:ea typeface="宋体" pitchFamily="2" charset="-122"/>
                <a:cs typeface="Consolas" pitchFamily="49" charset="0"/>
              </a:rPr>
            </a:br>
            <a:r>
              <a:rPr lang="en-US" altLang="zh-CN" sz="2400" b="1" dirty="0">
                <a:solidFill>
                  <a:srgbClr val="000000"/>
                </a:solidFill>
                <a:latin typeface="Consolas" pitchFamily="49" charset="0"/>
                <a:ea typeface="宋体" pitchFamily="2" charset="-122"/>
                <a:cs typeface="Consolas" pitchFamily="49" charset="0"/>
              </a:rPr>
              <a:t>};</a:t>
            </a:r>
          </a:p>
        </p:txBody>
      </p:sp>
    </p:spTree>
    <p:extLst>
      <p:ext uri="{BB962C8B-B14F-4D97-AF65-F5344CB8AC3E}">
        <p14:creationId xmlns:p14="http://schemas.microsoft.com/office/powerpoint/2010/main" val="3205099903"/>
      </p:ext>
    </p:extLst>
  </p:cSld>
  <p:clrMapOvr>
    <a:masterClrMapping/>
  </p:clrMapOvr>
  <p:transition spd="med">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a:t>结构体</a:t>
            </a:r>
            <a:endParaRPr lang="zh-CN" altLang="en-US"/>
          </a:p>
        </p:txBody>
      </p:sp>
      <p:sp>
        <p:nvSpPr>
          <p:cNvPr id="4" name="内容占位符 2"/>
          <p:cNvSpPr txBox="1">
            <a:spLocks/>
          </p:cNvSpPr>
          <p:nvPr/>
        </p:nvSpPr>
        <p:spPr bwMode="auto">
          <a:xfrm>
            <a:off x="1033164" y="908720"/>
            <a:ext cx="8229600" cy="62448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800"/>
              </a:spcBef>
              <a:spcAft>
                <a:spcPct val="0"/>
              </a:spcAft>
              <a:buClr>
                <a:schemeClr val="tx1"/>
              </a:buClr>
              <a:buSzPct val="80000"/>
              <a:buFont typeface="Arial" charset="0"/>
              <a:buChar char="•"/>
              <a:defRPr sz="2800" kern="1200">
                <a:solidFill>
                  <a:schemeClr val="tx1"/>
                </a:solidFill>
                <a:latin typeface="+mn-lt"/>
                <a:ea typeface="+mn-ea"/>
                <a:cs typeface="+mn-cs"/>
              </a:defRPr>
            </a:lvl1pPr>
            <a:lvl2pPr marL="615950" indent="-285750" algn="l" rtl="0" fontAlgn="base">
              <a:lnSpc>
                <a:spcPct val="90000"/>
              </a:lnSpc>
              <a:spcBef>
                <a:spcPts val="600"/>
              </a:spcBef>
              <a:spcAft>
                <a:spcPct val="0"/>
              </a:spcAft>
              <a:buSzPct val="80000"/>
              <a:buFont typeface="Corbel" pitchFamily="34" charset="0"/>
              <a:buChar char="–"/>
              <a:defRPr sz="2400" kern="1200">
                <a:solidFill>
                  <a:schemeClr val="tx1"/>
                </a:solidFill>
                <a:latin typeface="+mn-lt"/>
                <a:ea typeface="+mn-ea"/>
                <a:cs typeface="+mn-cs"/>
              </a:defRPr>
            </a:lvl2pPr>
            <a:lvl3pPr marL="995363" indent="-228600" algn="l" rtl="0" fontAlgn="base">
              <a:lnSpc>
                <a:spcPct val="90000"/>
              </a:lnSpc>
              <a:spcBef>
                <a:spcPts val="600"/>
              </a:spcBef>
              <a:spcAft>
                <a:spcPct val="0"/>
              </a:spcAft>
              <a:buClr>
                <a:schemeClr val="tx1"/>
              </a:buClr>
              <a:buSzPct val="80000"/>
              <a:buFont typeface="Arial" charset="0"/>
              <a:buChar char="•"/>
              <a:defRPr sz="2000" kern="1200">
                <a:solidFill>
                  <a:schemeClr val="tx1"/>
                </a:solidFill>
                <a:latin typeface="+mn-lt"/>
                <a:ea typeface="+mn-ea"/>
                <a:cs typeface="+mn-cs"/>
              </a:defRPr>
            </a:lvl3pPr>
            <a:lvl4pPr marL="1379538" indent="-282575" algn="l" rtl="0" fontAlgn="base">
              <a:lnSpc>
                <a:spcPct val="90000"/>
              </a:lnSpc>
              <a:spcBef>
                <a:spcPts val="600"/>
              </a:spcBef>
              <a:spcAft>
                <a:spcPct val="0"/>
              </a:spcAft>
              <a:buFont typeface="Corbel" pitchFamily="34" charset="0"/>
              <a:buChar char="–"/>
              <a:defRPr kern="1200">
                <a:solidFill>
                  <a:schemeClr val="tx1"/>
                </a:solidFill>
                <a:latin typeface="+mn-lt"/>
                <a:ea typeface="+mn-ea"/>
                <a:cs typeface="+mn-cs"/>
              </a:defRPr>
            </a:lvl4pPr>
            <a:lvl5pPr marL="1763713" indent="-228600" algn="l" rtl="0" fontAlgn="base">
              <a:lnSpc>
                <a:spcPct val="90000"/>
              </a:lnSpc>
              <a:spcBef>
                <a:spcPts val="600"/>
              </a:spcBef>
              <a:spcAft>
                <a:spcPct val="0"/>
              </a:spcAft>
              <a:buClr>
                <a:schemeClr val="tx1"/>
              </a:buClr>
              <a:buSzPct val="80000"/>
              <a:buFont typeface="Arial" charset="0"/>
              <a:buChar char="•"/>
              <a:defRPr kern="1200">
                <a:solidFill>
                  <a:schemeClr val="tx1"/>
                </a:solidFill>
                <a:latin typeface="+mn-lt"/>
                <a:ea typeface="+mn-ea"/>
                <a:cs typeface="+mn-cs"/>
              </a:defRPr>
            </a:lvl5pPr>
            <a:lvl6pPr marL="2148840"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6pPr>
            <a:lvl7pPr marL="2532888" indent="-228600" algn="l" defTabSz="914400" rtl="0" eaLnBrk="1" latinLnBrk="0" hangingPunct="1">
              <a:lnSpc>
                <a:spcPct val="90000"/>
              </a:lnSpc>
              <a:spcBef>
                <a:spcPts val="600"/>
              </a:spcBef>
              <a:buSzPct val="80000"/>
              <a:buFont typeface="Arial" pitchFamily="34" charset="0"/>
              <a:buChar char="•"/>
              <a:defRPr sz="1800" kern="1200" baseline="0">
                <a:solidFill>
                  <a:schemeClr val="tx1"/>
                </a:solidFill>
                <a:latin typeface="+mn-lt"/>
                <a:ea typeface="+mn-ea"/>
                <a:cs typeface="+mn-cs"/>
              </a:defRPr>
            </a:lvl7pPr>
            <a:lvl8pPr marL="2916936"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8pPr>
            <a:lvl9pPr marL="3300984" indent="-228600" algn="l" defTabSz="914400" rtl="0" eaLnBrk="1" latinLnBrk="0" hangingPunct="1">
              <a:lnSpc>
                <a:spcPct val="90000"/>
              </a:lnSpc>
              <a:spcBef>
                <a:spcPts val="600"/>
              </a:spcBef>
              <a:buSzPct val="80000"/>
              <a:buFont typeface="Arial" pitchFamily="34" charset="0"/>
              <a:buChar char="•"/>
              <a:defRPr sz="1800" kern="1200">
                <a:solidFill>
                  <a:schemeClr val="tx1"/>
                </a:solidFill>
                <a:latin typeface="+mn-lt"/>
                <a:ea typeface="+mn-ea"/>
                <a:cs typeface="+mn-cs"/>
              </a:defRPr>
            </a:lvl9pPr>
          </a:lstStyle>
          <a:p>
            <a:pPr>
              <a:buClr>
                <a:schemeClr val="bg2">
                  <a:lumMod val="50000"/>
                </a:schemeClr>
              </a:buClr>
              <a:buFont typeface="Wingdings" pitchFamily="2" charset="2"/>
              <a:buChar char=""/>
            </a:pPr>
            <a:r>
              <a:rPr lang="zh-CN" altLang="en-US" sz="3200" smtClean="0">
                <a:latin typeface="微软雅黑" pitchFamily="34" charset="-122"/>
                <a:ea typeface="微软雅黑" pitchFamily="34" charset="-122"/>
              </a:rPr>
              <a:t>请用结构体描述以下的学生信息</a:t>
            </a:r>
          </a:p>
        </p:txBody>
      </p:sp>
      <p:graphicFrame>
        <p:nvGraphicFramePr>
          <p:cNvPr id="5" name="Group 120"/>
          <p:cNvGraphicFramePr>
            <a:graphicFrameLocks noGrp="1"/>
          </p:cNvGraphicFramePr>
          <p:nvPr>
            <p:extLst>
              <p:ext uri="{D42A27DB-BD31-4B8C-83A1-F6EECF244321}">
                <p14:modId xmlns:p14="http://schemas.microsoft.com/office/powerpoint/2010/main" val="34178556"/>
              </p:ext>
            </p:extLst>
          </p:nvPr>
        </p:nvGraphicFramePr>
        <p:xfrm>
          <a:off x="2383902" y="1618333"/>
          <a:ext cx="7454926" cy="766320"/>
        </p:xfrm>
        <a:graphic>
          <a:graphicData uri="http://schemas.openxmlformats.org/drawingml/2006/table">
            <a:tbl>
              <a:tblPr>
                <a:effectLst>
                  <a:outerShdw blurRad="50800" dist="38100" dir="2700000" algn="tl" rotWithShape="0">
                    <a:prstClr val="black">
                      <a:alpha val="40000"/>
                    </a:prstClr>
                  </a:outerShdw>
                </a:effectLst>
              </a:tblPr>
              <a:tblGrid>
                <a:gridCol w="828324">
                  <a:extLst>
                    <a:ext uri="{9D8B030D-6E8A-4147-A177-3AD203B41FA5}">
                      <a16:colId xmlns:a16="http://schemas.microsoft.com/office/drawing/2014/main" val="20000"/>
                    </a:ext>
                  </a:extLst>
                </a:gridCol>
                <a:gridCol w="828326">
                  <a:extLst>
                    <a:ext uri="{9D8B030D-6E8A-4147-A177-3AD203B41FA5}">
                      <a16:colId xmlns:a16="http://schemas.microsoft.com/office/drawing/2014/main" val="20001"/>
                    </a:ext>
                  </a:extLst>
                </a:gridCol>
                <a:gridCol w="828324">
                  <a:extLst>
                    <a:ext uri="{9D8B030D-6E8A-4147-A177-3AD203B41FA5}">
                      <a16:colId xmlns:a16="http://schemas.microsoft.com/office/drawing/2014/main" val="20002"/>
                    </a:ext>
                  </a:extLst>
                </a:gridCol>
                <a:gridCol w="828326">
                  <a:extLst>
                    <a:ext uri="{9D8B030D-6E8A-4147-A177-3AD203B41FA5}">
                      <a16:colId xmlns:a16="http://schemas.microsoft.com/office/drawing/2014/main" val="20003"/>
                    </a:ext>
                  </a:extLst>
                </a:gridCol>
                <a:gridCol w="828326">
                  <a:extLst>
                    <a:ext uri="{9D8B030D-6E8A-4147-A177-3AD203B41FA5}">
                      <a16:colId xmlns:a16="http://schemas.microsoft.com/office/drawing/2014/main" val="20004"/>
                    </a:ext>
                  </a:extLst>
                </a:gridCol>
                <a:gridCol w="828324">
                  <a:extLst>
                    <a:ext uri="{9D8B030D-6E8A-4147-A177-3AD203B41FA5}">
                      <a16:colId xmlns:a16="http://schemas.microsoft.com/office/drawing/2014/main" val="20005"/>
                    </a:ext>
                  </a:extLst>
                </a:gridCol>
                <a:gridCol w="828326">
                  <a:extLst>
                    <a:ext uri="{9D8B030D-6E8A-4147-A177-3AD203B41FA5}">
                      <a16:colId xmlns:a16="http://schemas.microsoft.com/office/drawing/2014/main" val="20006"/>
                    </a:ext>
                  </a:extLst>
                </a:gridCol>
                <a:gridCol w="828324">
                  <a:extLst>
                    <a:ext uri="{9D8B030D-6E8A-4147-A177-3AD203B41FA5}">
                      <a16:colId xmlns:a16="http://schemas.microsoft.com/office/drawing/2014/main" val="20007"/>
                    </a:ext>
                  </a:extLst>
                </a:gridCol>
                <a:gridCol w="828326">
                  <a:extLst>
                    <a:ext uri="{9D8B030D-6E8A-4147-A177-3AD203B41FA5}">
                      <a16:colId xmlns:a16="http://schemas.microsoft.com/office/drawing/2014/main" val="20008"/>
                    </a:ext>
                  </a:extLst>
                </a:gridCol>
              </a:tblGrid>
              <a:tr h="319088">
                <a:tc rowSpan="2">
                  <a:txBody>
                    <a:bodyPr/>
                    <a:lstStyle/>
                    <a:p>
                      <a:pPr marL="0" marR="0" lvl="0" indent="0" algn="ctr" defTabSz="914400" rtl="0" eaLnBrk="1" fontAlgn="base" latinLnBrk="0" hangingPunct="0">
                        <a:lnSpc>
                          <a:spcPct val="95000"/>
                        </a:lnSpc>
                        <a:spcBef>
                          <a:spcPct val="20000"/>
                        </a:spcBef>
                        <a:spcAft>
                          <a:spcPct val="0"/>
                        </a:spcAft>
                        <a:buClr>
                          <a:srgbClr val="FFCC66"/>
                        </a:buClr>
                        <a:buSzPct val="80000"/>
                        <a:buFont typeface="Monotype Sorts" charset="2"/>
                        <a:buNone/>
                        <a:tabLst/>
                      </a:pPr>
                      <a:r>
                        <a:rPr kumimoji="0" lang="zh-CN" altLang="en-US" sz="2000" b="1" i="0" u="none" strike="noStrike" cap="none" normalizeH="0" baseline="0" dirty="0" smtClean="0">
                          <a:ln>
                            <a:noFill/>
                          </a:ln>
                          <a:solidFill>
                            <a:schemeClr val="tx1"/>
                          </a:solidFill>
                          <a:effectLst>
                            <a:outerShdw blurRad="38100" dist="38100" dir="2700000" algn="tl">
                              <a:srgbClr val="C0C0C0"/>
                            </a:outerShdw>
                          </a:effectLst>
                          <a:latin typeface="微软雅黑" pitchFamily="34" charset="-122"/>
                          <a:ea typeface="微软雅黑" pitchFamily="34" charset="-122"/>
                        </a:rPr>
                        <a:t>学号</a:t>
                      </a:r>
                    </a:p>
                  </a:txBody>
                  <a:tcPr marL="90000" marR="90000" marT="46800" marB="46800" anchor="ctr" horzOverflow="overflow">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lnTlToBr>
                      <a:noFill/>
                    </a:lnTlToBr>
                    <a:lnBlToTr>
                      <a:noFill/>
                    </a:lnBlToTr>
                    <a:solidFill>
                      <a:schemeClr val="bg2">
                        <a:lumMod val="60000"/>
                        <a:lumOff val="40000"/>
                      </a:schemeClr>
                    </a:solidFill>
                  </a:tcPr>
                </a:tc>
                <a:tc rowSpan="2">
                  <a:txBody>
                    <a:bodyPr/>
                    <a:lstStyle/>
                    <a:p>
                      <a:pPr marL="0" marR="0" lvl="0" indent="0" algn="ctr" defTabSz="914400" rtl="0" eaLnBrk="1" fontAlgn="base" latinLnBrk="0" hangingPunct="0">
                        <a:lnSpc>
                          <a:spcPct val="95000"/>
                        </a:lnSpc>
                        <a:spcBef>
                          <a:spcPct val="20000"/>
                        </a:spcBef>
                        <a:spcAft>
                          <a:spcPct val="0"/>
                        </a:spcAft>
                        <a:buClr>
                          <a:srgbClr val="FFCC66"/>
                        </a:buClr>
                        <a:buSzPct val="80000"/>
                        <a:buFont typeface="Monotype Sorts" charset="2"/>
                        <a:buNone/>
                        <a:tabLst/>
                      </a:pPr>
                      <a:r>
                        <a:rPr kumimoji="0" lang="zh-CN" altLang="en-US" sz="2000" b="1" i="0" u="none" strike="noStrike" cap="none" normalizeH="0" baseline="0" smtClean="0">
                          <a:ln>
                            <a:noFill/>
                          </a:ln>
                          <a:solidFill>
                            <a:schemeClr val="tx1"/>
                          </a:solidFill>
                          <a:effectLst>
                            <a:outerShdw blurRad="38100" dist="38100" dir="2700000" algn="tl">
                              <a:srgbClr val="C0C0C0"/>
                            </a:outerShdw>
                          </a:effectLst>
                          <a:latin typeface="微软雅黑" pitchFamily="34" charset="-122"/>
                          <a:ea typeface="微软雅黑" pitchFamily="34" charset="-122"/>
                        </a:rPr>
                        <a:t>姓名</a:t>
                      </a:r>
                    </a:p>
                  </a:txBody>
                  <a:tcPr marL="90000" marR="90000" marT="46800" marB="46800" anchor="ctr" horzOverflow="overflow">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lnTlToBr>
                      <a:noFill/>
                    </a:lnTlToBr>
                    <a:lnBlToTr>
                      <a:noFill/>
                    </a:lnBlToTr>
                    <a:solidFill>
                      <a:schemeClr val="bg2">
                        <a:lumMod val="60000"/>
                        <a:lumOff val="40000"/>
                      </a:schemeClr>
                    </a:solidFill>
                  </a:tcPr>
                </a:tc>
                <a:tc rowSpan="2">
                  <a:txBody>
                    <a:bodyPr/>
                    <a:lstStyle/>
                    <a:p>
                      <a:pPr marL="0" marR="0" lvl="0" indent="0" algn="ctr" defTabSz="914400" rtl="0" eaLnBrk="1" fontAlgn="base" latinLnBrk="0" hangingPunct="0">
                        <a:lnSpc>
                          <a:spcPct val="95000"/>
                        </a:lnSpc>
                        <a:spcBef>
                          <a:spcPct val="20000"/>
                        </a:spcBef>
                        <a:spcAft>
                          <a:spcPct val="0"/>
                        </a:spcAft>
                        <a:buClr>
                          <a:srgbClr val="FFCC66"/>
                        </a:buClr>
                        <a:buSzPct val="80000"/>
                        <a:buFont typeface="Monotype Sorts" charset="2"/>
                        <a:buNone/>
                        <a:tabLst/>
                      </a:pPr>
                      <a:r>
                        <a:rPr kumimoji="0" lang="zh-CN" altLang="en-US" sz="2000" b="1" i="0" u="none" strike="noStrike" cap="none" normalizeH="0" baseline="0" smtClean="0">
                          <a:ln>
                            <a:noFill/>
                          </a:ln>
                          <a:solidFill>
                            <a:schemeClr val="tx1"/>
                          </a:solidFill>
                          <a:effectLst>
                            <a:outerShdw blurRad="38100" dist="38100" dir="2700000" algn="tl">
                              <a:srgbClr val="C0C0C0"/>
                            </a:outerShdw>
                          </a:effectLst>
                          <a:latin typeface="微软雅黑" pitchFamily="34" charset="-122"/>
                          <a:ea typeface="微软雅黑" pitchFamily="34" charset="-122"/>
                        </a:rPr>
                        <a:t>性别</a:t>
                      </a:r>
                    </a:p>
                  </a:txBody>
                  <a:tcPr marL="90000" marR="90000" marT="46800" marB="46800" anchor="ctr" horzOverflow="overflow">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lnTlToBr>
                      <a:noFill/>
                    </a:lnTlToBr>
                    <a:lnBlToTr>
                      <a:noFill/>
                    </a:lnBlToTr>
                    <a:solidFill>
                      <a:schemeClr val="bg2">
                        <a:lumMod val="60000"/>
                        <a:lumOff val="40000"/>
                      </a:schemeClr>
                    </a:solidFill>
                  </a:tcPr>
                </a:tc>
                <a:tc rowSpan="2">
                  <a:txBody>
                    <a:bodyPr/>
                    <a:lstStyle/>
                    <a:p>
                      <a:pPr marL="0" marR="0" lvl="0" indent="0" algn="ctr" defTabSz="914400" rtl="0" eaLnBrk="1" fontAlgn="base" latinLnBrk="0" hangingPunct="0">
                        <a:lnSpc>
                          <a:spcPct val="95000"/>
                        </a:lnSpc>
                        <a:spcBef>
                          <a:spcPct val="20000"/>
                        </a:spcBef>
                        <a:spcAft>
                          <a:spcPct val="0"/>
                        </a:spcAft>
                        <a:buClr>
                          <a:srgbClr val="FFCC66"/>
                        </a:buClr>
                        <a:buSzPct val="80000"/>
                        <a:buFont typeface="Monotype Sorts" charset="2"/>
                        <a:buNone/>
                        <a:tabLst/>
                      </a:pPr>
                      <a:r>
                        <a:rPr kumimoji="0" lang="zh-CN" altLang="en-US" sz="2000" b="1" i="0" u="none" strike="noStrike" cap="none" normalizeH="0" baseline="0" dirty="0" smtClean="0">
                          <a:ln>
                            <a:noFill/>
                          </a:ln>
                          <a:solidFill>
                            <a:schemeClr val="tx1"/>
                          </a:solidFill>
                          <a:effectLst>
                            <a:outerShdw blurRad="38100" dist="38100" dir="2700000" algn="tl">
                              <a:srgbClr val="C0C0C0"/>
                            </a:outerShdw>
                          </a:effectLst>
                          <a:latin typeface="微软雅黑" pitchFamily="34" charset="-122"/>
                          <a:ea typeface="微软雅黑" pitchFamily="34" charset="-122"/>
                        </a:rPr>
                        <a:t>年龄</a:t>
                      </a:r>
                    </a:p>
                  </a:txBody>
                  <a:tcPr marL="90000" marR="90000" marT="46800" marB="46800" anchor="ctr" horzOverflow="overflow">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lnTlToBr>
                      <a:noFill/>
                    </a:lnTlToBr>
                    <a:lnBlToTr>
                      <a:noFill/>
                    </a:lnBlToTr>
                    <a:solidFill>
                      <a:schemeClr val="bg2">
                        <a:lumMod val="60000"/>
                        <a:lumOff val="40000"/>
                      </a:schemeClr>
                    </a:solidFill>
                  </a:tcPr>
                </a:tc>
                <a:tc rowSpan="2">
                  <a:txBody>
                    <a:bodyPr/>
                    <a:lstStyle/>
                    <a:p>
                      <a:pPr marL="0" marR="0" lvl="0" indent="0" algn="ctr" defTabSz="914400" rtl="0" eaLnBrk="1" fontAlgn="base" latinLnBrk="0" hangingPunct="0">
                        <a:lnSpc>
                          <a:spcPct val="95000"/>
                        </a:lnSpc>
                        <a:spcBef>
                          <a:spcPct val="20000"/>
                        </a:spcBef>
                        <a:spcAft>
                          <a:spcPct val="0"/>
                        </a:spcAft>
                        <a:buClr>
                          <a:srgbClr val="FFCC66"/>
                        </a:buClr>
                        <a:buSzPct val="80000"/>
                        <a:buFont typeface="Monotype Sorts" charset="2"/>
                        <a:buNone/>
                        <a:tabLst/>
                      </a:pPr>
                      <a:r>
                        <a:rPr kumimoji="0" lang="zh-CN" altLang="en-US" sz="2000" b="1" i="0" u="none" strike="noStrike" cap="none" normalizeH="0" baseline="0" dirty="0" smtClean="0">
                          <a:ln>
                            <a:noFill/>
                          </a:ln>
                          <a:solidFill>
                            <a:schemeClr val="tx1"/>
                          </a:solidFill>
                          <a:effectLst>
                            <a:outerShdw blurRad="38100" dist="38100" dir="2700000" algn="tl">
                              <a:srgbClr val="C0C0C0"/>
                            </a:outerShdw>
                          </a:effectLst>
                          <a:latin typeface="微软雅黑" pitchFamily="34" charset="-122"/>
                          <a:ea typeface="微软雅黑" pitchFamily="34" charset="-122"/>
                        </a:rPr>
                        <a:t>学分</a:t>
                      </a:r>
                    </a:p>
                  </a:txBody>
                  <a:tcPr marL="90000" marR="90000" marT="46800" marB="46800" anchor="ctr" horzOverflow="overflow">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lnTlToBr>
                      <a:noFill/>
                    </a:lnTlToBr>
                    <a:lnBlToTr>
                      <a:noFill/>
                    </a:lnBlToTr>
                    <a:solidFill>
                      <a:schemeClr val="bg2">
                        <a:lumMod val="60000"/>
                        <a:lumOff val="40000"/>
                      </a:schemeClr>
                    </a:solidFill>
                  </a:tcPr>
                </a:tc>
                <a:tc gridSpan="3">
                  <a:txBody>
                    <a:bodyPr/>
                    <a:lstStyle/>
                    <a:p>
                      <a:pPr marL="0" marR="0" lvl="0" indent="0" algn="ctr" defTabSz="914400" rtl="0" eaLnBrk="1" fontAlgn="base" latinLnBrk="0" hangingPunct="0">
                        <a:lnSpc>
                          <a:spcPct val="95000"/>
                        </a:lnSpc>
                        <a:spcBef>
                          <a:spcPct val="20000"/>
                        </a:spcBef>
                        <a:spcAft>
                          <a:spcPct val="0"/>
                        </a:spcAft>
                        <a:buClr>
                          <a:srgbClr val="FFCC66"/>
                        </a:buClr>
                        <a:buSzPct val="80000"/>
                        <a:buFont typeface="Monotype Sorts" charset="2"/>
                        <a:buNone/>
                        <a:tabLst/>
                      </a:pPr>
                      <a:r>
                        <a:rPr kumimoji="0" lang="zh-CN" altLang="en-US" sz="2000" b="1" i="0" u="none" strike="noStrike" cap="none" normalizeH="0" baseline="0" smtClean="0">
                          <a:ln>
                            <a:noFill/>
                          </a:ln>
                          <a:solidFill>
                            <a:schemeClr val="tx1"/>
                          </a:solidFill>
                          <a:effectLst>
                            <a:outerShdw blurRad="38100" dist="38100" dir="2700000" algn="tl">
                              <a:srgbClr val="C0C0C0"/>
                            </a:outerShdw>
                          </a:effectLst>
                          <a:latin typeface="微软雅黑" pitchFamily="34" charset="-122"/>
                          <a:ea typeface="微软雅黑" pitchFamily="34" charset="-122"/>
                        </a:rPr>
                        <a:t>出生年月</a:t>
                      </a:r>
                    </a:p>
                  </a:txBody>
                  <a:tcPr marL="90000" marR="90000" marT="46800" marB="46800" anchor="ctr" horzOverflow="overflow">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lnTlToBr>
                      <a:noFill/>
                    </a:lnTlToBr>
                    <a:lnBlToTr>
                      <a:noFill/>
                    </a:lnBlToTr>
                    <a:solidFill>
                      <a:schemeClr val="bg2">
                        <a:lumMod val="60000"/>
                        <a:lumOff val="40000"/>
                      </a:schemeClr>
                    </a:solidFill>
                  </a:tcPr>
                </a:tc>
                <a:tc hMerge="1">
                  <a:txBody>
                    <a:bodyPr/>
                    <a:lstStyle/>
                    <a:p>
                      <a:endParaRPr lang="zh-CN" altLang="en-US"/>
                    </a:p>
                  </a:txBody>
                  <a:tcPr/>
                </a:tc>
                <a:tc hMerge="1">
                  <a:txBody>
                    <a:bodyPr/>
                    <a:lstStyle/>
                    <a:p>
                      <a:endParaRPr lang="zh-CN" altLang="en-US"/>
                    </a:p>
                  </a:txBody>
                  <a:tcPr/>
                </a:tc>
                <a:tc rowSpan="2">
                  <a:txBody>
                    <a:bodyPr/>
                    <a:lstStyle/>
                    <a:p>
                      <a:pPr marL="0" marR="0" lvl="0" indent="0" algn="ctr" defTabSz="914400" rtl="0" eaLnBrk="1" fontAlgn="base" latinLnBrk="0" hangingPunct="0">
                        <a:lnSpc>
                          <a:spcPct val="95000"/>
                        </a:lnSpc>
                        <a:spcBef>
                          <a:spcPct val="20000"/>
                        </a:spcBef>
                        <a:spcAft>
                          <a:spcPct val="0"/>
                        </a:spcAft>
                        <a:buClr>
                          <a:srgbClr val="FFCC66"/>
                        </a:buClr>
                        <a:buSzPct val="80000"/>
                        <a:buFont typeface="Monotype Sorts" charset="2"/>
                        <a:buNone/>
                        <a:tabLst/>
                      </a:pPr>
                      <a:r>
                        <a:rPr kumimoji="0" lang="zh-CN" altLang="en-US" sz="2000" b="1" i="0" u="none" strike="noStrike" cap="none" normalizeH="0" baseline="0" smtClean="0">
                          <a:ln>
                            <a:noFill/>
                          </a:ln>
                          <a:solidFill>
                            <a:schemeClr val="tx1"/>
                          </a:solidFill>
                          <a:effectLst>
                            <a:outerShdw blurRad="38100" dist="38100" dir="2700000" algn="tl">
                              <a:srgbClr val="C0C0C0"/>
                            </a:outerShdw>
                          </a:effectLst>
                          <a:latin typeface="微软雅黑" pitchFamily="34" charset="-122"/>
                          <a:ea typeface="微软雅黑" pitchFamily="34" charset="-122"/>
                        </a:rPr>
                        <a:t>住址</a:t>
                      </a:r>
                    </a:p>
                  </a:txBody>
                  <a:tcPr marL="90000" marR="90000" marT="46800" marB="46800" anchor="ctr" horzOverflow="overflow">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lnTlToBr>
                      <a:noFill/>
                    </a:lnTlToBr>
                    <a:lnBlToTr>
                      <a:noFill/>
                    </a:lnBlToTr>
                    <a:solidFill>
                      <a:schemeClr val="bg2">
                        <a:lumMod val="60000"/>
                        <a:lumOff val="40000"/>
                      </a:schemeClr>
                    </a:solidFill>
                  </a:tcPr>
                </a:tc>
                <a:extLst>
                  <a:ext uri="{0D108BD9-81ED-4DB2-BD59-A6C34878D82A}">
                    <a16:rowId xmlns:a16="http://schemas.microsoft.com/office/drawing/2014/main" val="10000"/>
                  </a:ext>
                </a:extLst>
              </a:tr>
              <a:tr h="287338">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marL="0" marR="0" lvl="0" indent="0" algn="ctr" defTabSz="914400" rtl="0" eaLnBrk="1" fontAlgn="base" latinLnBrk="0" hangingPunct="0">
                        <a:lnSpc>
                          <a:spcPct val="95000"/>
                        </a:lnSpc>
                        <a:spcBef>
                          <a:spcPct val="20000"/>
                        </a:spcBef>
                        <a:spcAft>
                          <a:spcPct val="0"/>
                        </a:spcAft>
                        <a:buClr>
                          <a:srgbClr val="FFCC66"/>
                        </a:buClr>
                        <a:buSzPct val="80000"/>
                        <a:buFont typeface="Monotype Sorts" charset="2"/>
                        <a:buNone/>
                        <a:tabLst/>
                      </a:pPr>
                      <a:r>
                        <a:rPr kumimoji="0" lang="zh-CN" altLang="en-US" sz="2000" b="1" i="0" u="none" strike="noStrike" cap="none" normalizeH="0" baseline="0" smtClean="0">
                          <a:ln>
                            <a:noFill/>
                          </a:ln>
                          <a:solidFill>
                            <a:schemeClr val="tx1"/>
                          </a:solidFill>
                          <a:effectLst>
                            <a:outerShdw blurRad="38100" dist="38100" dir="2700000" algn="tl">
                              <a:srgbClr val="C0C0C0"/>
                            </a:outerShdw>
                          </a:effectLst>
                          <a:latin typeface="微软雅黑" pitchFamily="34" charset="-122"/>
                          <a:ea typeface="微软雅黑" pitchFamily="34" charset="-122"/>
                        </a:rPr>
                        <a:t>年</a:t>
                      </a:r>
                    </a:p>
                  </a:txBody>
                  <a:tcPr marL="90000" marR="90000" marT="46800" marB="46800" anchor="ctr" horzOverflow="overflow">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lnTlToBr>
                      <a:noFill/>
                    </a:lnTlToBr>
                    <a:lnBlToTr>
                      <a:noFill/>
                    </a:lnBlToTr>
                    <a:solidFill>
                      <a:schemeClr val="bg2">
                        <a:lumMod val="60000"/>
                        <a:lumOff val="40000"/>
                      </a:schemeClr>
                    </a:solidFill>
                  </a:tcPr>
                </a:tc>
                <a:tc>
                  <a:txBody>
                    <a:bodyPr/>
                    <a:lstStyle/>
                    <a:p>
                      <a:pPr marL="0" marR="0" lvl="0" indent="0" algn="ctr" defTabSz="914400" rtl="0" eaLnBrk="1" fontAlgn="base" latinLnBrk="0" hangingPunct="0">
                        <a:lnSpc>
                          <a:spcPct val="95000"/>
                        </a:lnSpc>
                        <a:spcBef>
                          <a:spcPct val="20000"/>
                        </a:spcBef>
                        <a:spcAft>
                          <a:spcPct val="0"/>
                        </a:spcAft>
                        <a:buClr>
                          <a:srgbClr val="FFCC66"/>
                        </a:buClr>
                        <a:buSzPct val="80000"/>
                        <a:buFont typeface="Monotype Sorts" charset="2"/>
                        <a:buNone/>
                        <a:tabLst/>
                      </a:pPr>
                      <a:r>
                        <a:rPr kumimoji="0" lang="zh-CN" altLang="en-US" sz="2000" b="1" i="0" u="none" strike="noStrike" cap="none" normalizeH="0" baseline="0" smtClean="0">
                          <a:ln>
                            <a:noFill/>
                          </a:ln>
                          <a:solidFill>
                            <a:schemeClr val="tx1"/>
                          </a:solidFill>
                          <a:effectLst>
                            <a:outerShdw blurRad="38100" dist="38100" dir="2700000" algn="tl">
                              <a:srgbClr val="C0C0C0"/>
                            </a:outerShdw>
                          </a:effectLst>
                          <a:latin typeface="微软雅黑" pitchFamily="34" charset="-122"/>
                          <a:ea typeface="微软雅黑" pitchFamily="34" charset="-122"/>
                        </a:rPr>
                        <a:t>月</a:t>
                      </a:r>
                    </a:p>
                  </a:txBody>
                  <a:tcPr marL="90000" marR="90000" marT="46800" marB="46800" anchor="ctr" horzOverflow="overflow">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lnTlToBr>
                      <a:noFill/>
                    </a:lnTlToBr>
                    <a:lnBlToTr>
                      <a:noFill/>
                    </a:lnBlToTr>
                    <a:solidFill>
                      <a:schemeClr val="bg2">
                        <a:lumMod val="60000"/>
                        <a:lumOff val="40000"/>
                      </a:schemeClr>
                    </a:solidFill>
                  </a:tcPr>
                </a:tc>
                <a:tc>
                  <a:txBody>
                    <a:bodyPr/>
                    <a:lstStyle/>
                    <a:p>
                      <a:pPr marL="0" marR="0" lvl="0" indent="0" algn="ctr" defTabSz="914400" rtl="0" eaLnBrk="1" fontAlgn="base" latinLnBrk="0" hangingPunct="0">
                        <a:lnSpc>
                          <a:spcPct val="95000"/>
                        </a:lnSpc>
                        <a:spcBef>
                          <a:spcPct val="20000"/>
                        </a:spcBef>
                        <a:spcAft>
                          <a:spcPct val="0"/>
                        </a:spcAft>
                        <a:buClr>
                          <a:srgbClr val="FFCC66"/>
                        </a:buClr>
                        <a:buSzPct val="80000"/>
                        <a:buFont typeface="Monotype Sorts" charset="2"/>
                        <a:buNone/>
                        <a:tabLst/>
                      </a:pPr>
                      <a:r>
                        <a:rPr kumimoji="0" lang="zh-CN" altLang="en-US" sz="2000" b="1" i="0" u="none" strike="noStrike" cap="none" normalizeH="0" baseline="0" dirty="0" smtClean="0">
                          <a:ln>
                            <a:noFill/>
                          </a:ln>
                          <a:solidFill>
                            <a:schemeClr val="tx1"/>
                          </a:solidFill>
                          <a:effectLst>
                            <a:outerShdw blurRad="38100" dist="38100" dir="2700000" algn="tl">
                              <a:srgbClr val="C0C0C0"/>
                            </a:outerShdw>
                          </a:effectLst>
                          <a:latin typeface="微软雅黑" pitchFamily="34" charset="-122"/>
                          <a:ea typeface="微软雅黑" pitchFamily="34" charset="-122"/>
                        </a:rPr>
                        <a:t>日</a:t>
                      </a:r>
                    </a:p>
                  </a:txBody>
                  <a:tcPr marL="90000" marR="90000" marT="46800" marB="46800" anchor="ctr" horzOverflow="overflow">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lnTlToBr>
                      <a:noFill/>
                    </a:lnTlToBr>
                    <a:lnBlToTr>
                      <a:noFill/>
                    </a:lnBlToTr>
                    <a:solidFill>
                      <a:schemeClr val="bg2">
                        <a:lumMod val="60000"/>
                        <a:lumOff val="40000"/>
                      </a:schemeClr>
                    </a:solidFill>
                  </a:tcPr>
                </a:tc>
                <a:tc vMerge="1">
                  <a:txBody>
                    <a:bodyPr/>
                    <a:lstStyle/>
                    <a:p>
                      <a:endParaRPr lang="zh-CN" altLang="en-US"/>
                    </a:p>
                  </a:txBody>
                  <a:tcPr/>
                </a:tc>
                <a:extLst>
                  <a:ext uri="{0D108BD9-81ED-4DB2-BD59-A6C34878D82A}">
                    <a16:rowId xmlns:a16="http://schemas.microsoft.com/office/drawing/2014/main" val="10001"/>
                  </a:ext>
                </a:extLst>
              </a:tr>
            </a:tbl>
          </a:graphicData>
        </a:graphic>
      </p:graphicFrame>
      <p:sp>
        <p:nvSpPr>
          <p:cNvPr id="6" name="矩形 5"/>
          <p:cNvSpPr>
            <a:spLocks noChangeArrowheads="1"/>
          </p:cNvSpPr>
          <p:nvPr/>
        </p:nvSpPr>
        <p:spPr bwMode="auto">
          <a:xfrm>
            <a:off x="2267023" y="2618456"/>
            <a:ext cx="3611365" cy="3528000"/>
          </a:xfrm>
          <a:prstGeom prst="rect">
            <a:avLst/>
          </a:prstGeom>
          <a:solidFill>
            <a:schemeClr val="bg2">
              <a:lumMod val="20000"/>
              <a:lumOff val="80000"/>
            </a:schemeClr>
          </a:solidFill>
          <a:ln w="50800">
            <a:solidFill>
              <a:schemeClr val="bg2">
                <a:lumMod val="50000"/>
              </a:schemeClr>
            </a:solidFill>
            <a:prstDash val="solid"/>
            <a:miter lim="800000"/>
            <a:headEnd/>
            <a:tailEnd/>
          </a:ln>
          <a:effectLst>
            <a:outerShdw blurRad="50800" dist="38100" dir="2700000" algn="tl" rotWithShape="0">
              <a:prstClr val="black">
                <a:alpha val="40000"/>
              </a:prstClr>
            </a:outerShdw>
          </a:effectLst>
        </p:spPr>
        <p:txBody>
          <a:bodyPr wrap="square">
            <a:spAutoFit/>
          </a:bodyPr>
          <a:lstStyle/>
          <a:p>
            <a:r>
              <a:rPr kumimoji="1" lang="en-US" altLang="zh-CN" sz="2200" b="1">
                <a:solidFill>
                  <a:srgbClr val="0033CC"/>
                </a:solidFill>
                <a:latin typeface="Consolas" pitchFamily="49" charset="0"/>
                <a:ea typeface="宋体" pitchFamily="2" charset="-122"/>
                <a:cs typeface="Consolas" pitchFamily="49" charset="0"/>
              </a:rPr>
              <a:t>//</a:t>
            </a:r>
            <a:r>
              <a:rPr kumimoji="1" lang="zh-CN" altLang="en-US" sz="2200" b="1">
                <a:solidFill>
                  <a:srgbClr val="0033CC"/>
                </a:solidFill>
                <a:latin typeface="Consolas" pitchFamily="49" charset="0"/>
                <a:ea typeface="宋体" pitchFamily="2" charset="-122"/>
                <a:cs typeface="Consolas" pitchFamily="49" charset="0"/>
              </a:rPr>
              <a:t>出生日期的结构体</a:t>
            </a:r>
            <a:endParaRPr kumimoji="1" lang="en-US" altLang="zh-CN" sz="2200" b="1">
              <a:solidFill>
                <a:srgbClr val="0033CC"/>
              </a:solidFill>
              <a:latin typeface="Consolas" pitchFamily="49" charset="0"/>
              <a:ea typeface="宋体" pitchFamily="2" charset="-122"/>
              <a:cs typeface="Consolas" pitchFamily="49" charset="0"/>
            </a:endParaRPr>
          </a:p>
          <a:p>
            <a:r>
              <a:rPr kumimoji="1" lang="en-US" altLang="zh-CN" sz="2200" b="1">
                <a:solidFill>
                  <a:srgbClr val="0033CC"/>
                </a:solidFill>
                <a:latin typeface="Consolas" pitchFamily="49" charset="0"/>
                <a:ea typeface="宋体" pitchFamily="2" charset="-122"/>
                <a:cs typeface="Consolas" pitchFamily="49" charset="0"/>
              </a:rPr>
              <a:t>struct</a:t>
            </a:r>
            <a:r>
              <a:rPr kumimoji="1" lang="en-US" altLang="zh-CN" sz="2200" b="1">
                <a:latin typeface="Consolas" pitchFamily="49" charset="0"/>
                <a:ea typeface="宋体" pitchFamily="2" charset="-122"/>
                <a:cs typeface="Consolas" pitchFamily="49" charset="0"/>
              </a:rPr>
              <a:t> DATE</a:t>
            </a:r>
          </a:p>
          <a:p>
            <a:r>
              <a:rPr kumimoji="1" lang="en-US" altLang="zh-CN" sz="2200" b="1">
                <a:latin typeface="Consolas" pitchFamily="49" charset="0"/>
                <a:ea typeface="宋体" pitchFamily="2" charset="-122"/>
                <a:cs typeface="Consolas" pitchFamily="49" charset="0"/>
              </a:rPr>
              <a:t>{</a:t>
            </a:r>
          </a:p>
          <a:p>
            <a:r>
              <a:rPr kumimoji="1" lang="en-US" altLang="zh-CN" sz="2200" b="1">
                <a:latin typeface="Consolas" pitchFamily="49" charset="0"/>
                <a:ea typeface="宋体" pitchFamily="2" charset="-122"/>
                <a:cs typeface="Consolas" pitchFamily="49" charset="0"/>
              </a:rPr>
              <a:t>   </a:t>
            </a:r>
            <a:r>
              <a:rPr kumimoji="1" lang="en-US" altLang="zh-CN" sz="2200" b="1">
                <a:solidFill>
                  <a:srgbClr val="0033CC"/>
                </a:solidFill>
                <a:latin typeface="Consolas" pitchFamily="49" charset="0"/>
                <a:ea typeface="宋体" pitchFamily="2" charset="-122"/>
                <a:cs typeface="Consolas" pitchFamily="49" charset="0"/>
              </a:rPr>
              <a:t>int</a:t>
            </a:r>
            <a:r>
              <a:rPr lang="en-US" altLang="zh-CN" sz="2200" b="1">
                <a:latin typeface="Consolas" pitchFamily="49" charset="0"/>
                <a:cs typeface="Consolas" pitchFamily="49" charset="0"/>
              </a:rPr>
              <a:t>  year;</a:t>
            </a:r>
          </a:p>
          <a:p>
            <a:r>
              <a:rPr lang="en-US" altLang="zh-CN" sz="2200" b="1">
                <a:latin typeface="Consolas" pitchFamily="49" charset="0"/>
                <a:cs typeface="Consolas" pitchFamily="49" charset="0"/>
              </a:rPr>
              <a:t>   </a:t>
            </a:r>
            <a:r>
              <a:rPr kumimoji="1" lang="en-US" altLang="zh-CN" sz="2200" b="1">
                <a:solidFill>
                  <a:srgbClr val="0033CC"/>
                </a:solidFill>
                <a:latin typeface="Consolas" pitchFamily="49" charset="0"/>
                <a:ea typeface="宋体" pitchFamily="2" charset="-122"/>
                <a:cs typeface="Consolas" pitchFamily="49" charset="0"/>
              </a:rPr>
              <a:t>int </a:t>
            </a:r>
            <a:r>
              <a:rPr lang="en-US" altLang="zh-CN" sz="2200" b="1">
                <a:latin typeface="Consolas" pitchFamily="49" charset="0"/>
                <a:cs typeface="Consolas" pitchFamily="49" charset="0"/>
              </a:rPr>
              <a:t> month;</a:t>
            </a:r>
          </a:p>
          <a:p>
            <a:r>
              <a:rPr lang="en-US" altLang="zh-CN" sz="2200" b="1">
                <a:latin typeface="Consolas" pitchFamily="49" charset="0"/>
                <a:cs typeface="Consolas" pitchFamily="49" charset="0"/>
              </a:rPr>
              <a:t>   </a:t>
            </a:r>
            <a:r>
              <a:rPr kumimoji="1" lang="en-US" altLang="zh-CN" sz="2200" b="1">
                <a:solidFill>
                  <a:srgbClr val="0033CC"/>
                </a:solidFill>
                <a:latin typeface="Consolas" pitchFamily="49" charset="0"/>
                <a:ea typeface="宋体" pitchFamily="2" charset="-122"/>
                <a:cs typeface="Consolas" pitchFamily="49" charset="0"/>
              </a:rPr>
              <a:t>int</a:t>
            </a:r>
            <a:r>
              <a:rPr lang="en-US" altLang="zh-CN" sz="2200" b="1">
                <a:latin typeface="Consolas" pitchFamily="49" charset="0"/>
                <a:cs typeface="Consolas" pitchFamily="49" charset="0"/>
              </a:rPr>
              <a:t>  day;</a:t>
            </a:r>
          </a:p>
          <a:p>
            <a:r>
              <a:rPr kumimoji="1" lang="en-US" altLang="zh-CN" sz="2200" b="1">
                <a:latin typeface="Consolas" pitchFamily="49" charset="0"/>
                <a:ea typeface="宋体" pitchFamily="2" charset="-122"/>
                <a:cs typeface="Consolas" pitchFamily="49" charset="0"/>
              </a:rPr>
              <a:t>}</a:t>
            </a:r>
            <a:r>
              <a:rPr kumimoji="1" lang="en-US" altLang="zh-CN" sz="2200" b="1">
                <a:solidFill>
                  <a:srgbClr val="0033CC"/>
                </a:solidFill>
                <a:latin typeface="Consolas" pitchFamily="49" charset="0"/>
                <a:ea typeface="宋体" pitchFamily="2" charset="-122"/>
                <a:cs typeface="Consolas" pitchFamily="49" charset="0"/>
              </a:rPr>
              <a:t>;</a:t>
            </a:r>
          </a:p>
        </p:txBody>
      </p:sp>
      <p:sp>
        <p:nvSpPr>
          <p:cNvPr id="7" name="矩形 6"/>
          <p:cNvSpPr/>
          <p:nvPr/>
        </p:nvSpPr>
        <p:spPr>
          <a:xfrm>
            <a:off x="6166420" y="2618457"/>
            <a:ext cx="4140000" cy="3528000"/>
          </a:xfrm>
          <a:prstGeom prst="rect">
            <a:avLst/>
          </a:prstGeom>
          <a:solidFill>
            <a:schemeClr val="bg2">
              <a:lumMod val="20000"/>
              <a:lumOff val="80000"/>
            </a:schemeClr>
          </a:solidFill>
          <a:ln w="50800">
            <a:solidFill>
              <a:schemeClr val="bg2">
                <a:lumMod val="50000"/>
              </a:schemeClr>
            </a:solidFill>
            <a:prstDash val="solid"/>
          </a:ln>
          <a:effectLst>
            <a:outerShdw blurRad="50800" dist="38100" dir="2700000" algn="tl" rotWithShape="0">
              <a:prstClr val="black">
                <a:alpha val="40000"/>
              </a:prstClr>
            </a:outerShdw>
          </a:effectLst>
        </p:spPr>
        <p:txBody>
          <a:bodyPr>
            <a:spAutoFit/>
          </a:bodyPr>
          <a:lstStyle/>
          <a:p>
            <a:pPr>
              <a:defRPr/>
            </a:pPr>
            <a:r>
              <a:rPr kumimoji="1" lang="en-US" altLang="zh-CN" sz="2200" b="1" dirty="0" err="1">
                <a:solidFill>
                  <a:srgbClr val="0033CC"/>
                </a:solidFill>
                <a:latin typeface="Consolas" pitchFamily="49" charset="0"/>
                <a:cs typeface="Consolas" pitchFamily="49" charset="0"/>
              </a:rPr>
              <a:t>struct</a:t>
            </a:r>
            <a:r>
              <a:rPr kumimoji="1" lang="en-US" altLang="zh-CN" sz="2200" b="1" dirty="0">
                <a:latin typeface="Consolas" pitchFamily="49" charset="0"/>
                <a:cs typeface="Consolas" pitchFamily="49" charset="0"/>
              </a:rPr>
              <a:t> student</a:t>
            </a:r>
          </a:p>
          <a:p>
            <a:pPr>
              <a:defRPr/>
            </a:pPr>
            <a:r>
              <a:rPr kumimoji="1" lang="en-US" altLang="zh-CN" sz="2200" b="1" dirty="0">
                <a:latin typeface="Consolas" pitchFamily="49" charset="0"/>
                <a:cs typeface="Consolas" pitchFamily="49" charset="0"/>
              </a:rPr>
              <a:t>{</a:t>
            </a:r>
          </a:p>
          <a:p>
            <a:pPr>
              <a:defRPr/>
            </a:pPr>
            <a:r>
              <a:rPr kumimoji="1" lang="en-US" altLang="zh-CN" sz="2200" b="1" dirty="0">
                <a:latin typeface="Consolas" pitchFamily="49" charset="0"/>
                <a:cs typeface="Consolas" pitchFamily="49" charset="0"/>
              </a:rPr>
              <a:t>   </a:t>
            </a:r>
            <a:r>
              <a:rPr kumimoji="1" lang="en-US" altLang="zh-CN" sz="2200" b="1" dirty="0">
                <a:solidFill>
                  <a:srgbClr val="0033CC"/>
                </a:solidFill>
                <a:latin typeface="Consolas" pitchFamily="49" charset="0"/>
                <a:cs typeface="Consolas" pitchFamily="49" charset="0"/>
              </a:rPr>
              <a:t>char</a:t>
            </a:r>
            <a:r>
              <a:rPr kumimoji="1" lang="en-US" altLang="zh-CN" sz="2200" b="1" dirty="0">
                <a:latin typeface="Consolas" pitchFamily="49" charset="0"/>
                <a:cs typeface="Consolas" pitchFamily="49" charset="0"/>
              </a:rPr>
              <a:t>   ID[10];</a:t>
            </a:r>
          </a:p>
          <a:p>
            <a:pPr>
              <a:defRPr/>
            </a:pPr>
            <a:r>
              <a:rPr kumimoji="1" lang="en-US" altLang="zh-CN" sz="2200" b="1" dirty="0">
                <a:latin typeface="Consolas" pitchFamily="49" charset="0"/>
                <a:cs typeface="Consolas" pitchFamily="49" charset="0"/>
              </a:rPr>
              <a:t>   </a:t>
            </a:r>
            <a:r>
              <a:rPr kumimoji="1" lang="en-US" altLang="zh-CN" sz="2200" b="1" dirty="0">
                <a:solidFill>
                  <a:srgbClr val="0033CC"/>
                </a:solidFill>
                <a:latin typeface="Consolas" pitchFamily="49" charset="0"/>
                <a:cs typeface="Consolas" pitchFamily="49" charset="0"/>
              </a:rPr>
              <a:t>char</a:t>
            </a:r>
            <a:r>
              <a:rPr kumimoji="1" lang="en-US" altLang="zh-CN" sz="2200" b="1" dirty="0">
                <a:latin typeface="Consolas" pitchFamily="49" charset="0"/>
                <a:cs typeface="Consolas" pitchFamily="49" charset="0"/>
              </a:rPr>
              <a:t>   name[20];</a:t>
            </a:r>
          </a:p>
          <a:p>
            <a:pPr>
              <a:defRPr/>
            </a:pPr>
            <a:r>
              <a:rPr kumimoji="1" lang="en-US" altLang="zh-CN" sz="2200" b="1" dirty="0">
                <a:latin typeface="Consolas" pitchFamily="49" charset="0"/>
                <a:cs typeface="Consolas" pitchFamily="49" charset="0"/>
              </a:rPr>
              <a:t>   </a:t>
            </a:r>
            <a:r>
              <a:rPr kumimoji="1" lang="en-US" altLang="zh-CN" sz="2200" b="1" dirty="0">
                <a:solidFill>
                  <a:srgbClr val="0033CC"/>
                </a:solidFill>
                <a:latin typeface="Consolas" pitchFamily="49" charset="0"/>
                <a:cs typeface="Consolas" pitchFamily="49" charset="0"/>
              </a:rPr>
              <a:t>char</a:t>
            </a:r>
            <a:r>
              <a:rPr kumimoji="1" lang="en-US" altLang="zh-CN" sz="2200" b="1" dirty="0">
                <a:latin typeface="Consolas" pitchFamily="49" charset="0"/>
                <a:cs typeface="Consolas" pitchFamily="49" charset="0"/>
              </a:rPr>
              <a:t>   sex;</a:t>
            </a:r>
          </a:p>
          <a:p>
            <a:pPr>
              <a:defRPr/>
            </a:pPr>
            <a:r>
              <a:rPr kumimoji="1" lang="en-US" altLang="zh-CN" sz="2200" b="1" dirty="0">
                <a:latin typeface="Consolas" pitchFamily="49" charset="0"/>
                <a:cs typeface="Consolas" pitchFamily="49" charset="0"/>
              </a:rPr>
              <a:t>   </a:t>
            </a:r>
            <a:r>
              <a:rPr kumimoji="1" lang="en-US" altLang="zh-CN" sz="2200" b="1" dirty="0" err="1">
                <a:solidFill>
                  <a:srgbClr val="0033CC"/>
                </a:solidFill>
                <a:latin typeface="Consolas" pitchFamily="49" charset="0"/>
                <a:cs typeface="Consolas" pitchFamily="49" charset="0"/>
              </a:rPr>
              <a:t>int</a:t>
            </a:r>
            <a:r>
              <a:rPr kumimoji="1" lang="en-US" altLang="zh-CN" sz="2200" b="1" dirty="0">
                <a:latin typeface="Consolas" pitchFamily="49" charset="0"/>
                <a:cs typeface="Consolas" pitchFamily="49" charset="0"/>
              </a:rPr>
              <a:t>    age;</a:t>
            </a:r>
          </a:p>
          <a:p>
            <a:pPr>
              <a:defRPr/>
            </a:pPr>
            <a:r>
              <a:rPr kumimoji="1" lang="en-US" altLang="zh-CN" sz="2200" b="1" dirty="0">
                <a:latin typeface="Consolas" pitchFamily="49" charset="0"/>
                <a:cs typeface="Consolas" pitchFamily="49" charset="0"/>
              </a:rPr>
              <a:t>   </a:t>
            </a:r>
            <a:r>
              <a:rPr kumimoji="1" lang="en-US" altLang="zh-CN" sz="2200" b="1" dirty="0">
                <a:solidFill>
                  <a:srgbClr val="0033CC"/>
                </a:solidFill>
                <a:latin typeface="Consolas" pitchFamily="49" charset="0"/>
                <a:cs typeface="Consolas" pitchFamily="49" charset="0"/>
              </a:rPr>
              <a:t>float</a:t>
            </a:r>
            <a:r>
              <a:rPr kumimoji="1" lang="en-US" altLang="zh-CN" sz="2200" b="1" dirty="0">
                <a:latin typeface="Consolas" pitchFamily="49" charset="0"/>
                <a:cs typeface="Consolas" pitchFamily="49" charset="0"/>
              </a:rPr>
              <a:t>  score;</a:t>
            </a:r>
          </a:p>
          <a:p>
            <a:pPr>
              <a:defRPr/>
            </a:pPr>
            <a:r>
              <a:rPr lang="en-US" altLang="zh-CN" sz="2200" b="1" dirty="0">
                <a:latin typeface="Consolas" pitchFamily="49" charset="0"/>
                <a:cs typeface="Consolas" pitchFamily="49" charset="0"/>
              </a:rPr>
              <a:t>   </a:t>
            </a:r>
            <a:r>
              <a:rPr lang="en-US" altLang="zh-CN" sz="2200" b="1" dirty="0" err="1">
                <a:solidFill>
                  <a:srgbClr val="CA1204"/>
                </a:solidFill>
                <a:effectLst>
                  <a:outerShdw blurRad="38100" dist="38100" dir="2700000" algn="tl">
                    <a:srgbClr val="000000">
                      <a:alpha val="43137"/>
                    </a:srgbClr>
                  </a:outerShdw>
                </a:effectLst>
                <a:latin typeface="Consolas" pitchFamily="49" charset="0"/>
                <a:cs typeface="Consolas" pitchFamily="49" charset="0"/>
              </a:rPr>
              <a:t>struct</a:t>
            </a:r>
            <a:r>
              <a:rPr lang="en-US" altLang="zh-CN" sz="2200" b="1" dirty="0">
                <a:solidFill>
                  <a:srgbClr val="CA1204"/>
                </a:solidFill>
                <a:effectLst>
                  <a:outerShdw blurRad="38100" dist="38100" dir="2700000" algn="tl">
                    <a:srgbClr val="000000">
                      <a:alpha val="43137"/>
                    </a:srgbClr>
                  </a:outerShdw>
                </a:effectLst>
                <a:latin typeface="Consolas" pitchFamily="49" charset="0"/>
                <a:cs typeface="Consolas" pitchFamily="49" charset="0"/>
              </a:rPr>
              <a:t> DATE birthday</a:t>
            </a:r>
            <a:r>
              <a:rPr lang="en-US" altLang="zh-CN" sz="2200" b="1" dirty="0">
                <a:solidFill>
                  <a:srgbClr val="7030A0"/>
                </a:solidFill>
                <a:effectLst>
                  <a:outerShdw blurRad="38100" dist="38100" dir="2700000" algn="tl">
                    <a:srgbClr val="000000">
                      <a:alpha val="43137"/>
                    </a:srgbClr>
                  </a:outerShdw>
                </a:effectLst>
                <a:latin typeface="Consolas" pitchFamily="49" charset="0"/>
                <a:cs typeface="Consolas" pitchFamily="49" charset="0"/>
              </a:rPr>
              <a:t>;</a:t>
            </a:r>
            <a:endParaRPr kumimoji="1" lang="en-US" altLang="zh-CN" sz="2200" b="1" dirty="0">
              <a:solidFill>
                <a:srgbClr val="7030A0"/>
              </a:solidFill>
              <a:effectLst>
                <a:outerShdw blurRad="38100" dist="38100" dir="2700000" algn="tl">
                  <a:srgbClr val="000000">
                    <a:alpha val="43137"/>
                  </a:srgbClr>
                </a:outerShdw>
              </a:effectLst>
              <a:latin typeface="Consolas" pitchFamily="49" charset="0"/>
              <a:cs typeface="Consolas" pitchFamily="49" charset="0"/>
            </a:endParaRPr>
          </a:p>
          <a:p>
            <a:pPr>
              <a:defRPr/>
            </a:pPr>
            <a:r>
              <a:rPr kumimoji="1" lang="en-US" altLang="zh-CN" sz="2200" b="1" dirty="0">
                <a:solidFill>
                  <a:srgbClr val="0033CC"/>
                </a:solidFill>
                <a:latin typeface="Consolas" pitchFamily="49" charset="0"/>
                <a:cs typeface="Consolas" pitchFamily="49" charset="0"/>
              </a:rPr>
              <a:t>   char   </a:t>
            </a:r>
            <a:r>
              <a:rPr kumimoji="1" lang="en-US" altLang="zh-CN" sz="2200" b="1" dirty="0" err="1">
                <a:latin typeface="Consolas" pitchFamily="49" charset="0"/>
                <a:cs typeface="Consolas" pitchFamily="49" charset="0"/>
              </a:rPr>
              <a:t>addr</a:t>
            </a:r>
            <a:r>
              <a:rPr kumimoji="1" lang="en-US" altLang="zh-CN" sz="2200" b="1" dirty="0">
                <a:latin typeface="Consolas" pitchFamily="49" charset="0"/>
                <a:cs typeface="Consolas" pitchFamily="49" charset="0"/>
              </a:rPr>
              <a:t>[30];</a:t>
            </a:r>
          </a:p>
          <a:p>
            <a:pPr>
              <a:defRPr/>
            </a:pPr>
            <a:r>
              <a:rPr kumimoji="1" lang="en-US" altLang="zh-CN" sz="2200" b="1" dirty="0">
                <a:latin typeface="Consolas" pitchFamily="49" charset="0"/>
                <a:cs typeface="Consolas" pitchFamily="49" charset="0"/>
              </a:rPr>
              <a:t>}</a:t>
            </a:r>
            <a:r>
              <a:rPr kumimoji="1" lang="en-US" altLang="zh-CN" sz="2200" b="1" dirty="0">
                <a:solidFill>
                  <a:srgbClr val="0033CC"/>
                </a:solidFill>
                <a:latin typeface="Consolas" pitchFamily="49" charset="0"/>
                <a:cs typeface="Consolas" pitchFamily="49" charset="0"/>
              </a:rPr>
              <a:t>;</a:t>
            </a:r>
          </a:p>
        </p:txBody>
      </p:sp>
      <p:sp>
        <p:nvSpPr>
          <p:cNvPr id="9" name="云形标注 8"/>
          <p:cNvSpPr/>
          <p:nvPr/>
        </p:nvSpPr>
        <p:spPr bwMode="auto">
          <a:xfrm>
            <a:off x="2929321" y="4987222"/>
            <a:ext cx="2286767" cy="1159234"/>
          </a:xfrm>
          <a:prstGeom prst="cloudCallout">
            <a:avLst>
              <a:gd name="adj1" fmla="val 113276"/>
              <a:gd name="adj2" fmla="val -26869"/>
            </a:avLst>
          </a:prstGeom>
          <a:solidFill>
            <a:schemeClr val="bg2">
              <a:lumMod val="60000"/>
              <a:lumOff val="40000"/>
            </a:schemeClr>
          </a:solidFill>
          <a:ln>
            <a:solidFill>
              <a:schemeClr val="bg2">
                <a:lumMod val="50000"/>
              </a:schemeClr>
            </a:solidFill>
          </a:ln>
        </p:spPr>
        <p:style>
          <a:lnRef idx="1">
            <a:schemeClr val="accent4"/>
          </a:lnRef>
          <a:fillRef idx="2">
            <a:schemeClr val="accent4"/>
          </a:fillRef>
          <a:effectRef idx="1">
            <a:schemeClr val="accent4"/>
          </a:effectRef>
          <a:fontRef idx="minor">
            <a:schemeClr val="dk1"/>
          </a:fontRef>
        </p:style>
        <p:txBody>
          <a:bodyPr anchor="ctr"/>
          <a:lstStyle/>
          <a:p>
            <a:pPr algn="ctr"/>
            <a:r>
              <a:rPr lang="zh-CN" altLang="en-US" sz="2000" b="1">
                <a:latin typeface="微软雅黑" pitchFamily="34" charset="-122"/>
                <a:ea typeface="微软雅黑" pitchFamily="34" charset="-122"/>
              </a:rPr>
              <a:t>结构体定义</a:t>
            </a:r>
            <a:r>
              <a:rPr lang="zh-CN" altLang="en-US" sz="2000" b="1">
                <a:solidFill>
                  <a:srgbClr val="CA1204"/>
                </a:solidFill>
                <a:latin typeface="微软雅黑" pitchFamily="34" charset="-122"/>
                <a:ea typeface="微软雅黑" pitchFamily="34" charset="-122"/>
              </a:rPr>
              <a:t>可以嵌套</a:t>
            </a:r>
          </a:p>
        </p:txBody>
      </p:sp>
    </p:spTree>
    <p:extLst>
      <p:ext uri="{BB962C8B-B14F-4D97-AF65-F5344CB8AC3E}">
        <p14:creationId xmlns:p14="http://schemas.microsoft.com/office/powerpoint/2010/main" val="89732252"/>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9"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a:t>结构体</a:t>
            </a:r>
            <a:endParaRPr lang="zh-CN" altLang="en-US"/>
          </a:p>
        </p:txBody>
      </p:sp>
      <p:sp>
        <p:nvSpPr>
          <p:cNvPr id="4" name="内容占位符 2"/>
          <p:cNvSpPr txBox="1">
            <a:spLocks/>
          </p:cNvSpPr>
          <p:nvPr/>
        </p:nvSpPr>
        <p:spPr bwMode="auto">
          <a:xfrm>
            <a:off x="1105172" y="1052736"/>
            <a:ext cx="8229600" cy="62448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800"/>
              </a:spcBef>
              <a:spcAft>
                <a:spcPct val="0"/>
              </a:spcAft>
              <a:buClr>
                <a:schemeClr val="tx1"/>
              </a:buClr>
              <a:buSzPct val="80000"/>
              <a:buFont typeface="Arial" charset="0"/>
              <a:buChar char="•"/>
              <a:defRPr sz="2800" kern="1200">
                <a:solidFill>
                  <a:schemeClr val="tx1"/>
                </a:solidFill>
                <a:latin typeface="+mn-lt"/>
                <a:ea typeface="+mn-ea"/>
                <a:cs typeface="+mn-cs"/>
              </a:defRPr>
            </a:lvl1pPr>
            <a:lvl2pPr marL="615950" indent="-285750" algn="l" rtl="0" fontAlgn="base">
              <a:lnSpc>
                <a:spcPct val="90000"/>
              </a:lnSpc>
              <a:spcBef>
                <a:spcPts val="600"/>
              </a:spcBef>
              <a:spcAft>
                <a:spcPct val="0"/>
              </a:spcAft>
              <a:buSzPct val="80000"/>
              <a:buFont typeface="Corbel" pitchFamily="34" charset="0"/>
              <a:buChar char="–"/>
              <a:defRPr sz="2400" kern="1200">
                <a:solidFill>
                  <a:schemeClr val="tx1"/>
                </a:solidFill>
                <a:latin typeface="+mn-lt"/>
                <a:ea typeface="+mn-ea"/>
                <a:cs typeface="+mn-cs"/>
              </a:defRPr>
            </a:lvl2pPr>
            <a:lvl3pPr marL="995363" indent="-228600" algn="l" rtl="0" fontAlgn="base">
              <a:lnSpc>
                <a:spcPct val="90000"/>
              </a:lnSpc>
              <a:spcBef>
                <a:spcPts val="600"/>
              </a:spcBef>
              <a:spcAft>
                <a:spcPct val="0"/>
              </a:spcAft>
              <a:buClr>
                <a:schemeClr val="tx1"/>
              </a:buClr>
              <a:buSzPct val="80000"/>
              <a:buFont typeface="Arial" charset="0"/>
              <a:buChar char="•"/>
              <a:defRPr sz="2000" kern="1200">
                <a:solidFill>
                  <a:schemeClr val="tx1"/>
                </a:solidFill>
                <a:latin typeface="+mn-lt"/>
                <a:ea typeface="+mn-ea"/>
                <a:cs typeface="+mn-cs"/>
              </a:defRPr>
            </a:lvl3pPr>
            <a:lvl4pPr marL="1379538" indent="-282575" algn="l" rtl="0" fontAlgn="base">
              <a:lnSpc>
                <a:spcPct val="90000"/>
              </a:lnSpc>
              <a:spcBef>
                <a:spcPts val="600"/>
              </a:spcBef>
              <a:spcAft>
                <a:spcPct val="0"/>
              </a:spcAft>
              <a:buFont typeface="Corbel" pitchFamily="34" charset="0"/>
              <a:buChar char="–"/>
              <a:defRPr kern="1200">
                <a:solidFill>
                  <a:schemeClr val="tx1"/>
                </a:solidFill>
                <a:latin typeface="+mn-lt"/>
                <a:ea typeface="+mn-ea"/>
                <a:cs typeface="+mn-cs"/>
              </a:defRPr>
            </a:lvl4pPr>
            <a:lvl5pPr marL="1763713" indent="-228600" algn="l" rtl="0" fontAlgn="base">
              <a:lnSpc>
                <a:spcPct val="90000"/>
              </a:lnSpc>
              <a:spcBef>
                <a:spcPts val="600"/>
              </a:spcBef>
              <a:spcAft>
                <a:spcPct val="0"/>
              </a:spcAft>
              <a:buClr>
                <a:schemeClr val="tx1"/>
              </a:buClr>
              <a:buSzPct val="80000"/>
              <a:buFont typeface="Arial" charset="0"/>
              <a:buChar char="•"/>
              <a:defRPr kern="1200">
                <a:solidFill>
                  <a:schemeClr val="tx1"/>
                </a:solidFill>
                <a:latin typeface="+mn-lt"/>
                <a:ea typeface="+mn-ea"/>
                <a:cs typeface="+mn-cs"/>
              </a:defRPr>
            </a:lvl5pPr>
            <a:lvl6pPr marL="2148840"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6pPr>
            <a:lvl7pPr marL="2532888" indent="-228600" algn="l" defTabSz="914400" rtl="0" eaLnBrk="1" latinLnBrk="0" hangingPunct="1">
              <a:lnSpc>
                <a:spcPct val="90000"/>
              </a:lnSpc>
              <a:spcBef>
                <a:spcPts val="600"/>
              </a:spcBef>
              <a:buSzPct val="80000"/>
              <a:buFont typeface="Arial" pitchFamily="34" charset="0"/>
              <a:buChar char="•"/>
              <a:defRPr sz="1800" kern="1200" baseline="0">
                <a:solidFill>
                  <a:schemeClr val="tx1"/>
                </a:solidFill>
                <a:latin typeface="+mn-lt"/>
                <a:ea typeface="+mn-ea"/>
                <a:cs typeface="+mn-cs"/>
              </a:defRPr>
            </a:lvl7pPr>
            <a:lvl8pPr marL="2916936"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8pPr>
            <a:lvl9pPr marL="3300984" indent="-228600" algn="l" defTabSz="914400" rtl="0" eaLnBrk="1" latinLnBrk="0" hangingPunct="1">
              <a:lnSpc>
                <a:spcPct val="90000"/>
              </a:lnSpc>
              <a:spcBef>
                <a:spcPts val="600"/>
              </a:spcBef>
              <a:buSzPct val="80000"/>
              <a:buFont typeface="Arial" pitchFamily="34" charset="0"/>
              <a:buChar char="•"/>
              <a:defRPr sz="1800" kern="1200">
                <a:solidFill>
                  <a:schemeClr val="tx1"/>
                </a:solidFill>
                <a:latin typeface="+mn-lt"/>
                <a:ea typeface="+mn-ea"/>
                <a:cs typeface="+mn-cs"/>
              </a:defRPr>
            </a:lvl9pPr>
          </a:lstStyle>
          <a:p>
            <a:pPr>
              <a:buClr>
                <a:schemeClr val="bg2">
                  <a:lumMod val="50000"/>
                </a:schemeClr>
              </a:buClr>
              <a:buFont typeface="Wingdings" pitchFamily="2" charset="2"/>
              <a:buChar char=""/>
            </a:pPr>
            <a:r>
              <a:rPr lang="zh-CN" altLang="en-US" sz="3200" smtClean="0">
                <a:latin typeface="微软雅黑" pitchFamily="34" charset="-122"/>
                <a:ea typeface="微软雅黑" pitchFamily="34" charset="-122"/>
              </a:rPr>
              <a:t>分析下面结构体定义语句，找错。</a:t>
            </a:r>
            <a:endParaRPr lang="en-US" altLang="zh-CN" sz="3200" smtClean="0">
              <a:latin typeface="微软雅黑" pitchFamily="34" charset="-122"/>
              <a:ea typeface="微软雅黑" pitchFamily="34" charset="-122"/>
            </a:endParaRPr>
          </a:p>
        </p:txBody>
      </p:sp>
      <p:sp>
        <p:nvSpPr>
          <p:cNvPr id="5" name="TextBox 4"/>
          <p:cNvSpPr txBox="1"/>
          <p:nvPr/>
        </p:nvSpPr>
        <p:spPr>
          <a:xfrm>
            <a:off x="1701924" y="1772816"/>
            <a:ext cx="4402335" cy="3785652"/>
          </a:xfrm>
          <a:prstGeom prst="rect">
            <a:avLst/>
          </a:prstGeom>
          <a:solidFill>
            <a:schemeClr val="bg2">
              <a:lumMod val="20000"/>
              <a:lumOff val="80000"/>
            </a:schemeClr>
          </a:solidFill>
          <a:ln w="38100">
            <a:solidFill>
              <a:schemeClr val="bg2">
                <a:lumMod val="50000"/>
              </a:schemeClr>
            </a:solidFill>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square">
            <a:spAutoFit/>
          </a:bodyPr>
          <a:lstStyle/>
          <a:p>
            <a:pPr>
              <a:defRPr/>
            </a:pPr>
            <a:r>
              <a:rPr lang="en-US" altLang="zh-CN" sz="2000" b="1" dirty="0" err="1">
                <a:solidFill>
                  <a:srgbClr val="000099"/>
                </a:solidFill>
                <a:latin typeface="Consolas" pitchFamily="49" charset="0"/>
                <a:cs typeface="Consolas" pitchFamily="49" charset="0"/>
              </a:rPr>
              <a:t>struct</a:t>
            </a:r>
            <a:r>
              <a:rPr lang="en-US" altLang="zh-CN" sz="2000" b="1" dirty="0">
                <a:latin typeface="Consolas" pitchFamily="49" charset="0"/>
                <a:cs typeface="Consolas" pitchFamily="49" charset="0"/>
              </a:rPr>
              <a:t>  Complex</a:t>
            </a:r>
          </a:p>
          <a:p>
            <a:pPr>
              <a:defRPr/>
            </a:pPr>
            <a:r>
              <a:rPr lang="en-US" altLang="zh-CN" sz="2000" b="1" dirty="0">
                <a:latin typeface="Consolas" pitchFamily="49" charset="0"/>
                <a:cs typeface="Consolas" pitchFamily="49" charset="0"/>
              </a:rPr>
              <a:t>{</a:t>
            </a:r>
          </a:p>
          <a:p>
            <a:pPr>
              <a:defRPr/>
            </a:pPr>
            <a:r>
              <a:rPr lang="en-US" altLang="zh-CN" sz="2000" b="1" dirty="0">
                <a:latin typeface="Consolas" pitchFamily="49" charset="0"/>
                <a:cs typeface="Consolas" pitchFamily="49" charset="0"/>
              </a:rPr>
              <a:t>      double real;</a:t>
            </a:r>
          </a:p>
          <a:p>
            <a:pPr>
              <a:defRPr/>
            </a:pPr>
            <a:r>
              <a:rPr lang="en-US" altLang="zh-CN" sz="2000" b="1" dirty="0">
                <a:latin typeface="Consolas" pitchFamily="49" charset="0"/>
                <a:cs typeface="Consolas" pitchFamily="49" charset="0"/>
              </a:rPr>
              <a:t>      double </a:t>
            </a:r>
            <a:r>
              <a:rPr lang="en-US" altLang="zh-CN" sz="2000" b="1" dirty="0" err="1">
                <a:latin typeface="Consolas" pitchFamily="49" charset="0"/>
                <a:cs typeface="Consolas" pitchFamily="49" charset="0"/>
              </a:rPr>
              <a:t>imag</a:t>
            </a:r>
            <a:r>
              <a:rPr lang="en-US" altLang="zh-CN" sz="2000" b="1" dirty="0">
                <a:latin typeface="Consolas" pitchFamily="49" charset="0"/>
                <a:cs typeface="Consolas" pitchFamily="49" charset="0"/>
              </a:rPr>
              <a:t>;</a:t>
            </a:r>
          </a:p>
          <a:p>
            <a:pPr>
              <a:defRPr/>
            </a:pPr>
            <a:r>
              <a:rPr lang="en-US" altLang="zh-CN" sz="2000" b="1" dirty="0">
                <a:latin typeface="Consolas" pitchFamily="49" charset="0"/>
                <a:cs typeface="Consolas" pitchFamily="49" charset="0"/>
              </a:rPr>
              <a:t>};</a:t>
            </a:r>
          </a:p>
          <a:p>
            <a:pPr>
              <a:defRPr/>
            </a:pPr>
            <a:r>
              <a:rPr lang="en-US" altLang="zh-CN" sz="2000" b="1" dirty="0" err="1" smtClean="0">
                <a:solidFill>
                  <a:srgbClr val="000099"/>
                </a:solidFill>
                <a:latin typeface="Consolas" pitchFamily="49" charset="0"/>
                <a:cs typeface="Consolas" pitchFamily="49" charset="0"/>
              </a:rPr>
              <a:t>struct</a:t>
            </a:r>
            <a:r>
              <a:rPr lang="en-US" altLang="zh-CN" sz="2000" b="1" dirty="0" smtClean="0">
                <a:solidFill>
                  <a:srgbClr val="000099"/>
                </a:solidFill>
                <a:latin typeface="Consolas" pitchFamily="49" charset="0"/>
                <a:cs typeface="Consolas" pitchFamily="49" charset="0"/>
              </a:rPr>
              <a:t> </a:t>
            </a:r>
            <a:r>
              <a:rPr lang="en-US" altLang="zh-CN" sz="2000" b="1" dirty="0" smtClean="0">
                <a:latin typeface="Consolas" pitchFamily="49" charset="0"/>
                <a:cs typeface="Consolas" pitchFamily="49" charset="0"/>
              </a:rPr>
              <a:t> </a:t>
            </a:r>
            <a:r>
              <a:rPr lang="en-US" altLang="zh-CN" sz="2000" b="1" dirty="0">
                <a:latin typeface="Consolas" pitchFamily="49" charset="0"/>
                <a:cs typeface="Consolas" pitchFamily="49" charset="0"/>
              </a:rPr>
              <a:t>Node</a:t>
            </a:r>
          </a:p>
          <a:p>
            <a:pPr>
              <a:defRPr/>
            </a:pPr>
            <a:r>
              <a:rPr lang="en-US" altLang="zh-CN" sz="2000" b="1" dirty="0">
                <a:latin typeface="Consolas" pitchFamily="49" charset="0"/>
                <a:cs typeface="Consolas" pitchFamily="49" charset="0"/>
              </a:rPr>
              <a:t>{</a:t>
            </a:r>
          </a:p>
          <a:p>
            <a:pPr>
              <a:defRPr/>
            </a:pPr>
            <a:r>
              <a:rPr lang="en-US" altLang="zh-CN" sz="2000" b="1" dirty="0">
                <a:latin typeface="Consolas" pitchFamily="49" charset="0"/>
                <a:cs typeface="Consolas" pitchFamily="49" charset="0"/>
              </a:rPr>
              <a:t>      </a:t>
            </a:r>
            <a:r>
              <a:rPr lang="en-US" altLang="zh-CN" sz="2000" b="1" dirty="0" err="1">
                <a:latin typeface="Consolas" pitchFamily="49" charset="0"/>
                <a:cs typeface="Consolas" pitchFamily="49" charset="0"/>
              </a:rPr>
              <a:t>int</a:t>
            </a:r>
            <a:r>
              <a:rPr lang="en-US" altLang="zh-CN" sz="2000" b="1" dirty="0">
                <a:latin typeface="Consolas" pitchFamily="49" charset="0"/>
                <a:cs typeface="Consolas" pitchFamily="49" charset="0"/>
              </a:rPr>
              <a:t> </a:t>
            </a:r>
            <a:r>
              <a:rPr lang="en-US" altLang="zh-CN" sz="2000" b="1" dirty="0" err="1">
                <a:latin typeface="Consolas" pitchFamily="49" charset="0"/>
                <a:cs typeface="Consolas" pitchFamily="49" charset="0"/>
              </a:rPr>
              <a:t>data_id</a:t>
            </a:r>
            <a:r>
              <a:rPr lang="en-US" altLang="zh-CN" sz="2000" b="1" dirty="0">
                <a:latin typeface="Consolas" pitchFamily="49" charset="0"/>
                <a:cs typeface="Consolas" pitchFamily="49" charset="0"/>
              </a:rPr>
              <a:t>;</a:t>
            </a:r>
          </a:p>
          <a:p>
            <a:pPr>
              <a:defRPr/>
            </a:pPr>
            <a:r>
              <a:rPr lang="en-US" altLang="zh-CN" sz="2000" b="1" dirty="0">
                <a:latin typeface="Consolas" pitchFamily="49" charset="0"/>
                <a:cs typeface="Consolas" pitchFamily="49" charset="0"/>
              </a:rPr>
              <a:t>      </a:t>
            </a:r>
            <a:r>
              <a:rPr lang="en-US" altLang="zh-CN" sz="2000" b="1" dirty="0" err="1">
                <a:latin typeface="Consolas" pitchFamily="49" charset="0"/>
                <a:cs typeface="Consolas" pitchFamily="49" charset="0"/>
              </a:rPr>
              <a:t>struct</a:t>
            </a:r>
            <a:r>
              <a:rPr lang="en-US" altLang="zh-CN" sz="2000" b="1" dirty="0">
                <a:latin typeface="Consolas" pitchFamily="49" charset="0"/>
                <a:cs typeface="Consolas" pitchFamily="49" charset="0"/>
              </a:rPr>
              <a:t> Complex data; </a:t>
            </a:r>
          </a:p>
          <a:p>
            <a:pPr>
              <a:defRPr/>
            </a:pPr>
            <a:r>
              <a:rPr lang="en-US" altLang="zh-CN" sz="2000" b="1" dirty="0">
                <a:latin typeface="Consolas" pitchFamily="49" charset="0"/>
                <a:cs typeface="Consolas" pitchFamily="49" charset="0"/>
              </a:rPr>
              <a:t>      </a:t>
            </a:r>
            <a:r>
              <a:rPr lang="en-US" altLang="zh-CN" sz="2000" b="1" dirty="0" err="1">
                <a:latin typeface="Consolas" pitchFamily="49" charset="0"/>
                <a:cs typeface="Consolas" pitchFamily="49" charset="0"/>
              </a:rPr>
              <a:t>struct</a:t>
            </a:r>
            <a:r>
              <a:rPr lang="en-US" altLang="zh-CN" sz="2000" b="1" dirty="0">
                <a:latin typeface="Consolas" pitchFamily="49" charset="0"/>
                <a:cs typeface="Consolas" pitchFamily="49" charset="0"/>
              </a:rPr>
              <a:t> Node </a:t>
            </a:r>
            <a:r>
              <a:rPr lang="en-US" altLang="zh-CN" sz="2000" b="1" dirty="0" err="1">
                <a:latin typeface="Consolas" pitchFamily="49" charset="0"/>
                <a:cs typeface="Consolas" pitchFamily="49" charset="0"/>
              </a:rPr>
              <a:t>nextNode</a:t>
            </a:r>
            <a:r>
              <a:rPr lang="en-US" altLang="zh-CN" sz="2000" b="1" dirty="0">
                <a:latin typeface="Consolas" pitchFamily="49" charset="0"/>
                <a:cs typeface="Consolas" pitchFamily="49" charset="0"/>
              </a:rPr>
              <a:t>;</a:t>
            </a:r>
          </a:p>
          <a:p>
            <a:pPr>
              <a:defRPr/>
            </a:pPr>
            <a:r>
              <a:rPr lang="en-US" altLang="zh-CN" sz="2000" b="1" dirty="0">
                <a:latin typeface="Consolas" pitchFamily="49" charset="0"/>
                <a:cs typeface="Consolas" pitchFamily="49" charset="0"/>
              </a:rPr>
              <a:t>      </a:t>
            </a:r>
            <a:r>
              <a:rPr lang="en-US" altLang="zh-CN" sz="2000" b="1" dirty="0" err="1">
                <a:latin typeface="Consolas" pitchFamily="49" charset="0"/>
                <a:cs typeface="Consolas" pitchFamily="49" charset="0"/>
              </a:rPr>
              <a:t>struct</a:t>
            </a:r>
            <a:r>
              <a:rPr lang="en-US" altLang="zh-CN" sz="2000" b="1" dirty="0">
                <a:latin typeface="Consolas" pitchFamily="49" charset="0"/>
                <a:cs typeface="Consolas" pitchFamily="49" charset="0"/>
              </a:rPr>
              <a:t> </a:t>
            </a:r>
            <a:r>
              <a:rPr lang="en-US" altLang="zh-CN" sz="2000" b="1">
                <a:latin typeface="Consolas" pitchFamily="49" charset="0"/>
                <a:cs typeface="Consolas" pitchFamily="49" charset="0"/>
              </a:rPr>
              <a:t>Node </a:t>
            </a:r>
            <a:r>
              <a:rPr lang="en-US" altLang="zh-CN" sz="2000" b="1" smtClean="0">
                <a:latin typeface="Consolas" pitchFamily="49" charset="0"/>
                <a:cs typeface="Consolas" pitchFamily="49" charset="0"/>
              </a:rPr>
              <a:t>* next</a:t>
            </a:r>
            <a:r>
              <a:rPr lang="en-US" altLang="zh-CN" sz="2000" b="1" dirty="0">
                <a:latin typeface="Consolas" pitchFamily="49" charset="0"/>
                <a:cs typeface="Consolas" pitchFamily="49" charset="0"/>
              </a:rPr>
              <a:t>;</a:t>
            </a:r>
          </a:p>
          <a:p>
            <a:pPr>
              <a:defRPr/>
            </a:pPr>
            <a:r>
              <a:rPr lang="en-US" altLang="zh-CN" sz="2000" b="1" dirty="0">
                <a:latin typeface="Consolas" pitchFamily="49" charset="0"/>
                <a:cs typeface="Consolas" pitchFamily="49" charset="0"/>
              </a:rPr>
              <a:t>};</a:t>
            </a:r>
            <a:endParaRPr lang="zh-CN" altLang="en-US" sz="2000" b="1" dirty="0">
              <a:solidFill>
                <a:srgbClr val="000066"/>
              </a:solidFill>
              <a:latin typeface="Consolas" pitchFamily="49" charset="0"/>
              <a:cs typeface="Consolas" pitchFamily="49" charset="0"/>
            </a:endParaRPr>
          </a:p>
        </p:txBody>
      </p:sp>
      <p:sp>
        <p:nvSpPr>
          <p:cNvPr id="6" name="矩形 5"/>
          <p:cNvSpPr/>
          <p:nvPr/>
        </p:nvSpPr>
        <p:spPr>
          <a:xfrm>
            <a:off x="6350309" y="1772816"/>
            <a:ext cx="4074430" cy="3786188"/>
          </a:xfrm>
          <a:prstGeom prst="rect">
            <a:avLst/>
          </a:prstGeom>
          <a:solidFill>
            <a:schemeClr val="bg2">
              <a:lumMod val="20000"/>
              <a:lumOff val="80000"/>
            </a:schemeClr>
          </a:solidFill>
          <a:ln w="38100">
            <a:solidFill>
              <a:schemeClr val="bg2">
                <a:lumMod val="50000"/>
              </a:schemeClr>
            </a:solidFill>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a:lstStyle/>
          <a:p>
            <a:pPr>
              <a:lnSpc>
                <a:spcPct val="150000"/>
              </a:lnSpc>
              <a:buClr>
                <a:schemeClr val="bg2">
                  <a:lumMod val="50000"/>
                </a:schemeClr>
              </a:buClr>
              <a:buFont typeface="Wingdings" pitchFamily="2" charset="2"/>
              <a:buChar char="u"/>
              <a:defRPr/>
            </a:pPr>
            <a:r>
              <a:rPr lang="zh-CN" altLang="en-US" sz="2400" dirty="0" smtClean="0">
                <a:latin typeface="微软雅黑" pitchFamily="34" charset="-122"/>
                <a:ea typeface="微软雅黑" pitchFamily="34" charset="-122"/>
              </a:rPr>
              <a:t>成员</a:t>
            </a:r>
            <a:r>
              <a:rPr lang="zh-CN" altLang="en-US" sz="2400" dirty="0">
                <a:latin typeface="微软雅黑" pitchFamily="34" charset="-122"/>
                <a:ea typeface="微软雅黑" pitchFamily="34" charset="-122"/>
              </a:rPr>
              <a:t>变量的类型</a:t>
            </a:r>
            <a:r>
              <a:rPr lang="zh-CN" altLang="en-US" sz="2400" b="1" dirty="0">
                <a:solidFill>
                  <a:srgbClr val="CA1204"/>
                </a:solidFill>
                <a:latin typeface="微软雅黑" pitchFamily="34" charset="-122"/>
                <a:ea typeface="微软雅黑" pitchFamily="34" charset="-122"/>
              </a:rPr>
              <a:t>不能和本结构体类型</a:t>
            </a:r>
            <a:r>
              <a:rPr lang="zh-CN" altLang="en-US" sz="2400" b="1" dirty="0" smtClean="0">
                <a:solidFill>
                  <a:srgbClr val="CA1204"/>
                </a:solidFill>
                <a:latin typeface="微软雅黑" pitchFamily="34" charset="-122"/>
                <a:ea typeface="微软雅黑" pitchFamily="34" charset="-122"/>
              </a:rPr>
              <a:t>相同，即不能递归定义。</a:t>
            </a:r>
            <a:endParaRPr lang="en-US" altLang="zh-CN" sz="2400" dirty="0">
              <a:latin typeface="微软雅黑" pitchFamily="34" charset="-122"/>
              <a:ea typeface="微软雅黑" pitchFamily="34" charset="-122"/>
            </a:endParaRPr>
          </a:p>
          <a:p>
            <a:pPr>
              <a:lnSpc>
                <a:spcPct val="150000"/>
              </a:lnSpc>
              <a:buClr>
                <a:schemeClr val="bg2">
                  <a:lumMod val="50000"/>
                </a:schemeClr>
              </a:buClr>
              <a:buFont typeface="Wingdings" pitchFamily="2" charset="2"/>
              <a:buChar char="u"/>
              <a:defRPr/>
            </a:pPr>
            <a:r>
              <a:rPr lang="zh-CN" altLang="en-US" sz="2400" dirty="0" smtClean="0">
                <a:latin typeface="微软雅黑" pitchFamily="34" charset="-122"/>
                <a:ea typeface="微软雅黑" pitchFamily="34" charset="-122"/>
              </a:rPr>
              <a:t>结构体的</a:t>
            </a:r>
            <a:r>
              <a:rPr lang="zh-CN" altLang="en-US" sz="2400" dirty="0">
                <a:latin typeface="微软雅黑" pitchFamily="34" charset="-122"/>
                <a:ea typeface="微软雅黑" pitchFamily="34" charset="-122"/>
              </a:rPr>
              <a:t>成员变量</a:t>
            </a:r>
            <a:r>
              <a:rPr lang="zh-CN" altLang="en-US" sz="2400" dirty="0" smtClean="0">
                <a:latin typeface="微软雅黑" pitchFamily="34" charset="-122"/>
                <a:ea typeface="微软雅黑" pitchFamily="34" charset="-122"/>
              </a:rPr>
              <a:t>可以是</a:t>
            </a:r>
            <a:r>
              <a:rPr lang="zh-CN" altLang="en-US" sz="2400" b="1" dirty="0" smtClean="0">
                <a:solidFill>
                  <a:srgbClr val="CA1204"/>
                </a:solidFill>
                <a:latin typeface="微软雅黑" pitchFamily="34" charset="-122"/>
                <a:ea typeface="微软雅黑" pitchFamily="34" charset="-122"/>
              </a:rPr>
              <a:t>本</a:t>
            </a:r>
            <a:r>
              <a:rPr lang="zh-CN" altLang="en-US" sz="2400" b="1" dirty="0">
                <a:solidFill>
                  <a:srgbClr val="CA1204"/>
                </a:solidFill>
                <a:latin typeface="微软雅黑" pitchFamily="34" charset="-122"/>
                <a:ea typeface="微软雅黑" pitchFamily="34" charset="-122"/>
              </a:rPr>
              <a:t>结构体</a:t>
            </a:r>
            <a:r>
              <a:rPr lang="zh-CN" altLang="en-US" sz="2400" b="1" dirty="0" smtClean="0">
                <a:solidFill>
                  <a:srgbClr val="CA1204"/>
                </a:solidFill>
                <a:latin typeface="微软雅黑" pitchFamily="34" charset="-122"/>
                <a:ea typeface="微软雅黑" pitchFamily="34" charset="-122"/>
              </a:rPr>
              <a:t>类型的指针变量</a:t>
            </a:r>
            <a:r>
              <a:rPr lang="zh-CN" altLang="en-US" sz="2400" dirty="0" smtClean="0">
                <a:latin typeface="微软雅黑" pitchFamily="34" charset="-122"/>
                <a:ea typeface="微软雅黑" pitchFamily="34" charset="-122"/>
              </a:rPr>
              <a:t>。</a:t>
            </a:r>
            <a:r>
              <a:rPr lang="zh-CN" altLang="en-US" sz="2400" dirty="0">
                <a:latin typeface="微软雅黑" pitchFamily="34" charset="-122"/>
                <a:ea typeface="微软雅黑" pitchFamily="34" charset="-122"/>
              </a:rPr>
              <a:t>这种结构也叫</a:t>
            </a:r>
            <a:r>
              <a:rPr lang="zh-CN" altLang="en-US" sz="2400" b="1" dirty="0">
                <a:solidFill>
                  <a:srgbClr val="CA1204"/>
                </a:solidFill>
                <a:latin typeface="微软雅黑" pitchFamily="34" charset="-122"/>
                <a:ea typeface="微软雅黑" pitchFamily="34" charset="-122"/>
              </a:rPr>
              <a:t>自引用结构。</a:t>
            </a:r>
            <a:endParaRPr lang="en-US" altLang="zh-CN" sz="2400" b="1" dirty="0">
              <a:solidFill>
                <a:srgbClr val="CA1204"/>
              </a:solidFill>
              <a:latin typeface="微软雅黑" pitchFamily="34" charset="-122"/>
              <a:ea typeface="微软雅黑" pitchFamily="34" charset="-122"/>
            </a:endParaRPr>
          </a:p>
          <a:p>
            <a:pPr>
              <a:buClr>
                <a:schemeClr val="bg2">
                  <a:lumMod val="50000"/>
                </a:schemeClr>
              </a:buClr>
              <a:buFont typeface="Wingdings" pitchFamily="2" charset="2"/>
              <a:buChar char="u"/>
              <a:defRPr/>
            </a:pPr>
            <a:endParaRPr lang="zh-CN" altLang="en-US" sz="2400" dirty="0">
              <a:latin typeface="微软雅黑" pitchFamily="34" charset="-122"/>
              <a:ea typeface="微软雅黑" pitchFamily="34" charset="-122"/>
            </a:endParaRPr>
          </a:p>
          <a:p>
            <a:pPr algn="ctr">
              <a:buClr>
                <a:schemeClr val="bg2">
                  <a:lumMod val="50000"/>
                </a:schemeClr>
              </a:buClr>
              <a:defRPr/>
            </a:pPr>
            <a:endParaRPr lang="zh-CN" altLang="en-US" sz="2400" dirty="0">
              <a:latin typeface="微软雅黑" pitchFamily="34" charset="-122"/>
              <a:ea typeface="微软雅黑" pitchFamily="34" charset="-122"/>
            </a:endParaRPr>
          </a:p>
        </p:txBody>
      </p:sp>
      <p:sp>
        <p:nvSpPr>
          <p:cNvPr id="7" name="Rectangle 18"/>
          <p:cNvSpPr>
            <a:spLocks noChangeArrowheads="1"/>
          </p:cNvSpPr>
          <p:nvPr/>
        </p:nvSpPr>
        <p:spPr bwMode="auto">
          <a:xfrm>
            <a:off x="5460751" y="4224015"/>
            <a:ext cx="571500" cy="1012825"/>
          </a:xfrm>
          <a:prstGeom prst="rect">
            <a:avLst/>
          </a:prstGeom>
          <a:noFill/>
          <a:ln w="12700">
            <a:noFill/>
            <a:miter lim="800000"/>
            <a:headEnd/>
            <a:tailEnd/>
          </a:ln>
          <a:effectLst/>
        </p:spPr>
        <p:txBody>
          <a:bodyPr lIns="90488" tIns="44450" rIns="90488" bIns="44450">
            <a:spAutoFit/>
          </a:bodyPr>
          <a:lstStyle/>
          <a:p>
            <a:pPr defTabSz="739775" eaLnBrk="0" hangingPunct="0">
              <a:defRPr/>
            </a:pPr>
            <a:r>
              <a:rPr lang="zh-CN" altLang="en-US" sz="6000" dirty="0">
                <a:solidFill>
                  <a:srgbClr val="FF3300"/>
                </a:solidFill>
                <a:effectLst>
                  <a:outerShdw blurRad="38100" dist="38100" dir="2700000" algn="tl">
                    <a:srgbClr val="C0C0C0"/>
                  </a:outerShdw>
                </a:effectLst>
                <a:latin typeface="Wingdings" pitchFamily="2" charset="2"/>
              </a:rPr>
              <a:t></a:t>
            </a:r>
          </a:p>
        </p:txBody>
      </p:sp>
    </p:spTree>
    <p:extLst>
      <p:ext uri="{BB962C8B-B14F-4D97-AF65-F5344CB8AC3E}">
        <p14:creationId xmlns:p14="http://schemas.microsoft.com/office/powerpoint/2010/main" val="4192107371"/>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mph" presetSubtype="0" nodeType="clickEffect">
                                  <p:stCondLst>
                                    <p:cond delay="0"/>
                                  </p:stCondLst>
                                  <p:iterate type="lt">
                                    <p:tmAbs val="25"/>
                                  </p:iterate>
                                  <p:childTnLst>
                                    <p:set>
                                      <p:cBhvr override="childStyle">
                                        <p:cTn id="6" dur="indefinite"/>
                                        <p:tgtEl>
                                          <p:spTgt spid="5">
                                            <p:txEl>
                                              <p:pRg st="9" end="9"/>
                                            </p:txEl>
                                          </p:spTgt>
                                        </p:tgtEl>
                                        <p:attrNameLst>
                                          <p:attrName>style.fontWeight</p:attrName>
                                        </p:attrNameLst>
                                      </p:cBhvr>
                                      <p:to>
                                        <p:strVal val="bold"/>
                                      </p:to>
                                    </p:set>
                                  </p:childTnLst>
                                </p:cTn>
                              </p:par>
                              <p:par>
                                <p:cTn id="7" presetID="3" presetClass="emph" presetSubtype="2" fill="hold" nodeType="withEffect">
                                  <p:stCondLst>
                                    <p:cond delay="0"/>
                                  </p:stCondLst>
                                  <p:iterate type="lt">
                                    <p:tmPct val="0"/>
                                  </p:iterate>
                                  <p:childTnLst>
                                    <p:animClr clrSpc="rgb" dir="cw">
                                      <p:cBhvr override="childStyle">
                                        <p:cTn id="8" dur="500" fill="hold"/>
                                        <p:tgtEl>
                                          <p:spTgt spid="5">
                                            <p:txEl>
                                              <p:pRg st="9" end="9"/>
                                            </p:txEl>
                                          </p:spTgt>
                                        </p:tgtEl>
                                        <p:attrNameLst>
                                          <p:attrName>style.color</p:attrName>
                                        </p:attrNameLst>
                                      </p:cBhvr>
                                      <p:to>
                                        <a:srgbClr val="CA1204"/>
                                      </p:to>
                                    </p:animClr>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bg/>
                                          </p:spTgt>
                                        </p:tgtEl>
                                        <p:attrNameLst>
                                          <p:attrName>style.visibility</p:attrName>
                                        </p:attrNameLst>
                                      </p:cBhvr>
                                      <p:to>
                                        <p:strVal val="visible"/>
                                      </p:to>
                                    </p:set>
                                  </p:childTnLst>
                                </p:cTn>
                              </p:par>
                            </p:childTnLst>
                          </p:cTn>
                        </p:par>
                        <p:par>
                          <p:cTn id="17" fill="hold">
                            <p:stCondLst>
                              <p:cond delay="0"/>
                            </p:stCondLst>
                            <p:childTnLst>
                              <p:par>
                                <p:cTn id="18" presetID="27" presetClass="entr" presetSubtype="0" fill="hold" grpId="0" nodeType="afterEffect">
                                  <p:stCondLst>
                                    <p:cond delay="0"/>
                                  </p:stCondLst>
                                  <p:iterate type="lt">
                                    <p:tmPct val="50000"/>
                                  </p:iterate>
                                  <p:childTnLst>
                                    <p:set>
                                      <p:cBhvr>
                                        <p:cTn id="19" dur="1" fill="hold">
                                          <p:stCondLst>
                                            <p:cond delay="0"/>
                                          </p:stCondLst>
                                        </p:cTn>
                                        <p:tgtEl>
                                          <p:spTgt spid="6">
                                            <p:txEl>
                                              <p:pRg st="0" end="0"/>
                                            </p:txEl>
                                          </p:spTgt>
                                        </p:tgtEl>
                                        <p:attrNameLst>
                                          <p:attrName>style.visibility</p:attrName>
                                        </p:attrNameLst>
                                      </p:cBhvr>
                                      <p:to>
                                        <p:strVal val="visible"/>
                                      </p:to>
                                    </p:set>
                                    <p:anim calcmode="discrete" valueType="clr">
                                      <p:cBhvr override="childStyle">
                                        <p:cTn id="20" dur="80"/>
                                        <p:tgtEl>
                                          <p:spTgt spid="6">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1" dur="80"/>
                                        <p:tgtEl>
                                          <p:spTgt spid="6">
                                            <p:txEl>
                                              <p:pRg st="0" end="0"/>
                                            </p:txEl>
                                          </p:spTgt>
                                        </p:tgtEl>
                                        <p:attrNameLst>
                                          <p:attrName>fillcolor</p:attrName>
                                        </p:attrNameLst>
                                      </p:cBhvr>
                                      <p:tavLst>
                                        <p:tav tm="0">
                                          <p:val>
                                            <p:clrVal>
                                              <a:schemeClr val="accent2"/>
                                            </p:clrVal>
                                          </p:val>
                                        </p:tav>
                                        <p:tav tm="50000">
                                          <p:val>
                                            <p:clrVal>
                                              <a:schemeClr val="hlink"/>
                                            </p:clrVal>
                                          </p:val>
                                        </p:tav>
                                      </p:tavLst>
                                    </p:anim>
                                    <p:set>
                                      <p:cBhvr>
                                        <p:cTn id="22" dur="80"/>
                                        <p:tgtEl>
                                          <p:spTgt spid="6">
                                            <p:txEl>
                                              <p:pRg st="0" end="0"/>
                                            </p:txEl>
                                          </p:spTgt>
                                        </p:tgtEl>
                                        <p:attrNameLst>
                                          <p:attrName>fill.type</p:attrName>
                                        </p:attrNameLst>
                                      </p:cBhvr>
                                      <p:to>
                                        <p:strVal val="solid"/>
                                      </p:to>
                                    </p:set>
                                  </p:childTnLst>
                                </p:cTn>
                              </p:par>
                            </p:childTnLst>
                          </p:cTn>
                        </p:par>
                      </p:childTnLst>
                    </p:cTn>
                  </p:par>
                  <p:par>
                    <p:cTn id="23" fill="hold">
                      <p:stCondLst>
                        <p:cond delay="indefinite"/>
                      </p:stCondLst>
                      <p:childTnLst>
                        <p:par>
                          <p:cTn id="24" fill="hold">
                            <p:stCondLst>
                              <p:cond delay="0"/>
                            </p:stCondLst>
                            <p:childTnLst>
                              <p:par>
                                <p:cTn id="25" presetID="3" presetClass="emph" presetSubtype="2" fill="hold" nodeType="clickEffect">
                                  <p:stCondLst>
                                    <p:cond delay="0"/>
                                  </p:stCondLst>
                                  <p:childTnLst>
                                    <p:animClr clrSpc="rgb" dir="cw">
                                      <p:cBhvr override="childStyle">
                                        <p:cTn id="26" dur="1000" fill="hold"/>
                                        <p:tgtEl>
                                          <p:spTgt spid="5">
                                            <p:txEl>
                                              <p:pRg st="10" end="10"/>
                                            </p:txEl>
                                          </p:spTgt>
                                        </p:tgtEl>
                                        <p:attrNameLst>
                                          <p:attrName>style.color</p:attrName>
                                        </p:attrNameLst>
                                      </p:cBhvr>
                                      <p:to>
                                        <a:srgbClr val="CA1204"/>
                                      </p:to>
                                    </p:animClr>
                                  </p:childTnLst>
                                </p:cTn>
                              </p:par>
                              <p:par>
                                <p:cTn id="27" presetID="5" presetClass="emph" presetSubtype="1" nodeType="withEffect">
                                  <p:stCondLst>
                                    <p:cond delay="0"/>
                                  </p:stCondLst>
                                  <p:childTnLst>
                                    <p:set>
                                      <p:cBhvr override="childStyle">
                                        <p:cTn id="28" dur="indefinite"/>
                                        <p:tgtEl>
                                          <p:spTgt spid="5">
                                            <p:txEl>
                                              <p:pRg st="10" end="10"/>
                                            </p:txEl>
                                          </p:spTgt>
                                        </p:tgtEl>
                                        <p:attrNameLst>
                                          <p:attrName>style.fontStyle</p:attrName>
                                        </p:attrNameLst>
                                      </p:cBhvr>
                                      <p:to>
                                        <p:strVal val="normal"/>
                                      </p:to>
                                    </p:set>
                                    <p:set>
                                      <p:cBhvr override="childStyle">
                                        <p:cTn id="29" dur="indefinite"/>
                                        <p:tgtEl>
                                          <p:spTgt spid="5">
                                            <p:txEl>
                                              <p:pRg st="10" end="10"/>
                                            </p:txEl>
                                          </p:spTgt>
                                        </p:tgtEl>
                                        <p:attrNameLst>
                                          <p:attrName>style.fontWeight</p:attrName>
                                        </p:attrNameLst>
                                      </p:cBhvr>
                                      <p:to>
                                        <p:strVal val="bold"/>
                                      </p:to>
                                    </p:set>
                                    <p:set>
                                      <p:cBhvr override="childStyle">
                                        <p:cTn id="30" dur="indefinite"/>
                                        <p:tgtEl>
                                          <p:spTgt spid="5">
                                            <p:txEl>
                                              <p:pRg st="10" end="10"/>
                                            </p:txEl>
                                          </p:spTgt>
                                        </p:tgtEl>
                                        <p:attrNameLst>
                                          <p:attrName>style.textDecorationUnderline</p:attrName>
                                        </p:attrNameLst>
                                      </p:cBhvr>
                                      <p:to>
                                        <p:strVal val="false"/>
                                      </p:to>
                                    </p:set>
                                  </p:childTnLst>
                                </p:cTn>
                              </p:par>
                            </p:childTnLst>
                          </p:cTn>
                        </p:par>
                      </p:childTnLst>
                    </p:cTn>
                  </p:par>
                  <p:par>
                    <p:cTn id="31" fill="hold">
                      <p:stCondLst>
                        <p:cond delay="indefinite"/>
                      </p:stCondLst>
                      <p:childTnLst>
                        <p:par>
                          <p:cTn id="32" fill="hold">
                            <p:stCondLst>
                              <p:cond delay="0"/>
                            </p:stCondLst>
                            <p:childTnLst>
                              <p:par>
                                <p:cTn id="33" presetID="27" presetClass="entr" presetSubtype="0" fill="hold" grpId="0" nodeType="clickEffect">
                                  <p:stCondLst>
                                    <p:cond delay="0"/>
                                  </p:stCondLst>
                                  <p:iterate type="lt">
                                    <p:tmPct val="50000"/>
                                  </p:iterate>
                                  <p:childTnLst>
                                    <p:set>
                                      <p:cBhvr>
                                        <p:cTn id="34" dur="1" fill="hold">
                                          <p:stCondLst>
                                            <p:cond delay="0"/>
                                          </p:stCondLst>
                                        </p:cTn>
                                        <p:tgtEl>
                                          <p:spTgt spid="6">
                                            <p:txEl>
                                              <p:pRg st="1" end="1"/>
                                            </p:txEl>
                                          </p:spTgt>
                                        </p:tgtEl>
                                        <p:attrNameLst>
                                          <p:attrName>style.visibility</p:attrName>
                                        </p:attrNameLst>
                                      </p:cBhvr>
                                      <p:to>
                                        <p:strVal val="visible"/>
                                      </p:to>
                                    </p:set>
                                    <p:anim calcmode="discrete" valueType="clr">
                                      <p:cBhvr override="childStyle">
                                        <p:cTn id="35" dur="80"/>
                                        <p:tgtEl>
                                          <p:spTgt spid="6">
                                            <p:txEl>
                                              <p:pRg st="1" end="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36" dur="80"/>
                                        <p:tgtEl>
                                          <p:spTgt spid="6">
                                            <p:txEl>
                                              <p:pRg st="1" end="1"/>
                                            </p:txEl>
                                          </p:spTgt>
                                        </p:tgtEl>
                                        <p:attrNameLst>
                                          <p:attrName>fillcolor</p:attrName>
                                        </p:attrNameLst>
                                      </p:cBhvr>
                                      <p:tavLst>
                                        <p:tav tm="0">
                                          <p:val>
                                            <p:clrVal>
                                              <a:schemeClr val="accent2"/>
                                            </p:clrVal>
                                          </p:val>
                                        </p:tav>
                                        <p:tav tm="50000">
                                          <p:val>
                                            <p:clrVal>
                                              <a:schemeClr val="hlink"/>
                                            </p:clrVal>
                                          </p:val>
                                        </p:tav>
                                      </p:tavLst>
                                    </p:anim>
                                    <p:set>
                                      <p:cBhvr>
                                        <p:cTn id="37" dur="80"/>
                                        <p:tgtEl>
                                          <p:spTgt spid="6">
                                            <p:txEl>
                                              <p:pRg st="1" end="1"/>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allAtOnce" animBg="1"/>
      <p:bldP spid="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a:t>结构体</a:t>
            </a:r>
            <a:endParaRPr lang="zh-CN" altLang="en-US"/>
          </a:p>
        </p:txBody>
      </p:sp>
      <p:sp>
        <p:nvSpPr>
          <p:cNvPr id="4" name="内容占位符 2"/>
          <p:cNvSpPr txBox="1">
            <a:spLocks/>
          </p:cNvSpPr>
          <p:nvPr/>
        </p:nvSpPr>
        <p:spPr bwMode="auto">
          <a:xfrm>
            <a:off x="1105172" y="1052736"/>
            <a:ext cx="10101808" cy="489654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800"/>
              </a:spcBef>
              <a:spcAft>
                <a:spcPct val="0"/>
              </a:spcAft>
              <a:buClr>
                <a:schemeClr val="tx1"/>
              </a:buClr>
              <a:buSzPct val="80000"/>
              <a:buFont typeface="Arial" charset="0"/>
              <a:buChar char="•"/>
              <a:defRPr sz="2800" kern="1200">
                <a:solidFill>
                  <a:schemeClr val="tx1"/>
                </a:solidFill>
                <a:latin typeface="+mn-lt"/>
                <a:ea typeface="+mn-ea"/>
                <a:cs typeface="+mn-cs"/>
              </a:defRPr>
            </a:lvl1pPr>
            <a:lvl2pPr marL="615950" indent="-285750" algn="l" rtl="0" fontAlgn="base">
              <a:lnSpc>
                <a:spcPct val="90000"/>
              </a:lnSpc>
              <a:spcBef>
                <a:spcPts val="600"/>
              </a:spcBef>
              <a:spcAft>
                <a:spcPct val="0"/>
              </a:spcAft>
              <a:buSzPct val="80000"/>
              <a:buFont typeface="Corbel" pitchFamily="34" charset="0"/>
              <a:buChar char="–"/>
              <a:defRPr sz="2400" kern="1200">
                <a:solidFill>
                  <a:schemeClr val="tx1"/>
                </a:solidFill>
                <a:latin typeface="+mn-lt"/>
                <a:ea typeface="+mn-ea"/>
                <a:cs typeface="+mn-cs"/>
              </a:defRPr>
            </a:lvl2pPr>
            <a:lvl3pPr marL="995363" indent="-228600" algn="l" rtl="0" fontAlgn="base">
              <a:lnSpc>
                <a:spcPct val="90000"/>
              </a:lnSpc>
              <a:spcBef>
                <a:spcPts val="600"/>
              </a:spcBef>
              <a:spcAft>
                <a:spcPct val="0"/>
              </a:spcAft>
              <a:buClr>
                <a:schemeClr val="tx1"/>
              </a:buClr>
              <a:buSzPct val="80000"/>
              <a:buFont typeface="Arial" charset="0"/>
              <a:buChar char="•"/>
              <a:defRPr sz="2000" kern="1200">
                <a:solidFill>
                  <a:schemeClr val="tx1"/>
                </a:solidFill>
                <a:latin typeface="+mn-lt"/>
                <a:ea typeface="+mn-ea"/>
                <a:cs typeface="+mn-cs"/>
              </a:defRPr>
            </a:lvl3pPr>
            <a:lvl4pPr marL="1379538" indent="-282575" algn="l" rtl="0" fontAlgn="base">
              <a:lnSpc>
                <a:spcPct val="90000"/>
              </a:lnSpc>
              <a:spcBef>
                <a:spcPts val="600"/>
              </a:spcBef>
              <a:spcAft>
                <a:spcPct val="0"/>
              </a:spcAft>
              <a:buFont typeface="Corbel" pitchFamily="34" charset="0"/>
              <a:buChar char="–"/>
              <a:defRPr kern="1200">
                <a:solidFill>
                  <a:schemeClr val="tx1"/>
                </a:solidFill>
                <a:latin typeface="+mn-lt"/>
                <a:ea typeface="+mn-ea"/>
                <a:cs typeface="+mn-cs"/>
              </a:defRPr>
            </a:lvl4pPr>
            <a:lvl5pPr marL="1763713" indent="-228600" algn="l" rtl="0" fontAlgn="base">
              <a:lnSpc>
                <a:spcPct val="90000"/>
              </a:lnSpc>
              <a:spcBef>
                <a:spcPts val="600"/>
              </a:spcBef>
              <a:spcAft>
                <a:spcPct val="0"/>
              </a:spcAft>
              <a:buClr>
                <a:schemeClr val="tx1"/>
              </a:buClr>
              <a:buSzPct val="80000"/>
              <a:buFont typeface="Arial" charset="0"/>
              <a:buChar char="•"/>
              <a:defRPr kern="1200">
                <a:solidFill>
                  <a:schemeClr val="tx1"/>
                </a:solidFill>
                <a:latin typeface="+mn-lt"/>
                <a:ea typeface="+mn-ea"/>
                <a:cs typeface="+mn-cs"/>
              </a:defRPr>
            </a:lvl5pPr>
            <a:lvl6pPr marL="2148840"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6pPr>
            <a:lvl7pPr marL="2532888" indent="-228600" algn="l" defTabSz="914400" rtl="0" eaLnBrk="1" latinLnBrk="0" hangingPunct="1">
              <a:lnSpc>
                <a:spcPct val="90000"/>
              </a:lnSpc>
              <a:spcBef>
                <a:spcPts val="600"/>
              </a:spcBef>
              <a:buSzPct val="80000"/>
              <a:buFont typeface="Arial" pitchFamily="34" charset="0"/>
              <a:buChar char="•"/>
              <a:defRPr sz="1800" kern="1200" baseline="0">
                <a:solidFill>
                  <a:schemeClr val="tx1"/>
                </a:solidFill>
                <a:latin typeface="+mn-lt"/>
                <a:ea typeface="+mn-ea"/>
                <a:cs typeface="+mn-cs"/>
              </a:defRPr>
            </a:lvl7pPr>
            <a:lvl8pPr marL="2916936"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8pPr>
            <a:lvl9pPr marL="3300984" indent="-228600" algn="l" defTabSz="914400" rtl="0" eaLnBrk="1" latinLnBrk="0" hangingPunct="1">
              <a:lnSpc>
                <a:spcPct val="90000"/>
              </a:lnSpc>
              <a:spcBef>
                <a:spcPts val="600"/>
              </a:spcBef>
              <a:buSzPct val="80000"/>
              <a:buFont typeface="Arial" pitchFamily="34" charset="0"/>
              <a:buChar char="•"/>
              <a:defRPr sz="1800" kern="1200">
                <a:solidFill>
                  <a:schemeClr val="tx1"/>
                </a:solidFill>
                <a:latin typeface="+mn-lt"/>
                <a:ea typeface="+mn-ea"/>
                <a:cs typeface="+mn-cs"/>
              </a:defRPr>
            </a:lvl9pPr>
          </a:lstStyle>
          <a:p>
            <a:pPr>
              <a:buClr>
                <a:schemeClr val="bg2">
                  <a:lumMod val="50000"/>
                </a:schemeClr>
              </a:buClr>
              <a:buFont typeface="Wingdings" pitchFamily="2" charset="2"/>
              <a:buChar char=""/>
            </a:pPr>
            <a:r>
              <a:rPr lang="zh-CN" altLang="en-US" sz="3200">
                <a:latin typeface="微软雅黑" pitchFamily="34" charset="-122"/>
                <a:ea typeface="微软雅黑" pitchFamily="34" charset="-122"/>
              </a:rPr>
              <a:t>什么不允许出现在结构体成员中</a:t>
            </a:r>
            <a:r>
              <a:rPr lang="zh-CN" altLang="en-US" sz="3200" smtClean="0">
                <a:latin typeface="微软雅黑" pitchFamily="34" charset="-122"/>
                <a:ea typeface="微软雅黑" pitchFamily="34" charset="-122"/>
              </a:rPr>
              <a:t>？</a:t>
            </a:r>
            <a:endParaRPr lang="en-US" altLang="zh-CN" sz="3200" smtClean="0">
              <a:latin typeface="微软雅黑" pitchFamily="34" charset="-122"/>
              <a:ea typeface="微软雅黑" pitchFamily="34" charset="-122"/>
            </a:endParaRPr>
          </a:p>
          <a:p>
            <a:pPr lvl="2">
              <a:lnSpc>
                <a:spcPct val="150000"/>
              </a:lnSpc>
              <a:spcBef>
                <a:spcPts val="0"/>
              </a:spcBef>
              <a:spcAft>
                <a:spcPts val="0"/>
              </a:spcAft>
              <a:buClr>
                <a:schemeClr val="bg2">
                  <a:lumMod val="50000"/>
                </a:schemeClr>
              </a:buClr>
              <a:buFont typeface="Wingdings" panose="05000000000000000000" pitchFamily="2" charset="2"/>
              <a:buChar char="Ø"/>
            </a:pPr>
            <a:r>
              <a:rPr lang="zh-CN" altLang="en-US" sz="3000">
                <a:latin typeface="微软雅黑" pitchFamily="34" charset="-122"/>
                <a:ea typeface="微软雅黑" pitchFamily="34" charset="-122"/>
              </a:rPr>
              <a:t>本身结构体类型的成员变量</a:t>
            </a:r>
          </a:p>
          <a:p>
            <a:pPr lvl="2">
              <a:lnSpc>
                <a:spcPct val="150000"/>
              </a:lnSpc>
              <a:spcBef>
                <a:spcPts val="0"/>
              </a:spcBef>
              <a:spcAft>
                <a:spcPts val="0"/>
              </a:spcAft>
              <a:buClr>
                <a:schemeClr val="bg2">
                  <a:lumMod val="50000"/>
                </a:schemeClr>
              </a:buClr>
              <a:buFont typeface="Wingdings" panose="05000000000000000000" pitchFamily="2" charset="2"/>
              <a:buChar char="Ø"/>
            </a:pPr>
            <a:r>
              <a:rPr lang="zh-CN" altLang="en-US" sz="3000">
                <a:latin typeface="微软雅黑" pitchFamily="34" charset="-122"/>
                <a:ea typeface="微软雅黑" pitchFamily="34" charset="-122"/>
              </a:rPr>
              <a:t>函数</a:t>
            </a:r>
          </a:p>
          <a:p>
            <a:pPr lvl="2">
              <a:lnSpc>
                <a:spcPct val="150000"/>
              </a:lnSpc>
              <a:spcBef>
                <a:spcPts val="0"/>
              </a:spcBef>
              <a:spcAft>
                <a:spcPts val="0"/>
              </a:spcAft>
              <a:buClr>
                <a:schemeClr val="bg2">
                  <a:lumMod val="50000"/>
                </a:schemeClr>
              </a:buClr>
              <a:buFont typeface="Wingdings" panose="05000000000000000000" pitchFamily="2" charset="2"/>
              <a:buChar char="Ø"/>
            </a:pPr>
            <a:r>
              <a:rPr lang="zh-CN" altLang="en-US" sz="3000">
                <a:latin typeface="微软雅黑" pitchFamily="34" charset="-122"/>
                <a:ea typeface="微软雅黑" pitchFamily="34" charset="-122"/>
              </a:rPr>
              <a:t>静态变量</a:t>
            </a:r>
          </a:p>
          <a:p>
            <a:pPr lvl="2">
              <a:lnSpc>
                <a:spcPct val="150000"/>
              </a:lnSpc>
              <a:spcBef>
                <a:spcPts val="0"/>
              </a:spcBef>
              <a:spcAft>
                <a:spcPts val="0"/>
              </a:spcAft>
              <a:buClr>
                <a:schemeClr val="bg2">
                  <a:lumMod val="50000"/>
                </a:schemeClr>
              </a:buClr>
              <a:buFont typeface="Wingdings" panose="05000000000000000000" pitchFamily="2" charset="2"/>
              <a:buChar char="Ø"/>
            </a:pPr>
            <a:r>
              <a:rPr lang="zh-CN" altLang="en-US" sz="3000">
                <a:latin typeface="微软雅黑" pitchFamily="34" charset="-122"/>
                <a:ea typeface="微软雅黑" pitchFamily="34" charset="-122"/>
              </a:rPr>
              <a:t>如果在结构体类型定义时使用了</a:t>
            </a:r>
            <a:r>
              <a:rPr lang="en-US" altLang="zh-CN" sz="3000">
                <a:latin typeface="微软雅黑" pitchFamily="34" charset="-122"/>
                <a:ea typeface="微软雅黑" pitchFamily="34" charset="-122"/>
              </a:rPr>
              <a:t>typedef</a:t>
            </a:r>
            <a:r>
              <a:rPr lang="zh-CN" altLang="en-US" sz="3000">
                <a:latin typeface="微软雅黑" pitchFamily="34" charset="-122"/>
                <a:ea typeface="微软雅黑" pitchFamily="34" charset="-122"/>
              </a:rPr>
              <a:t>，则使用别名创建的本身结构体类型指针也不允许出现在结构体成员当中</a:t>
            </a:r>
          </a:p>
          <a:p>
            <a:pPr>
              <a:buClr>
                <a:schemeClr val="bg2">
                  <a:lumMod val="50000"/>
                </a:schemeClr>
              </a:buClr>
              <a:buFont typeface="Wingdings" pitchFamily="2" charset="2"/>
              <a:buChar char=""/>
            </a:pPr>
            <a:endParaRPr lang="zh-CN" altLang="en-US" sz="3200">
              <a:latin typeface="微软雅黑" pitchFamily="34" charset="-122"/>
              <a:ea typeface="微软雅黑" pitchFamily="34" charset="-122"/>
            </a:endParaRPr>
          </a:p>
        </p:txBody>
      </p:sp>
    </p:spTree>
    <p:extLst>
      <p:ext uri="{BB962C8B-B14F-4D97-AF65-F5344CB8AC3E}">
        <p14:creationId xmlns:p14="http://schemas.microsoft.com/office/powerpoint/2010/main" val="3543382622"/>
      </p:ext>
    </p:extLst>
  </p:cSld>
  <p:clrMapOvr>
    <a:masterClrMapping/>
  </p:clrMapOvr>
  <p:transition spd="med">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a:t>结构体</a:t>
            </a:r>
            <a:endParaRPr lang="zh-CN" altLang="en-US"/>
          </a:p>
        </p:txBody>
      </p:sp>
      <p:sp>
        <p:nvSpPr>
          <p:cNvPr id="4" name="内容占位符 2"/>
          <p:cNvSpPr txBox="1">
            <a:spLocks/>
          </p:cNvSpPr>
          <p:nvPr/>
        </p:nvSpPr>
        <p:spPr bwMode="auto">
          <a:xfrm>
            <a:off x="1053852" y="1100835"/>
            <a:ext cx="8229600" cy="52482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800"/>
              </a:spcBef>
              <a:spcAft>
                <a:spcPct val="0"/>
              </a:spcAft>
              <a:buClr>
                <a:schemeClr val="tx1"/>
              </a:buClr>
              <a:buSzPct val="80000"/>
              <a:buFont typeface="Arial" charset="0"/>
              <a:buChar char="•"/>
              <a:defRPr sz="2800" kern="1200">
                <a:solidFill>
                  <a:schemeClr val="tx1"/>
                </a:solidFill>
                <a:latin typeface="+mn-lt"/>
                <a:ea typeface="+mn-ea"/>
                <a:cs typeface="+mn-cs"/>
              </a:defRPr>
            </a:lvl1pPr>
            <a:lvl2pPr marL="615950" indent="-285750" algn="l" rtl="0" fontAlgn="base">
              <a:lnSpc>
                <a:spcPct val="90000"/>
              </a:lnSpc>
              <a:spcBef>
                <a:spcPts val="600"/>
              </a:spcBef>
              <a:spcAft>
                <a:spcPct val="0"/>
              </a:spcAft>
              <a:buSzPct val="80000"/>
              <a:buFont typeface="Corbel" pitchFamily="34" charset="0"/>
              <a:buChar char="–"/>
              <a:defRPr sz="2400" kern="1200">
                <a:solidFill>
                  <a:schemeClr val="tx1"/>
                </a:solidFill>
                <a:latin typeface="+mn-lt"/>
                <a:ea typeface="+mn-ea"/>
                <a:cs typeface="+mn-cs"/>
              </a:defRPr>
            </a:lvl2pPr>
            <a:lvl3pPr marL="995363" indent="-228600" algn="l" rtl="0" fontAlgn="base">
              <a:lnSpc>
                <a:spcPct val="90000"/>
              </a:lnSpc>
              <a:spcBef>
                <a:spcPts val="600"/>
              </a:spcBef>
              <a:spcAft>
                <a:spcPct val="0"/>
              </a:spcAft>
              <a:buClr>
                <a:schemeClr val="tx1"/>
              </a:buClr>
              <a:buSzPct val="80000"/>
              <a:buFont typeface="Arial" charset="0"/>
              <a:buChar char="•"/>
              <a:defRPr sz="2000" kern="1200">
                <a:solidFill>
                  <a:schemeClr val="tx1"/>
                </a:solidFill>
                <a:latin typeface="+mn-lt"/>
                <a:ea typeface="+mn-ea"/>
                <a:cs typeface="+mn-cs"/>
              </a:defRPr>
            </a:lvl3pPr>
            <a:lvl4pPr marL="1379538" indent="-282575" algn="l" rtl="0" fontAlgn="base">
              <a:lnSpc>
                <a:spcPct val="90000"/>
              </a:lnSpc>
              <a:spcBef>
                <a:spcPts val="600"/>
              </a:spcBef>
              <a:spcAft>
                <a:spcPct val="0"/>
              </a:spcAft>
              <a:buFont typeface="Corbel" pitchFamily="34" charset="0"/>
              <a:buChar char="–"/>
              <a:defRPr kern="1200">
                <a:solidFill>
                  <a:schemeClr val="tx1"/>
                </a:solidFill>
                <a:latin typeface="+mn-lt"/>
                <a:ea typeface="+mn-ea"/>
                <a:cs typeface="+mn-cs"/>
              </a:defRPr>
            </a:lvl4pPr>
            <a:lvl5pPr marL="1763713" indent="-228600" algn="l" rtl="0" fontAlgn="base">
              <a:lnSpc>
                <a:spcPct val="90000"/>
              </a:lnSpc>
              <a:spcBef>
                <a:spcPts val="600"/>
              </a:spcBef>
              <a:spcAft>
                <a:spcPct val="0"/>
              </a:spcAft>
              <a:buClr>
                <a:schemeClr val="tx1"/>
              </a:buClr>
              <a:buSzPct val="80000"/>
              <a:buFont typeface="Arial" charset="0"/>
              <a:buChar char="•"/>
              <a:defRPr kern="1200">
                <a:solidFill>
                  <a:schemeClr val="tx1"/>
                </a:solidFill>
                <a:latin typeface="+mn-lt"/>
                <a:ea typeface="+mn-ea"/>
                <a:cs typeface="+mn-cs"/>
              </a:defRPr>
            </a:lvl5pPr>
            <a:lvl6pPr marL="2148840"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6pPr>
            <a:lvl7pPr marL="2532888" indent="-228600" algn="l" defTabSz="914400" rtl="0" eaLnBrk="1" latinLnBrk="0" hangingPunct="1">
              <a:lnSpc>
                <a:spcPct val="90000"/>
              </a:lnSpc>
              <a:spcBef>
                <a:spcPts val="600"/>
              </a:spcBef>
              <a:buSzPct val="80000"/>
              <a:buFont typeface="Arial" pitchFamily="34" charset="0"/>
              <a:buChar char="•"/>
              <a:defRPr sz="1800" kern="1200" baseline="0">
                <a:solidFill>
                  <a:schemeClr val="tx1"/>
                </a:solidFill>
                <a:latin typeface="+mn-lt"/>
                <a:ea typeface="+mn-ea"/>
                <a:cs typeface="+mn-cs"/>
              </a:defRPr>
            </a:lvl7pPr>
            <a:lvl8pPr marL="2916936"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8pPr>
            <a:lvl9pPr marL="3300984" indent="-228600" algn="l" defTabSz="914400" rtl="0" eaLnBrk="1" latinLnBrk="0" hangingPunct="1">
              <a:lnSpc>
                <a:spcPct val="90000"/>
              </a:lnSpc>
              <a:spcBef>
                <a:spcPts val="600"/>
              </a:spcBef>
              <a:buSzPct val="80000"/>
              <a:buFont typeface="Arial" pitchFamily="34" charset="0"/>
              <a:buChar char="•"/>
              <a:defRPr sz="1800" kern="1200">
                <a:solidFill>
                  <a:schemeClr val="tx1"/>
                </a:solidFill>
                <a:latin typeface="+mn-lt"/>
                <a:ea typeface="+mn-ea"/>
                <a:cs typeface="+mn-cs"/>
              </a:defRPr>
            </a:lvl9pPr>
          </a:lstStyle>
          <a:p>
            <a:pPr>
              <a:buClr>
                <a:schemeClr val="bg2">
                  <a:lumMod val="50000"/>
                </a:schemeClr>
              </a:buClr>
              <a:buFont typeface="Wingdings" pitchFamily="2" charset="2"/>
              <a:buChar char=""/>
            </a:pPr>
            <a:r>
              <a:rPr lang="zh-CN" altLang="en-US" smtClean="0">
                <a:latin typeface="微软雅黑" pitchFamily="34" charset="-122"/>
                <a:ea typeface="微软雅黑" pitchFamily="34" charset="-122"/>
              </a:rPr>
              <a:t>在定义结构体的同时定义结构体变量</a:t>
            </a:r>
            <a:endParaRPr lang="en-US" altLang="zh-CN" smtClean="0">
              <a:latin typeface="微软雅黑" pitchFamily="34" charset="-122"/>
              <a:ea typeface="微软雅黑" pitchFamily="34" charset="-122"/>
            </a:endParaRPr>
          </a:p>
          <a:p>
            <a:pPr>
              <a:buClr>
                <a:schemeClr val="bg2">
                  <a:lumMod val="50000"/>
                </a:schemeClr>
              </a:buClr>
              <a:buFont typeface="Wingdings" pitchFamily="2" charset="2"/>
              <a:buChar char=""/>
            </a:pPr>
            <a:endParaRPr lang="en-US" altLang="zh-CN" smtClean="0">
              <a:latin typeface="微软雅黑" pitchFamily="34" charset="-122"/>
              <a:ea typeface="微软雅黑" pitchFamily="34" charset="-122"/>
            </a:endParaRPr>
          </a:p>
          <a:p>
            <a:pPr>
              <a:buClr>
                <a:schemeClr val="bg2">
                  <a:lumMod val="50000"/>
                </a:schemeClr>
              </a:buClr>
              <a:buFont typeface="Wingdings" pitchFamily="2" charset="2"/>
              <a:buChar char=""/>
            </a:pPr>
            <a:endParaRPr lang="en-US" altLang="zh-CN" smtClean="0">
              <a:latin typeface="微软雅黑" pitchFamily="34" charset="-122"/>
              <a:ea typeface="微软雅黑" pitchFamily="34" charset="-122"/>
            </a:endParaRPr>
          </a:p>
          <a:p>
            <a:pPr marL="0" indent="0">
              <a:buClr>
                <a:schemeClr val="bg2">
                  <a:lumMod val="50000"/>
                </a:schemeClr>
              </a:buClr>
              <a:buNone/>
            </a:pPr>
            <a:endParaRPr lang="en-US" altLang="zh-CN" smtClean="0">
              <a:latin typeface="微软雅黑" pitchFamily="34" charset="-122"/>
              <a:ea typeface="微软雅黑" pitchFamily="34" charset="-122"/>
            </a:endParaRPr>
          </a:p>
          <a:p>
            <a:pPr>
              <a:spcBef>
                <a:spcPts val="3000"/>
              </a:spcBef>
              <a:buClr>
                <a:schemeClr val="bg2">
                  <a:lumMod val="50000"/>
                </a:schemeClr>
              </a:buClr>
              <a:buFont typeface="Wingdings" pitchFamily="2" charset="2"/>
              <a:buChar char=""/>
            </a:pPr>
            <a:r>
              <a:rPr lang="zh-CN" altLang="en-US" smtClean="0">
                <a:latin typeface="微软雅黑" pitchFamily="34" charset="-122"/>
                <a:ea typeface="微软雅黑" pitchFamily="34" charset="-122"/>
              </a:rPr>
              <a:t>先定义结构体类型后定义结构体变量</a:t>
            </a:r>
            <a:endParaRPr lang="zh-CN" altLang="en-US" dirty="0" smtClean="0">
              <a:latin typeface="微软雅黑" pitchFamily="34" charset="-122"/>
              <a:ea typeface="微软雅黑" pitchFamily="34" charset="-122"/>
            </a:endParaRPr>
          </a:p>
        </p:txBody>
      </p:sp>
      <p:sp>
        <p:nvSpPr>
          <p:cNvPr id="5" name="矩形 4"/>
          <p:cNvSpPr>
            <a:spLocks noChangeArrowheads="1"/>
          </p:cNvSpPr>
          <p:nvPr/>
        </p:nvSpPr>
        <p:spPr bwMode="auto">
          <a:xfrm>
            <a:off x="1822085" y="1810448"/>
            <a:ext cx="2786063" cy="1785104"/>
          </a:xfrm>
          <a:prstGeom prst="rect">
            <a:avLst/>
          </a:prstGeom>
          <a:solidFill>
            <a:schemeClr val="bg2">
              <a:lumMod val="20000"/>
              <a:lumOff val="80000"/>
            </a:schemeClr>
          </a:solidFill>
          <a:ln w="38100">
            <a:solidFill>
              <a:schemeClr val="bg2">
                <a:lumMod val="50000"/>
              </a:schemeClr>
            </a:solidFill>
            <a:prstDash val="solid"/>
            <a:miter lim="800000"/>
            <a:headEnd/>
            <a:tailEnd/>
          </a:ln>
          <a:effectLst>
            <a:outerShdw blurRad="50800" dist="38100" dir="2700000" algn="tl" rotWithShape="0">
              <a:prstClr val="black">
                <a:alpha val="40000"/>
              </a:prstClr>
            </a:outerShdw>
          </a:effectLst>
        </p:spPr>
        <p:txBody>
          <a:bodyPr>
            <a:spAutoFit/>
          </a:bodyPr>
          <a:lstStyle/>
          <a:p>
            <a:r>
              <a:rPr lang="en-US" altLang="zh-CN" sz="2000" b="1" smtClean="0">
                <a:solidFill>
                  <a:schemeClr val="tx1">
                    <a:lumMod val="60000"/>
                    <a:lumOff val="40000"/>
                  </a:schemeClr>
                </a:solidFill>
                <a:latin typeface="Consolas" pitchFamily="49" charset="0"/>
                <a:cs typeface="Consolas" pitchFamily="49" charset="0"/>
              </a:rPr>
              <a:t>struct</a:t>
            </a:r>
            <a:r>
              <a:rPr lang="en-US" altLang="zh-CN" sz="2000" b="1" smtClean="0">
                <a:latin typeface="Consolas" pitchFamily="49" charset="0"/>
                <a:cs typeface="Consolas" pitchFamily="49" charset="0"/>
              </a:rPr>
              <a:t> Complex</a:t>
            </a:r>
            <a:endParaRPr lang="en-US" altLang="zh-CN" sz="2000" b="1" dirty="0">
              <a:latin typeface="Consolas" pitchFamily="49" charset="0"/>
              <a:cs typeface="Consolas" pitchFamily="49" charset="0"/>
            </a:endParaRPr>
          </a:p>
          <a:p>
            <a:r>
              <a:rPr lang="en-US" altLang="zh-CN" sz="2000" b="1" dirty="0">
                <a:latin typeface="Consolas" pitchFamily="49" charset="0"/>
                <a:cs typeface="Consolas" pitchFamily="49" charset="0"/>
              </a:rPr>
              <a:t>{</a:t>
            </a:r>
          </a:p>
          <a:p>
            <a:pPr>
              <a:lnSpc>
                <a:spcPct val="150000"/>
              </a:lnSpc>
            </a:pPr>
            <a:r>
              <a:rPr lang="en-US" altLang="zh-CN" sz="2000" b="1" smtClean="0">
                <a:latin typeface="Consolas" pitchFamily="49" charset="0"/>
                <a:cs typeface="Consolas" pitchFamily="49" charset="0"/>
              </a:rPr>
              <a:t>    double </a:t>
            </a:r>
            <a:r>
              <a:rPr lang="en-US" altLang="zh-CN" sz="2000" b="1" dirty="0">
                <a:latin typeface="Consolas" pitchFamily="49" charset="0"/>
                <a:cs typeface="Consolas" pitchFamily="49" charset="0"/>
              </a:rPr>
              <a:t>real;</a:t>
            </a:r>
          </a:p>
          <a:p>
            <a:r>
              <a:rPr lang="en-US" altLang="zh-CN" sz="2000" b="1" smtClean="0">
                <a:latin typeface="Consolas" pitchFamily="49" charset="0"/>
                <a:cs typeface="Consolas" pitchFamily="49" charset="0"/>
              </a:rPr>
              <a:t>    double </a:t>
            </a:r>
            <a:r>
              <a:rPr lang="en-US" altLang="zh-CN" sz="2000" b="1" dirty="0" err="1">
                <a:latin typeface="Consolas" pitchFamily="49" charset="0"/>
                <a:cs typeface="Consolas" pitchFamily="49" charset="0"/>
              </a:rPr>
              <a:t>imag</a:t>
            </a:r>
            <a:r>
              <a:rPr lang="en-US" altLang="zh-CN" sz="2000" b="1" dirty="0">
                <a:latin typeface="Consolas" pitchFamily="49" charset="0"/>
                <a:cs typeface="Consolas" pitchFamily="49" charset="0"/>
              </a:rPr>
              <a:t>;</a:t>
            </a:r>
          </a:p>
          <a:p>
            <a:r>
              <a:rPr lang="en-US" altLang="zh-CN" sz="2000" b="1" dirty="0">
                <a:latin typeface="Consolas" pitchFamily="49" charset="0"/>
                <a:cs typeface="Consolas" pitchFamily="49" charset="0"/>
              </a:rPr>
              <a:t>}op1,op2;</a:t>
            </a:r>
          </a:p>
        </p:txBody>
      </p:sp>
      <p:sp>
        <p:nvSpPr>
          <p:cNvPr id="6" name="矩形 5"/>
          <p:cNvSpPr>
            <a:spLocks noChangeArrowheads="1"/>
          </p:cNvSpPr>
          <p:nvPr/>
        </p:nvSpPr>
        <p:spPr bwMode="auto">
          <a:xfrm>
            <a:off x="5036773" y="1810448"/>
            <a:ext cx="2786062" cy="1785104"/>
          </a:xfrm>
          <a:prstGeom prst="rect">
            <a:avLst/>
          </a:prstGeom>
          <a:solidFill>
            <a:schemeClr val="bg2">
              <a:lumMod val="20000"/>
              <a:lumOff val="80000"/>
            </a:schemeClr>
          </a:solidFill>
          <a:ln w="38100">
            <a:solidFill>
              <a:schemeClr val="bg2">
                <a:lumMod val="50000"/>
              </a:schemeClr>
            </a:solidFill>
            <a:prstDash val="solid"/>
            <a:miter lim="800000"/>
            <a:headEnd/>
            <a:tailEnd/>
          </a:ln>
          <a:effectLst>
            <a:outerShdw blurRad="50800" dist="38100" dir="2700000" algn="tl" rotWithShape="0">
              <a:prstClr val="black">
                <a:alpha val="40000"/>
              </a:prstClr>
            </a:outerShdw>
          </a:effectLst>
        </p:spPr>
        <p:txBody>
          <a:bodyPr>
            <a:spAutoFit/>
          </a:bodyPr>
          <a:lstStyle/>
          <a:p>
            <a:r>
              <a:rPr lang="en-US" altLang="zh-CN" sz="2000" b="1" dirty="0" err="1">
                <a:solidFill>
                  <a:schemeClr val="tx1">
                    <a:lumMod val="60000"/>
                    <a:lumOff val="40000"/>
                  </a:schemeClr>
                </a:solidFill>
                <a:latin typeface="Consolas" pitchFamily="49" charset="0"/>
                <a:cs typeface="Consolas" pitchFamily="49" charset="0"/>
              </a:rPr>
              <a:t>struct</a:t>
            </a:r>
            <a:endParaRPr lang="en-US" altLang="zh-CN" sz="2000" b="1" dirty="0">
              <a:solidFill>
                <a:schemeClr val="tx1">
                  <a:lumMod val="60000"/>
                  <a:lumOff val="40000"/>
                </a:schemeClr>
              </a:solidFill>
              <a:latin typeface="Consolas" pitchFamily="49" charset="0"/>
              <a:cs typeface="Consolas" pitchFamily="49" charset="0"/>
            </a:endParaRPr>
          </a:p>
          <a:p>
            <a:r>
              <a:rPr lang="en-US" altLang="zh-CN" sz="2000" b="1" dirty="0">
                <a:latin typeface="Consolas" pitchFamily="49" charset="0"/>
                <a:cs typeface="Consolas" pitchFamily="49" charset="0"/>
              </a:rPr>
              <a:t>{</a:t>
            </a:r>
          </a:p>
          <a:p>
            <a:pPr>
              <a:lnSpc>
                <a:spcPct val="150000"/>
              </a:lnSpc>
            </a:pPr>
            <a:r>
              <a:rPr lang="en-US" altLang="zh-CN" sz="2000" b="1" smtClean="0">
                <a:latin typeface="Consolas" pitchFamily="49" charset="0"/>
                <a:cs typeface="Consolas" pitchFamily="49" charset="0"/>
              </a:rPr>
              <a:t>    double </a:t>
            </a:r>
            <a:r>
              <a:rPr lang="en-US" altLang="zh-CN" sz="2000" b="1" dirty="0">
                <a:latin typeface="Consolas" pitchFamily="49" charset="0"/>
                <a:cs typeface="Consolas" pitchFamily="49" charset="0"/>
              </a:rPr>
              <a:t>real;</a:t>
            </a:r>
          </a:p>
          <a:p>
            <a:r>
              <a:rPr lang="en-US" altLang="zh-CN" sz="2000" b="1" smtClean="0">
                <a:latin typeface="Consolas" pitchFamily="49" charset="0"/>
                <a:cs typeface="Consolas" pitchFamily="49" charset="0"/>
              </a:rPr>
              <a:t>    double </a:t>
            </a:r>
            <a:r>
              <a:rPr lang="en-US" altLang="zh-CN" sz="2000" b="1" dirty="0" err="1">
                <a:latin typeface="Consolas" pitchFamily="49" charset="0"/>
                <a:cs typeface="Consolas" pitchFamily="49" charset="0"/>
              </a:rPr>
              <a:t>imag</a:t>
            </a:r>
            <a:r>
              <a:rPr lang="en-US" altLang="zh-CN" sz="2000" b="1" dirty="0">
                <a:latin typeface="Consolas" pitchFamily="49" charset="0"/>
                <a:cs typeface="Consolas" pitchFamily="49" charset="0"/>
              </a:rPr>
              <a:t>;</a:t>
            </a:r>
          </a:p>
          <a:p>
            <a:r>
              <a:rPr lang="en-US" altLang="zh-CN" sz="2000" b="1" dirty="0">
                <a:latin typeface="Consolas" pitchFamily="49" charset="0"/>
                <a:cs typeface="Consolas" pitchFamily="49" charset="0"/>
              </a:rPr>
              <a:t>}op3;</a:t>
            </a:r>
          </a:p>
        </p:txBody>
      </p:sp>
      <p:sp>
        <p:nvSpPr>
          <p:cNvPr id="8" name="矩形 7"/>
          <p:cNvSpPr>
            <a:spLocks noChangeArrowheads="1"/>
          </p:cNvSpPr>
          <p:nvPr/>
        </p:nvSpPr>
        <p:spPr bwMode="auto">
          <a:xfrm>
            <a:off x="1822059" y="4310766"/>
            <a:ext cx="6841740" cy="1785104"/>
          </a:xfrm>
          <a:prstGeom prst="rect">
            <a:avLst/>
          </a:prstGeom>
          <a:solidFill>
            <a:schemeClr val="bg2">
              <a:lumMod val="20000"/>
              <a:lumOff val="80000"/>
            </a:schemeClr>
          </a:solidFill>
          <a:ln w="38100">
            <a:solidFill>
              <a:schemeClr val="bg2">
                <a:lumMod val="50000"/>
              </a:schemeClr>
            </a:solidFill>
            <a:prstDash val="solid"/>
            <a:miter lim="800000"/>
            <a:headEnd/>
            <a:tailEnd/>
          </a:ln>
          <a:effectLst>
            <a:outerShdw blurRad="50800" dist="38100" dir="2700000" algn="tl" rotWithShape="0">
              <a:prstClr val="black">
                <a:alpha val="40000"/>
              </a:prstClr>
            </a:outerShdw>
          </a:effectLst>
        </p:spPr>
        <p:txBody>
          <a:bodyPr wrap="square">
            <a:spAutoFit/>
          </a:bodyPr>
          <a:lstStyle/>
          <a:p>
            <a:r>
              <a:rPr lang="en-US" altLang="zh-CN" sz="2000" b="1" smtClean="0">
                <a:solidFill>
                  <a:schemeClr val="tx1">
                    <a:lumMod val="60000"/>
                    <a:lumOff val="40000"/>
                  </a:schemeClr>
                </a:solidFill>
                <a:latin typeface="Consolas" pitchFamily="49" charset="0"/>
                <a:cs typeface="Consolas" pitchFamily="49" charset="0"/>
              </a:rPr>
              <a:t>struct</a:t>
            </a:r>
            <a:r>
              <a:rPr lang="en-US" altLang="zh-CN" sz="2000" b="1" smtClean="0">
                <a:latin typeface="Consolas" pitchFamily="49" charset="0"/>
                <a:cs typeface="Consolas" pitchFamily="49" charset="0"/>
              </a:rPr>
              <a:t> Complex</a:t>
            </a:r>
            <a:endParaRPr lang="en-US" altLang="zh-CN" sz="2000" b="1" dirty="0">
              <a:latin typeface="Consolas" pitchFamily="49" charset="0"/>
              <a:cs typeface="Consolas" pitchFamily="49" charset="0"/>
            </a:endParaRPr>
          </a:p>
          <a:p>
            <a:r>
              <a:rPr lang="en-US" altLang="zh-CN" sz="2000" b="1" dirty="0">
                <a:latin typeface="Consolas" pitchFamily="49" charset="0"/>
                <a:cs typeface="Consolas" pitchFamily="49" charset="0"/>
              </a:rPr>
              <a:t>{</a:t>
            </a:r>
          </a:p>
          <a:p>
            <a:pPr>
              <a:lnSpc>
                <a:spcPct val="150000"/>
              </a:lnSpc>
            </a:pPr>
            <a:r>
              <a:rPr lang="en-US" altLang="zh-CN" sz="2000" b="1" smtClean="0">
                <a:latin typeface="Consolas" pitchFamily="49" charset="0"/>
                <a:cs typeface="Consolas" pitchFamily="49" charset="0"/>
              </a:rPr>
              <a:t>    double </a:t>
            </a:r>
            <a:r>
              <a:rPr lang="en-US" altLang="zh-CN" sz="2000" b="1" dirty="0">
                <a:latin typeface="Consolas" pitchFamily="49" charset="0"/>
                <a:cs typeface="Consolas" pitchFamily="49" charset="0"/>
              </a:rPr>
              <a:t>real;</a:t>
            </a:r>
          </a:p>
          <a:p>
            <a:r>
              <a:rPr lang="en-US" altLang="zh-CN" sz="2000" b="1" smtClean="0">
                <a:latin typeface="Consolas" pitchFamily="49" charset="0"/>
                <a:cs typeface="Consolas" pitchFamily="49" charset="0"/>
              </a:rPr>
              <a:t>    double </a:t>
            </a:r>
            <a:r>
              <a:rPr lang="en-US" altLang="zh-CN" sz="2000" b="1" dirty="0" err="1">
                <a:latin typeface="Consolas" pitchFamily="49" charset="0"/>
                <a:cs typeface="Consolas" pitchFamily="49" charset="0"/>
              </a:rPr>
              <a:t>imag</a:t>
            </a:r>
            <a:r>
              <a:rPr lang="en-US" altLang="zh-CN" sz="2000" b="1" dirty="0">
                <a:latin typeface="Consolas" pitchFamily="49" charset="0"/>
                <a:cs typeface="Consolas" pitchFamily="49" charset="0"/>
              </a:rPr>
              <a:t>;</a:t>
            </a:r>
          </a:p>
          <a:p>
            <a:r>
              <a:rPr lang="en-US" altLang="zh-CN" sz="2000" b="1" dirty="0" smtClean="0">
                <a:latin typeface="Consolas" pitchFamily="49" charset="0"/>
                <a:cs typeface="Consolas" pitchFamily="49" charset="0"/>
              </a:rPr>
              <a:t>};</a:t>
            </a:r>
            <a:endParaRPr lang="en-US" altLang="zh-CN" sz="2000" b="1" dirty="0">
              <a:latin typeface="Consolas" pitchFamily="49" charset="0"/>
              <a:cs typeface="Consolas" pitchFamily="49" charset="0"/>
            </a:endParaRPr>
          </a:p>
        </p:txBody>
      </p:sp>
      <p:pic>
        <p:nvPicPr>
          <p:cNvPr id="9" name="图片 8" descr="BQ2009513174034.gif"/>
          <p:cNvPicPr>
            <a:picLocks noChangeAspect="1"/>
          </p:cNvPicPr>
          <p:nvPr/>
        </p:nvPicPr>
        <p:blipFill>
          <a:blip r:embed="rId2"/>
          <a:srcRect/>
          <a:stretch>
            <a:fillRect/>
          </a:stretch>
        </p:blipFill>
        <p:spPr bwMode="auto">
          <a:xfrm>
            <a:off x="7390556" y="4941168"/>
            <a:ext cx="1358900" cy="1357312"/>
          </a:xfrm>
          <a:prstGeom prst="rect">
            <a:avLst/>
          </a:prstGeom>
          <a:noFill/>
          <a:ln w="9525">
            <a:noFill/>
            <a:miter lim="800000"/>
            <a:headEnd/>
            <a:tailEnd/>
          </a:ln>
        </p:spPr>
      </p:pic>
      <p:sp>
        <p:nvSpPr>
          <p:cNvPr id="10" name="自选图形 4"/>
          <p:cNvSpPr>
            <a:spLocks noChangeArrowheads="1"/>
          </p:cNvSpPr>
          <p:nvPr/>
        </p:nvSpPr>
        <p:spPr bwMode="auto">
          <a:xfrm>
            <a:off x="8214022" y="2703000"/>
            <a:ext cx="3536970" cy="1571636"/>
          </a:xfrm>
          <a:prstGeom prst="cloudCallout">
            <a:avLst>
              <a:gd name="adj1" fmla="val -34848"/>
              <a:gd name="adj2" fmla="val 97849"/>
            </a:avLst>
          </a:prstGeom>
          <a:solidFill>
            <a:schemeClr val="bg2">
              <a:lumMod val="20000"/>
              <a:lumOff val="80000"/>
            </a:schemeClr>
          </a:solidFill>
          <a:ln w="38100">
            <a:solidFill>
              <a:schemeClr val="bg2">
                <a:lumMod val="50000"/>
              </a:schemeClr>
            </a:solidFill>
            <a:round/>
            <a:headEnd/>
            <a:tailEnd/>
          </a:ln>
          <a:effectLst>
            <a:outerShdw blurRad="50800" dist="38100" dir="2700000" algn="tl" rotWithShape="0">
              <a:prstClr val="black">
                <a:alpha val="40000"/>
              </a:prstClr>
            </a:outerShdw>
          </a:effectLst>
        </p:spPr>
        <p:txBody>
          <a:bodyPr/>
          <a:lstStyle/>
          <a:p>
            <a:r>
              <a:rPr lang="en-US" altLang="zh-CN" sz="2000" b="1">
                <a:solidFill>
                  <a:schemeClr val="tx1">
                    <a:lumMod val="60000"/>
                    <a:lumOff val="40000"/>
                  </a:schemeClr>
                </a:solidFill>
                <a:latin typeface="微软雅黑" pitchFamily="34" charset="-122"/>
                <a:ea typeface="微软雅黑" pitchFamily="34" charset="-122"/>
              </a:rPr>
              <a:t>struct  Complex</a:t>
            </a:r>
            <a:r>
              <a:rPr lang="zh-CN" altLang="en-US" sz="2000" b="1">
                <a:latin typeface="微软雅黑" pitchFamily="34" charset="-122"/>
                <a:ea typeface="微软雅黑" pitchFamily="34" charset="-122"/>
              </a:rPr>
              <a:t>类型名太长了，能不能短一点？</a:t>
            </a:r>
            <a:endParaRPr lang="zh-CN" altLang="en-US" sz="2000" b="1" dirty="0">
              <a:latin typeface="微软雅黑" pitchFamily="34" charset="-122"/>
              <a:ea typeface="微软雅黑" pitchFamily="34" charset="-122"/>
            </a:endParaRPr>
          </a:p>
        </p:txBody>
      </p:sp>
      <p:sp>
        <p:nvSpPr>
          <p:cNvPr id="7" name="矩形 6"/>
          <p:cNvSpPr/>
          <p:nvPr/>
        </p:nvSpPr>
        <p:spPr>
          <a:xfrm>
            <a:off x="4978380" y="4397042"/>
            <a:ext cx="3685420" cy="400110"/>
          </a:xfrm>
          <a:prstGeom prst="rect">
            <a:avLst/>
          </a:prstGeom>
        </p:spPr>
        <p:txBody>
          <a:bodyPr wrap="square">
            <a:spAutoFit/>
          </a:bodyPr>
          <a:lstStyle/>
          <a:p>
            <a:pPr>
              <a:defRPr/>
            </a:pPr>
            <a:r>
              <a:rPr lang="en-US" altLang="zh-CN" sz="2000" b="1" smtClean="0">
                <a:solidFill>
                  <a:schemeClr val="tx1">
                    <a:lumMod val="60000"/>
                    <a:lumOff val="40000"/>
                  </a:schemeClr>
                </a:solidFill>
                <a:latin typeface="Consolas" pitchFamily="49" charset="0"/>
                <a:cs typeface="Consolas" pitchFamily="49" charset="0"/>
              </a:rPr>
              <a:t>struct Complex </a:t>
            </a:r>
            <a:r>
              <a:rPr lang="en-US" altLang="zh-CN" sz="2000" b="1" smtClean="0">
                <a:latin typeface="Consolas" pitchFamily="49" charset="0"/>
                <a:cs typeface="Consolas" pitchFamily="49" charset="0"/>
              </a:rPr>
              <a:t>op1,op2</a:t>
            </a:r>
            <a:r>
              <a:rPr lang="en-US" altLang="zh-CN" sz="2000" b="1" dirty="0">
                <a:solidFill>
                  <a:schemeClr val="tx1">
                    <a:lumMod val="60000"/>
                    <a:lumOff val="40000"/>
                  </a:schemeClr>
                </a:solidFill>
                <a:latin typeface="Consolas" pitchFamily="49" charset="0"/>
                <a:cs typeface="Consolas" pitchFamily="49" charset="0"/>
              </a:rPr>
              <a:t>;  </a:t>
            </a:r>
            <a:endParaRPr lang="en-US" altLang="zh-CN" sz="2000" b="1" dirty="0">
              <a:solidFill>
                <a:srgbClr val="2045AE"/>
              </a:solidFill>
              <a:latin typeface="Consolas" pitchFamily="49" charset="0"/>
              <a:cs typeface="Consolas" pitchFamily="49" charset="0"/>
            </a:endParaRPr>
          </a:p>
        </p:txBody>
      </p:sp>
    </p:spTree>
    <p:extLst>
      <p:ext uri="{BB962C8B-B14F-4D97-AF65-F5344CB8AC3E}">
        <p14:creationId xmlns:p14="http://schemas.microsoft.com/office/powerpoint/2010/main" val="664341706"/>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 calcmode="lin" valueType="num">
                                      <p:cBhvr>
                                        <p:cTn id="14" dur="500" fill="hold"/>
                                        <p:tgtEl>
                                          <p:spTgt spid="6"/>
                                        </p:tgtEl>
                                        <p:attrNameLst>
                                          <p:attrName>ppt_w</p:attrName>
                                        </p:attrNameLst>
                                      </p:cBhvr>
                                      <p:tavLst>
                                        <p:tav tm="0">
                                          <p:val>
                                            <p:fltVal val="0"/>
                                          </p:val>
                                        </p:tav>
                                        <p:tav tm="100000">
                                          <p:val>
                                            <p:strVal val="#ppt_w"/>
                                          </p:val>
                                        </p:tav>
                                      </p:tavLst>
                                    </p:anim>
                                    <p:anim calcmode="lin" valueType="num">
                                      <p:cBhvr>
                                        <p:cTn id="15" dur="500" fill="hold"/>
                                        <p:tgtEl>
                                          <p:spTgt spid="6"/>
                                        </p:tgtEl>
                                        <p:attrNameLst>
                                          <p:attrName>ppt_h</p:attrName>
                                        </p:attrNameLst>
                                      </p:cBhvr>
                                      <p:tavLst>
                                        <p:tav tm="0">
                                          <p:val>
                                            <p:fltVal val="0"/>
                                          </p:val>
                                        </p:tav>
                                        <p:tav tm="100000">
                                          <p:val>
                                            <p:strVal val="#ppt_h"/>
                                          </p:val>
                                        </p:tav>
                                      </p:tavLst>
                                    </p:anim>
                                    <p:animEffect transition="in" filter="fade">
                                      <p:cBhvr>
                                        <p:cTn id="16" dur="500"/>
                                        <p:tgtEl>
                                          <p:spTgt spid="6"/>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53" presetClass="entr" presetSubtype="0"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p:cTn id="25" dur="500" fill="hold"/>
                                        <p:tgtEl>
                                          <p:spTgt spid="8"/>
                                        </p:tgtEl>
                                        <p:attrNameLst>
                                          <p:attrName>ppt_w</p:attrName>
                                        </p:attrNameLst>
                                      </p:cBhvr>
                                      <p:tavLst>
                                        <p:tav tm="0">
                                          <p:val>
                                            <p:fltVal val="0"/>
                                          </p:val>
                                        </p:tav>
                                        <p:tav tm="100000">
                                          <p:val>
                                            <p:strVal val="#ppt_w"/>
                                          </p:val>
                                        </p:tav>
                                      </p:tavLst>
                                    </p:anim>
                                    <p:anim calcmode="lin" valueType="num">
                                      <p:cBhvr>
                                        <p:cTn id="26" dur="500" fill="hold"/>
                                        <p:tgtEl>
                                          <p:spTgt spid="8"/>
                                        </p:tgtEl>
                                        <p:attrNameLst>
                                          <p:attrName>ppt_h</p:attrName>
                                        </p:attrNameLst>
                                      </p:cBhvr>
                                      <p:tavLst>
                                        <p:tav tm="0">
                                          <p:val>
                                            <p:fltVal val="0"/>
                                          </p:val>
                                        </p:tav>
                                        <p:tav tm="100000">
                                          <p:val>
                                            <p:strVal val="#ppt_h"/>
                                          </p:val>
                                        </p:tav>
                                      </p:tavLst>
                                    </p:anim>
                                    <p:animEffect transition="in" filter="fade">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53" presetClass="entr" presetSubtype="0" fill="hold" grpId="0" nodeType="clickEffect">
                                  <p:stCondLst>
                                    <p:cond delay="0"/>
                                  </p:stCondLst>
                                  <p:childTnLst>
                                    <p:set>
                                      <p:cBhvr>
                                        <p:cTn id="31" dur="1" fill="hold">
                                          <p:stCondLst>
                                            <p:cond delay="0"/>
                                          </p:stCondLst>
                                        </p:cTn>
                                        <p:tgtEl>
                                          <p:spTgt spid="7"/>
                                        </p:tgtEl>
                                        <p:attrNameLst>
                                          <p:attrName>style.visibility</p:attrName>
                                        </p:attrNameLst>
                                      </p:cBhvr>
                                      <p:to>
                                        <p:strVal val="visible"/>
                                      </p:to>
                                    </p:set>
                                    <p:anim calcmode="lin" valueType="num">
                                      <p:cBhvr>
                                        <p:cTn id="32" dur="500" fill="hold"/>
                                        <p:tgtEl>
                                          <p:spTgt spid="7"/>
                                        </p:tgtEl>
                                        <p:attrNameLst>
                                          <p:attrName>ppt_w</p:attrName>
                                        </p:attrNameLst>
                                      </p:cBhvr>
                                      <p:tavLst>
                                        <p:tav tm="0">
                                          <p:val>
                                            <p:fltVal val="0"/>
                                          </p:val>
                                        </p:tav>
                                        <p:tav tm="100000">
                                          <p:val>
                                            <p:strVal val="#ppt_w"/>
                                          </p:val>
                                        </p:tav>
                                      </p:tavLst>
                                    </p:anim>
                                    <p:anim calcmode="lin" valueType="num">
                                      <p:cBhvr>
                                        <p:cTn id="33" dur="500" fill="hold"/>
                                        <p:tgtEl>
                                          <p:spTgt spid="7"/>
                                        </p:tgtEl>
                                        <p:attrNameLst>
                                          <p:attrName>ppt_h</p:attrName>
                                        </p:attrNameLst>
                                      </p:cBhvr>
                                      <p:tavLst>
                                        <p:tav tm="0">
                                          <p:val>
                                            <p:fltVal val="0"/>
                                          </p:val>
                                        </p:tav>
                                        <p:tav tm="100000">
                                          <p:val>
                                            <p:strVal val="#ppt_h"/>
                                          </p:val>
                                        </p:tav>
                                      </p:tavLst>
                                    </p:anim>
                                    <p:animEffect transition="in" filter="fade">
                                      <p:cBhvr>
                                        <p:cTn id="34" dur="500"/>
                                        <p:tgtEl>
                                          <p:spTgt spid="7"/>
                                        </p:tgtEl>
                                      </p:cBhvr>
                                    </p:animEffect>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nodeType="clickEffect">
                                  <p:stCondLst>
                                    <p:cond delay="0"/>
                                  </p:stCondLst>
                                  <p:childTnLst>
                                    <p:set>
                                      <p:cBhvr>
                                        <p:cTn id="38" dur="1" fill="hold">
                                          <p:stCondLst>
                                            <p:cond delay="0"/>
                                          </p:stCondLst>
                                        </p:cTn>
                                        <p:tgtEl>
                                          <p:spTgt spid="9"/>
                                        </p:tgtEl>
                                        <p:attrNameLst>
                                          <p:attrName>style.visibility</p:attrName>
                                        </p:attrNameLst>
                                      </p:cBhvr>
                                      <p:to>
                                        <p:strVal val="visible"/>
                                      </p:to>
                                    </p:set>
                                    <p:animEffect transition="in" filter="fade">
                                      <p:cBhvr>
                                        <p:cTn id="39" dur="1000"/>
                                        <p:tgtEl>
                                          <p:spTgt spid="9"/>
                                        </p:tgtEl>
                                      </p:cBhvr>
                                    </p:animEffect>
                                    <p:anim calcmode="lin" valueType="num">
                                      <p:cBhvr>
                                        <p:cTn id="40" dur="1000" fill="hold"/>
                                        <p:tgtEl>
                                          <p:spTgt spid="9"/>
                                        </p:tgtEl>
                                        <p:attrNameLst>
                                          <p:attrName>ppt_x</p:attrName>
                                        </p:attrNameLst>
                                      </p:cBhvr>
                                      <p:tavLst>
                                        <p:tav tm="0">
                                          <p:val>
                                            <p:strVal val="#ppt_x"/>
                                          </p:val>
                                        </p:tav>
                                        <p:tav tm="100000">
                                          <p:val>
                                            <p:strVal val="#ppt_x"/>
                                          </p:val>
                                        </p:tav>
                                      </p:tavLst>
                                    </p:anim>
                                    <p:anim calcmode="lin" valueType="num">
                                      <p:cBhvr>
                                        <p:cTn id="41" dur="1000" fill="hold"/>
                                        <p:tgtEl>
                                          <p:spTgt spid="9"/>
                                        </p:tgtEl>
                                        <p:attrNameLst>
                                          <p:attrName>ppt_y</p:attrName>
                                        </p:attrNameLst>
                                      </p:cBhvr>
                                      <p:tavLst>
                                        <p:tav tm="0">
                                          <p:val>
                                            <p:strVal val="#ppt_y+.1"/>
                                          </p:val>
                                        </p:tav>
                                        <p:tav tm="100000">
                                          <p:val>
                                            <p:strVal val="#ppt_y"/>
                                          </p:val>
                                        </p:tav>
                                      </p:tavLst>
                                    </p:anim>
                                  </p:childTnLst>
                                </p:cTn>
                              </p:par>
                            </p:childTnLst>
                          </p:cTn>
                        </p:par>
                        <p:par>
                          <p:cTn id="42" fill="hold">
                            <p:stCondLst>
                              <p:cond delay="1000"/>
                            </p:stCondLst>
                            <p:childTnLst>
                              <p:par>
                                <p:cTn id="43" presetID="53" presetClass="entr" presetSubtype="16" fill="hold" grpId="0" nodeType="afterEffect">
                                  <p:stCondLst>
                                    <p:cond delay="0"/>
                                  </p:stCondLst>
                                  <p:childTnLst>
                                    <p:set>
                                      <p:cBhvr>
                                        <p:cTn id="44" dur="1" fill="hold">
                                          <p:stCondLst>
                                            <p:cond delay="0"/>
                                          </p:stCondLst>
                                        </p:cTn>
                                        <p:tgtEl>
                                          <p:spTgt spid="10"/>
                                        </p:tgtEl>
                                        <p:attrNameLst>
                                          <p:attrName>style.visibility</p:attrName>
                                        </p:attrNameLst>
                                      </p:cBhvr>
                                      <p:to>
                                        <p:strVal val="visible"/>
                                      </p:to>
                                    </p:set>
                                    <p:anim calcmode="lin" valueType="num">
                                      <p:cBhvr>
                                        <p:cTn id="45" dur="500" fill="hold"/>
                                        <p:tgtEl>
                                          <p:spTgt spid="10"/>
                                        </p:tgtEl>
                                        <p:attrNameLst>
                                          <p:attrName>ppt_w</p:attrName>
                                        </p:attrNameLst>
                                      </p:cBhvr>
                                      <p:tavLst>
                                        <p:tav tm="0">
                                          <p:val>
                                            <p:fltVal val="0"/>
                                          </p:val>
                                        </p:tav>
                                        <p:tav tm="100000">
                                          <p:val>
                                            <p:strVal val="#ppt_w"/>
                                          </p:val>
                                        </p:tav>
                                      </p:tavLst>
                                    </p:anim>
                                    <p:anim calcmode="lin" valueType="num">
                                      <p:cBhvr>
                                        <p:cTn id="46" dur="500" fill="hold"/>
                                        <p:tgtEl>
                                          <p:spTgt spid="10"/>
                                        </p:tgtEl>
                                        <p:attrNameLst>
                                          <p:attrName>ppt_h</p:attrName>
                                        </p:attrNameLst>
                                      </p:cBhvr>
                                      <p:tavLst>
                                        <p:tav tm="0">
                                          <p:val>
                                            <p:fltVal val="0"/>
                                          </p:val>
                                        </p:tav>
                                        <p:tav tm="100000">
                                          <p:val>
                                            <p:strVal val="#ppt_h"/>
                                          </p:val>
                                        </p:tav>
                                      </p:tavLst>
                                    </p:anim>
                                    <p:animEffect transition="in" filter="fade">
                                      <p:cBhvr>
                                        <p:cTn id="4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8" grpId="0" animBg="1"/>
      <p:bldP spid="10" grpId="0" animBg="1"/>
      <p:bldP spid="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a:t>结构体</a:t>
            </a:r>
            <a:endParaRPr lang="zh-CN" altLang="en-US"/>
          </a:p>
        </p:txBody>
      </p:sp>
      <p:sp>
        <p:nvSpPr>
          <p:cNvPr id="4" name="内容占位符 2"/>
          <p:cNvSpPr txBox="1">
            <a:spLocks/>
          </p:cNvSpPr>
          <p:nvPr/>
        </p:nvSpPr>
        <p:spPr bwMode="auto">
          <a:xfrm>
            <a:off x="1053852" y="1133053"/>
            <a:ext cx="9721080" cy="236795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800"/>
              </a:spcBef>
              <a:spcAft>
                <a:spcPct val="0"/>
              </a:spcAft>
              <a:buClr>
                <a:schemeClr val="tx1"/>
              </a:buClr>
              <a:buSzPct val="80000"/>
              <a:buFont typeface="Arial" charset="0"/>
              <a:buChar char="•"/>
              <a:defRPr sz="2800" kern="1200">
                <a:solidFill>
                  <a:schemeClr val="tx1"/>
                </a:solidFill>
                <a:latin typeface="+mn-lt"/>
                <a:ea typeface="+mn-ea"/>
                <a:cs typeface="+mn-cs"/>
              </a:defRPr>
            </a:lvl1pPr>
            <a:lvl2pPr marL="615950" indent="-285750" algn="l" rtl="0" fontAlgn="base">
              <a:lnSpc>
                <a:spcPct val="90000"/>
              </a:lnSpc>
              <a:spcBef>
                <a:spcPts val="600"/>
              </a:spcBef>
              <a:spcAft>
                <a:spcPct val="0"/>
              </a:spcAft>
              <a:buSzPct val="80000"/>
              <a:buFont typeface="Corbel" pitchFamily="34" charset="0"/>
              <a:buChar char="–"/>
              <a:defRPr sz="2400" kern="1200">
                <a:solidFill>
                  <a:schemeClr val="tx1"/>
                </a:solidFill>
                <a:latin typeface="+mn-lt"/>
                <a:ea typeface="+mn-ea"/>
                <a:cs typeface="+mn-cs"/>
              </a:defRPr>
            </a:lvl2pPr>
            <a:lvl3pPr marL="995363" indent="-228600" algn="l" rtl="0" fontAlgn="base">
              <a:lnSpc>
                <a:spcPct val="90000"/>
              </a:lnSpc>
              <a:spcBef>
                <a:spcPts val="600"/>
              </a:spcBef>
              <a:spcAft>
                <a:spcPct val="0"/>
              </a:spcAft>
              <a:buClr>
                <a:schemeClr val="tx1"/>
              </a:buClr>
              <a:buSzPct val="80000"/>
              <a:buFont typeface="Arial" charset="0"/>
              <a:buChar char="•"/>
              <a:defRPr sz="2000" kern="1200">
                <a:solidFill>
                  <a:schemeClr val="tx1"/>
                </a:solidFill>
                <a:latin typeface="+mn-lt"/>
                <a:ea typeface="+mn-ea"/>
                <a:cs typeface="+mn-cs"/>
              </a:defRPr>
            </a:lvl3pPr>
            <a:lvl4pPr marL="1379538" indent="-282575" algn="l" rtl="0" fontAlgn="base">
              <a:lnSpc>
                <a:spcPct val="90000"/>
              </a:lnSpc>
              <a:spcBef>
                <a:spcPts val="600"/>
              </a:spcBef>
              <a:spcAft>
                <a:spcPct val="0"/>
              </a:spcAft>
              <a:buFont typeface="Corbel" pitchFamily="34" charset="0"/>
              <a:buChar char="–"/>
              <a:defRPr kern="1200">
                <a:solidFill>
                  <a:schemeClr val="tx1"/>
                </a:solidFill>
                <a:latin typeface="+mn-lt"/>
                <a:ea typeface="+mn-ea"/>
                <a:cs typeface="+mn-cs"/>
              </a:defRPr>
            </a:lvl4pPr>
            <a:lvl5pPr marL="1763713" indent="-228600" algn="l" rtl="0" fontAlgn="base">
              <a:lnSpc>
                <a:spcPct val="90000"/>
              </a:lnSpc>
              <a:spcBef>
                <a:spcPts val="600"/>
              </a:spcBef>
              <a:spcAft>
                <a:spcPct val="0"/>
              </a:spcAft>
              <a:buClr>
                <a:schemeClr val="tx1"/>
              </a:buClr>
              <a:buSzPct val="80000"/>
              <a:buFont typeface="Arial" charset="0"/>
              <a:buChar char="•"/>
              <a:defRPr kern="1200">
                <a:solidFill>
                  <a:schemeClr val="tx1"/>
                </a:solidFill>
                <a:latin typeface="+mn-lt"/>
                <a:ea typeface="+mn-ea"/>
                <a:cs typeface="+mn-cs"/>
              </a:defRPr>
            </a:lvl5pPr>
            <a:lvl6pPr marL="2148840"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6pPr>
            <a:lvl7pPr marL="2532888" indent="-228600" algn="l" defTabSz="914400" rtl="0" eaLnBrk="1" latinLnBrk="0" hangingPunct="1">
              <a:lnSpc>
                <a:spcPct val="90000"/>
              </a:lnSpc>
              <a:spcBef>
                <a:spcPts val="600"/>
              </a:spcBef>
              <a:buSzPct val="80000"/>
              <a:buFont typeface="Arial" pitchFamily="34" charset="0"/>
              <a:buChar char="•"/>
              <a:defRPr sz="1800" kern="1200" baseline="0">
                <a:solidFill>
                  <a:schemeClr val="tx1"/>
                </a:solidFill>
                <a:latin typeface="+mn-lt"/>
                <a:ea typeface="+mn-ea"/>
                <a:cs typeface="+mn-cs"/>
              </a:defRPr>
            </a:lvl7pPr>
            <a:lvl8pPr marL="2916936"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8pPr>
            <a:lvl9pPr marL="3300984" indent="-228600" algn="l" defTabSz="914400" rtl="0" eaLnBrk="1" latinLnBrk="0" hangingPunct="1">
              <a:lnSpc>
                <a:spcPct val="90000"/>
              </a:lnSpc>
              <a:spcBef>
                <a:spcPts val="600"/>
              </a:spcBef>
              <a:buSzPct val="80000"/>
              <a:buFont typeface="Arial" pitchFamily="34" charset="0"/>
              <a:buChar char="•"/>
              <a:defRPr sz="1800" kern="1200">
                <a:solidFill>
                  <a:schemeClr val="tx1"/>
                </a:solidFill>
                <a:latin typeface="+mn-lt"/>
                <a:ea typeface="+mn-ea"/>
                <a:cs typeface="+mn-cs"/>
              </a:defRPr>
            </a:lvl9pPr>
          </a:lstStyle>
          <a:p>
            <a:pPr>
              <a:buClr>
                <a:schemeClr val="bg2">
                  <a:lumMod val="50000"/>
                </a:schemeClr>
              </a:buClr>
              <a:buFont typeface="Wingdings" pitchFamily="2" charset="2"/>
              <a:buChar char=""/>
            </a:pPr>
            <a:r>
              <a:rPr lang="zh-CN" altLang="en-US" sz="3200" smtClean="0">
                <a:latin typeface="微软雅黑" pitchFamily="34" charset="-122"/>
                <a:ea typeface="微软雅黑" pitchFamily="34" charset="-122"/>
              </a:rPr>
              <a:t>请用</a:t>
            </a:r>
            <a:r>
              <a:rPr lang="en-US" altLang="zh-CN" sz="3200" smtClean="0">
                <a:latin typeface="微软雅黑" pitchFamily="34" charset="-122"/>
                <a:ea typeface="微软雅黑" pitchFamily="34" charset="-122"/>
              </a:rPr>
              <a:t>typedef</a:t>
            </a:r>
            <a:r>
              <a:rPr lang="zh-CN" altLang="en-US" sz="3200" smtClean="0">
                <a:latin typeface="微软雅黑" pitchFamily="34" charset="-122"/>
                <a:ea typeface="微软雅黑" pitchFamily="34" charset="-122"/>
              </a:rPr>
              <a:t>简化</a:t>
            </a:r>
            <a:r>
              <a:rPr lang="en-US" altLang="zh-CN" sz="3200" smtClean="0">
                <a:solidFill>
                  <a:schemeClr val="tx1">
                    <a:lumMod val="60000"/>
                    <a:lumOff val="40000"/>
                  </a:schemeClr>
                </a:solidFill>
                <a:latin typeface="微软雅黑" pitchFamily="34" charset="-122"/>
                <a:ea typeface="微软雅黑" pitchFamily="34" charset="-122"/>
              </a:rPr>
              <a:t>struct  Complex</a:t>
            </a:r>
            <a:r>
              <a:rPr lang="zh-CN" altLang="en-US" sz="3200" smtClean="0">
                <a:latin typeface="微软雅黑" pitchFamily="34" charset="-122"/>
                <a:ea typeface="微软雅黑" pitchFamily="34" charset="-122"/>
              </a:rPr>
              <a:t>变量的定义形式</a:t>
            </a:r>
            <a:endParaRPr lang="en-US" altLang="zh-CN" sz="3200" smtClean="0">
              <a:latin typeface="微软雅黑" pitchFamily="34" charset="-122"/>
              <a:ea typeface="微软雅黑" pitchFamily="34" charset="-122"/>
            </a:endParaRPr>
          </a:p>
          <a:p>
            <a:pPr>
              <a:buClr>
                <a:schemeClr val="bg2">
                  <a:lumMod val="50000"/>
                </a:schemeClr>
              </a:buClr>
              <a:buFont typeface="Wingdings" pitchFamily="2" charset="2"/>
              <a:buChar char=""/>
            </a:pPr>
            <a:endParaRPr lang="en-US" altLang="zh-CN" sz="3200" smtClean="0">
              <a:latin typeface="微软雅黑" pitchFamily="34" charset="-122"/>
              <a:ea typeface="微软雅黑" pitchFamily="34" charset="-122"/>
            </a:endParaRPr>
          </a:p>
          <a:p>
            <a:pPr>
              <a:spcBef>
                <a:spcPts val="4800"/>
              </a:spcBef>
              <a:buClr>
                <a:schemeClr val="bg2">
                  <a:lumMod val="50000"/>
                </a:schemeClr>
              </a:buClr>
              <a:buFont typeface="Wingdings" pitchFamily="2" charset="2"/>
              <a:buChar char=""/>
            </a:pPr>
            <a:r>
              <a:rPr lang="zh-CN" altLang="en-US" sz="3200" smtClean="0">
                <a:latin typeface="微软雅黑" pitchFamily="34" charset="-122"/>
                <a:ea typeface="微软雅黑" pitchFamily="34" charset="-122"/>
              </a:rPr>
              <a:t>更通用的做法：</a:t>
            </a:r>
            <a:endParaRPr lang="zh-CN" altLang="en-US" sz="3200" dirty="0" smtClean="0">
              <a:latin typeface="微软雅黑" pitchFamily="34" charset="-122"/>
              <a:ea typeface="微软雅黑" pitchFamily="34" charset="-122"/>
            </a:endParaRPr>
          </a:p>
        </p:txBody>
      </p:sp>
      <p:sp>
        <p:nvSpPr>
          <p:cNvPr id="5" name="TextBox 4"/>
          <p:cNvSpPr txBox="1"/>
          <p:nvPr/>
        </p:nvSpPr>
        <p:spPr>
          <a:xfrm>
            <a:off x="1813719" y="1700808"/>
            <a:ext cx="6296917" cy="523220"/>
          </a:xfrm>
          <a:prstGeom prst="rect">
            <a:avLst/>
          </a:prstGeom>
          <a:noFill/>
        </p:spPr>
        <p:txBody>
          <a:bodyPr wrap="none">
            <a:spAutoFit/>
          </a:bodyPr>
          <a:lstStyle/>
          <a:p>
            <a:pPr>
              <a:defRPr/>
            </a:pPr>
            <a:r>
              <a:rPr lang="en-US" altLang="zh-CN" sz="2800" b="1" smtClean="0">
                <a:solidFill>
                  <a:schemeClr val="tx1">
                    <a:lumMod val="60000"/>
                    <a:lumOff val="40000"/>
                  </a:schemeClr>
                </a:solidFill>
                <a:latin typeface="Consolas" pitchFamily="49" charset="0"/>
                <a:cs typeface="Consolas" pitchFamily="49" charset="0"/>
              </a:rPr>
              <a:t>typedef </a:t>
            </a:r>
            <a:r>
              <a:rPr lang="en-US" altLang="zh-CN" sz="2800" b="1" smtClean="0">
                <a:solidFill>
                  <a:srgbClr val="000000"/>
                </a:solidFill>
                <a:latin typeface="Consolas" pitchFamily="49" charset="0"/>
                <a:cs typeface="Consolas" pitchFamily="49" charset="0"/>
              </a:rPr>
              <a:t>struct Complex </a:t>
            </a:r>
            <a:r>
              <a:rPr lang="en-US" altLang="zh-CN" sz="2800" b="1" smtClean="0">
                <a:solidFill>
                  <a:schemeClr val="tx1">
                    <a:lumMod val="60000"/>
                    <a:lumOff val="40000"/>
                  </a:schemeClr>
                </a:solidFill>
                <a:latin typeface="Consolas" pitchFamily="49" charset="0"/>
                <a:cs typeface="Consolas" pitchFamily="49" charset="0"/>
              </a:rPr>
              <a:t>Complex</a:t>
            </a:r>
            <a:r>
              <a:rPr lang="en-US" altLang="zh-CN" sz="2800" b="1" dirty="0" smtClean="0">
                <a:solidFill>
                  <a:schemeClr val="tx1">
                    <a:lumMod val="60000"/>
                    <a:lumOff val="40000"/>
                  </a:schemeClr>
                </a:solidFill>
                <a:latin typeface="Consolas" pitchFamily="49" charset="0"/>
                <a:ea typeface="+mn-ea"/>
                <a:cs typeface="Consolas" pitchFamily="49" charset="0"/>
              </a:rPr>
              <a:t>;</a:t>
            </a:r>
            <a:endParaRPr lang="en-US" altLang="zh-CN" sz="2800" b="1" dirty="0">
              <a:solidFill>
                <a:schemeClr val="accent1"/>
              </a:solidFill>
              <a:latin typeface="Consolas" pitchFamily="49" charset="0"/>
              <a:ea typeface="+mn-ea"/>
              <a:cs typeface="Consolas" pitchFamily="49" charset="0"/>
            </a:endParaRPr>
          </a:p>
        </p:txBody>
      </p:sp>
      <p:sp>
        <p:nvSpPr>
          <p:cNvPr id="6" name="矩形 5"/>
          <p:cNvSpPr/>
          <p:nvPr/>
        </p:nvSpPr>
        <p:spPr>
          <a:xfrm>
            <a:off x="1269876" y="3501008"/>
            <a:ext cx="4110808" cy="1938992"/>
          </a:xfrm>
          <a:prstGeom prst="rect">
            <a:avLst/>
          </a:prstGeom>
          <a:solidFill>
            <a:schemeClr val="bg2">
              <a:lumMod val="20000"/>
              <a:lumOff val="80000"/>
            </a:schemeClr>
          </a:solidFill>
          <a:ln w="38100">
            <a:solidFill>
              <a:schemeClr val="bg2">
                <a:lumMod val="50000"/>
              </a:schemeClr>
            </a:solidFill>
            <a:prstDash val="solid"/>
          </a:ln>
          <a:effectLst>
            <a:outerShdw blurRad="50800" dist="38100" dir="2700000" algn="tl" rotWithShape="0">
              <a:prstClr val="black">
                <a:alpha val="40000"/>
              </a:prstClr>
            </a:outerShdw>
          </a:effectLst>
        </p:spPr>
        <p:txBody>
          <a:bodyPr wrap="square">
            <a:spAutoFit/>
          </a:bodyPr>
          <a:lstStyle/>
          <a:p>
            <a:pPr>
              <a:defRPr/>
            </a:pPr>
            <a:r>
              <a:rPr kumimoji="1" lang="en-US" altLang="zh-CN" sz="2400" b="1" dirty="0" err="1">
                <a:solidFill>
                  <a:schemeClr val="tx1">
                    <a:lumMod val="60000"/>
                    <a:lumOff val="40000"/>
                  </a:schemeClr>
                </a:solidFill>
                <a:latin typeface="Consolas" pitchFamily="49" charset="0"/>
                <a:cs typeface="Consolas" pitchFamily="49" charset="0"/>
              </a:rPr>
              <a:t>typedef</a:t>
            </a:r>
            <a:r>
              <a:rPr kumimoji="1" lang="en-US" altLang="zh-CN" sz="2400" b="1" dirty="0">
                <a:solidFill>
                  <a:srgbClr val="0033CC"/>
                </a:solidFill>
                <a:latin typeface="Consolas" pitchFamily="49" charset="0"/>
                <a:cs typeface="Consolas" pitchFamily="49" charset="0"/>
              </a:rPr>
              <a:t> </a:t>
            </a:r>
            <a:r>
              <a:rPr kumimoji="1" lang="en-US" altLang="zh-CN" sz="2400" b="1" dirty="0" err="1">
                <a:solidFill>
                  <a:srgbClr val="0033CC"/>
                </a:solidFill>
                <a:latin typeface="Consolas" pitchFamily="49" charset="0"/>
                <a:cs typeface="Consolas" pitchFamily="49" charset="0"/>
              </a:rPr>
              <a:t>struct</a:t>
            </a:r>
            <a:r>
              <a:rPr kumimoji="1" lang="en-US" altLang="zh-CN" sz="2400" b="1" dirty="0">
                <a:latin typeface="Consolas" pitchFamily="49" charset="0"/>
                <a:cs typeface="Consolas" pitchFamily="49" charset="0"/>
              </a:rPr>
              <a:t> </a:t>
            </a:r>
            <a:r>
              <a:rPr kumimoji="1" lang="en-US" altLang="zh-CN" sz="2400" b="1" dirty="0" smtClean="0">
                <a:latin typeface="Consolas" pitchFamily="49" charset="0"/>
                <a:cs typeface="Consolas" pitchFamily="49" charset="0"/>
              </a:rPr>
              <a:t>Complex</a:t>
            </a:r>
            <a:endParaRPr kumimoji="1" lang="en-US" altLang="zh-CN" sz="2400" b="1" dirty="0">
              <a:latin typeface="Consolas" pitchFamily="49" charset="0"/>
              <a:cs typeface="Consolas" pitchFamily="49" charset="0"/>
            </a:endParaRPr>
          </a:p>
          <a:p>
            <a:pPr>
              <a:defRPr/>
            </a:pPr>
            <a:r>
              <a:rPr kumimoji="1" lang="en-US" altLang="zh-CN" sz="2400" b="1" dirty="0">
                <a:latin typeface="Consolas" pitchFamily="49" charset="0"/>
                <a:cs typeface="Consolas" pitchFamily="49" charset="0"/>
              </a:rPr>
              <a:t>{</a:t>
            </a:r>
          </a:p>
          <a:p>
            <a:pPr>
              <a:defRPr/>
            </a:pPr>
            <a:r>
              <a:rPr kumimoji="1" lang="en-US" altLang="zh-CN" sz="2400" b="1" dirty="0" smtClean="0">
                <a:latin typeface="Consolas" pitchFamily="49" charset="0"/>
                <a:cs typeface="Consolas" pitchFamily="49" charset="0"/>
              </a:rPr>
              <a:t>    double </a:t>
            </a:r>
            <a:r>
              <a:rPr kumimoji="1" lang="en-US" altLang="zh-CN" sz="2400" b="1" dirty="0">
                <a:latin typeface="Consolas" pitchFamily="49" charset="0"/>
                <a:cs typeface="Consolas" pitchFamily="49" charset="0"/>
              </a:rPr>
              <a:t>real;</a:t>
            </a:r>
          </a:p>
          <a:p>
            <a:pPr>
              <a:defRPr/>
            </a:pPr>
            <a:r>
              <a:rPr kumimoji="1" lang="en-US" altLang="zh-CN" sz="2400" b="1" dirty="0" smtClean="0">
                <a:latin typeface="Consolas" pitchFamily="49" charset="0"/>
                <a:cs typeface="Consolas" pitchFamily="49" charset="0"/>
              </a:rPr>
              <a:t>    double </a:t>
            </a:r>
            <a:r>
              <a:rPr kumimoji="1" lang="en-US" altLang="zh-CN" sz="2400" b="1" dirty="0" err="1">
                <a:latin typeface="Consolas" pitchFamily="49" charset="0"/>
                <a:cs typeface="Consolas" pitchFamily="49" charset="0"/>
              </a:rPr>
              <a:t>imag</a:t>
            </a:r>
            <a:r>
              <a:rPr kumimoji="1" lang="en-US" altLang="zh-CN" sz="2400" b="1" dirty="0">
                <a:latin typeface="Consolas" pitchFamily="49" charset="0"/>
                <a:cs typeface="Consolas" pitchFamily="49" charset="0"/>
              </a:rPr>
              <a:t>;</a:t>
            </a:r>
          </a:p>
          <a:p>
            <a:pPr>
              <a:defRPr/>
            </a:pPr>
            <a:r>
              <a:rPr kumimoji="1" lang="en-US" altLang="zh-CN" sz="2400" b="1" smtClean="0">
                <a:latin typeface="Consolas" pitchFamily="49" charset="0"/>
                <a:cs typeface="Consolas" pitchFamily="49" charset="0"/>
              </a:rPr>
              <a:t>} </a:t>
            </a:r>
            <a:r>
              <a:rPr kumimoji="1" lang="en-US" altLang="zh-CN" sz="2400" b="1" smtClean="0">
                <a:solidFill>
                  <a:schemeClr val="tx1">
                    <a:lumMod val="60000"/>
                    <a:lumOff val="40000"/>
                  </a:schemeClr>
                </a:solidFill>
                <a:latin typeface="Consolas" pitchFamily="49" charset="0"/>
                <a:cs typeface="Consolas" pitchFamily="49" charset="0"/>
              </a:rPr>
              <a:t>Complex</a:t>
            </a:r>
            <a:r>
              <a:rPr kumimoji="1" lang="en-US" altLang="zh-CN" sz="2400" b="1" dirty="0" smtClean="0">
                <a:solidFill>
                  <a:schemeClr val="tx1">
                    <a:lumMod val="60000"/>
                    <a:lumOff val="40000"/>
                  </a:schemeClr>
                </a:solidFill>
                <a:latin typeface="Consolas" pitchFamily="49" charset="0"/>
                <a:cs typeface="Consolas" pitchFamily="49" charset="0"/>
              </a:rPr>
              <a:t>;</a:t>
            </a:r>
            <a:endParaRPr kumimoji="1" lang="en-US" altLang="zh-CN" sz="2400" b="1" dirty="0">
              <a:solidFill>
                <a:schemeClr val="tx1">
                  <a:lumMod val="60000"/>
                  <a:lumOff val="40000"/>
                </a:schemeClr>
              </a:solidFill>
              <a:latin typeface="Consolas" pitchFamily="49" charset="0"/>
              <a:cs typeface="Consolas" pitchFamily="49" charset="0"/>
            </a:endParaRPr>
          </a:p>
        </p:txBody>
      </p:sp>
      <p:sp>
        <p:nvSpPr>
          <p:cNvPr id="7" name="矩形 6"/>
          <p:cNvSpPr/>
          <p:nvPr/>
        </p:nvSpPr>
        <p:spPr>
          <a:xfrm>
            <a:off x="5877406" y="3543399"/>
            <a:ext cx="5622052" cy="461665"/>
          </a:xfrm>
          <a:prstGeom prst="rect">
            <a:avLst/>
          </a:prstGeom>
          <a:solidFill>
            <a:schemeClr val="bg2">
              <a:lumMod val="20000"/>
              <a:lumOff val="80000"/>
            </a:schemeClr>
          </a:solidFill>
          <a:ln w="38100">
            <a:solidFill>
              <a:schemeClr val="bg2">
                <a:lumMod val="50000"/>
              </a:schemeClr>
            </a:solidFill>
          </a:ln>
          <a:effectLst>
            <a:outerShdw blurRad="50800" dist="38100" dir="2700000" algn="tl" rotWithShape="0">
              <a:prstClr val="black">
                <a:alpha val="40000"/>
              </a:prstClr>
            </a:outerShdw>
          </a:effectLst>
        </p:spPr>
        <p:txBody>
          <a:bodyPr wrap="none">
            <a:spAutoFit/>
          </a:bodyPr>
          <a:lstStyle/>
          <a:p>
            <a:pPr>
              <a:defRPr/>
            </a:pPr>
            <a:r>
              <a:rPr lang="en-US" altLang="zh-CN" sz="2400" b="1" err="1">
                <a:solidFill>
                  <a:schemeClr val="tx1">
                    <a:lumMod val="60000"/>
                    <a:lumOff val="40000"/>
                  </a:schemeClr>
                </a:solidFill>
                <a:latin typeface="Consolas" pitchFamily="49" charset="0"/>
                <a:cs typeface="Consolas" pitchFamily="49" charset="0"/>
              </a:rPr>
              <a:t>typedef</a:t>
            </a:r>
            <a:r>
              <a:rPr lang="en-US" altLang="zh-CN" sz="2400" b="1">
                <a:solidFill>
                  <a:schemeClr val="tx1">
                    <a:lumMod val="60000"/>
                    <a:lumOff val="40000"/>
                  </a:schemeClr>
                </a:solidFill>
                <a:latin typeface="Consolas" pitchFamily="49" charset="0"/>
                <a:cs typeface="Consolas" pitchFamily="49" charset="0"/>
              </a:rPr>
              <a:t> </a:t>
            </a:r>
            <a:r>
              <a:rPr lang="en-US" altLang="zh-CN" sz="2400" b="1" smtClean="0">
                <a:solidFill>
                  <a:srgbClr val="000000"/>
                </a:solidFill>
                <a:latin typeface="Consolas" pitchFamily="49" charset="0"/>
                <a:cs typeface="Consolas" pitchFamily="49" charset="0"/>
              </a:rPr>
              <a:t>struct </a:t>
            </a:r>
            <a:r>
              <a:rPr lang="en-US" altLang="zh-CN" sz="2400" b="1">
                <a:solidFill>
                  <a:srgbClr val="000000"/>
                </a:solidFill>
                <a:latin typeface="Consolas" pitchFamily="49" charset="0"/>
                <a:cs typeface="Consolas" pitchFamily="49" charset="0"/>
              </a:rPr>
              <a:t>Complex </a:t>
            </a:r>
            <a:r>
              <a:rPr lang="en-US" altLang="zh-CN" sz="2400" b="1" smtClean="0">
                <a:solidFill>
                  <a:schemeClr val="tx1">
                    <a:lumMod val="60000"/>
                    <a:lumOff val="40000"/>
                  </a:schemeClr>
                </a:solidFill>
                <a:latin typeface="Consolas" pitchFamily="49" charset="0"/>
                <a:cs typeface="Consolas" pitchFamily="49" charset="0"/>
              </a:rPr>
              <a:t>Complex</a:t>
            </a:r>
            <a:r>
              <a:rPr lang="en-US" altLang="zh-CN" sz="2400" b="1" dirty="0" smtClean="0">
                <a:solidFill>
                  <a:schemeClr val="accent1"/>
                </a:solidFill>
                <a:latin typeface="Consolas" pitchFamily="49" charset="0"/>
                <a:cs typeface="Consolas" pitchFamily="49" charset="0"/>
              </a:rPr>
              <a:t>;</a:t>
            </a:r>
            <a:endParaRPr lang="en-US" altLang="zh-CN" sz="2400" b="1" dirty="0">
              <a:solidFill>
                <a:schemeClr val="accent1"/>
              </a:solidFill>
              <a:latin typeface="Consolas" pitchFamily="49" charset="0"/>
              <a:cs typeface="Consolas" pitchFamily="49" charset="0"/>
            </a:endParaRPr>
          </a:p>
        </p:txBody>
      </p:sp>
      <p:sp>
        <p:nvSpPr>
          <p:cNvPr id="8" name="左箭头 7"/>
          <p:cNvSpPr/>
          <p:nvPr/>
        </p:nvSpPr>
        <p:spPr>
          <a:xfrm flipH="1">
            <a:off x="5230316" y="3501008"/>
            <a:ext cx="648072" cy="576064"/>
          </a:xfrm>
          <a:prstGeom prst="leftArrow">
            <a:avLst/>
          </a:prstGeom>
          <a:solidFill>
            <a:schemeClr val="bg2">
              <a:lumMod val="60000"/>
              <a:lumOff val="40000"/>
            </a:schemeClr>
          </a:solidFill>
          <a:ln w="38100">
            <a:solidFill>
              <a:schemeClr val="bg2">
                <a:lumMod val="50000"/>
              </a:schemeClr>
            </a:solidFill>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anchor="ctr"/>
          <a:lstStyle/>
          <a:p>
            <a:pPr algn="ctr">
              <a:defRPr/>
            </a:pPr>
            <a:endParaRPr lang="zh-CN" altLang="en-US"/>
          </a:p>
        </p:txBody>
      </p:sp>
      <p:sp>
        <p:nvSpPr>
          <p:cNvPr id="9" name="TextBox 8"/>
          <p:cNvSpPr txBox="1">
            <a:spLocks noChangeArrowheads="1"/>
          </p:cNvSpPr>
          <p:nvPr/>
        </p:nvSpPr>
        <p:spPr bwMode="auto">
          <a:xfrm>
            <a:off x="5883032" y="4293096"/>
            <a:ext cx="5467964" cy="954107"/>
          </a:xfrm>
          <a:prstGeom prst="rect">
            <a:avLst/>
          </a:prstGeom>
          <a:noFill/>
          <a:ln w="9525">
            <a:noFill/>
            <a:miter lim="800000"/>
            <a:headEnd/>
            <a:tailEnd/>
          </a:ln>
        </p:spPr>
        <p:txBody>
          <a:bodyPr wrap="square">
            <a:spAutoFit/>
          </a:bodyPr>
          <a:lstStyle/>
          <a:p>
            <a:r>
              <a:rPr lang="en-US" altLang="zh-CN" sz="2800" b="1" smtClean="0">
                <a:solidFill>
                  <a:schemeClr val="tx1">
                    <a:lumMod val="60000"/>
                    <a:lumOff val="40000"/>
                  </a:schemeClr>
                </a:solidFill>
                <a:latin typeface="微软雅黑" pitchFamily="34" charset="-122"/>
                <a:ea typeface="微软雅黑" pitchFamily="34" charset="-122"/>
              </a:rPr>
              <a:t>Complex</a:t>
            </a:r>
            <a:r>
              <a:rPr lang="zh-CN" altLang="en-US" sz="2800" b="1" dirty="0" smtClean="0">
                <a:latin typeface="微软雅黑" pitchFamily="34" charset="-122"/>
                <a:ea typeface="微软雅黑" pitchFamily="34" charset="-122"/>
              </a:rPr>
              <a:t>就是</a:t>
            </a:r>
            <a:r>
              <a:rPr lang="en-US" altLang="zh-CN" sz="2800" b="1" dirty="0" err="1">
                <a:latin typeface="微软雅黑" pitchFamily="34" charset="-122"/>
                <a:ea typeface="微软雅黑" pitchFamily="34" charset="-122"/>
              </a:rPr>
              <a:t>struct</a:t>
            </a:r>
            <a:r>
              <a:rPr lang="en-US" altLang="zh-CN" sz="2800" b="1" dirty="0">
                <a:latin typeface="微软雅黑" pitchFamily="34" charset="-122"/>
                <a:ea typeface="微软雅黑" pitchFamily="34" charset="-122"/>
              </a:rPr>
              <a:t>  </a:t>
            </a:r>
            <a:r>
              <a:rPr lang="en-US" altLang="zh-CN" sz="2800" b="1" smtClean="0">
                <a:latin typeface="微软雅黑" pitchFamily="34" charset="-122"/>
                <a:ea typeface="微软雅黑" pitchFamily="34" charset="-122"/>
              </a:rPr>
              <a:t>Complex</a:t>
            </a:r>
            <a:r>
              <a:rPr lang="zh-CN" altLang="en-US" sz="2800" b="1" smtClean="0">
                <a:latin typeface="微软雅黑" pitchFamily="34" charset="-122"/>
                <a:ea typeface="微软雅黑" pitchFamily="34" charset="-122"/>
              </a:rPr>
              <a:t>的同义词</a:t>
            </a:r>
            <a:endParaRPr lang="zh-CN" altLang="en-US" sz="2800" b="1" dirty="0">
              <a:latin typeface="微软雅黑" pitchFamily="34" charset="-122"/>
              <a:ea typeface="微软雅黑" pitchFamily="34" charset="-122"/>
            </a:endParaRPr>
          </a:p>
        </p:txBody>
      </p:sp>
      <p:sp>
        <p:nvSpPr>
          <p:cNvPr id="10" name="矩形 9"/>
          <p:cNvSpPr/>
          <p:nvPr/>
        </p:nvSpPr>
        <p:spPr>
          <a:xfrm>
            <a:off x="1269876" y="5598417"/>
            <a:ext cx="3552576" cy="581569"/>
          </a:xfrm>
          <a:prstGeom prst="rect">
            <a:avLst/>
          </a:prstGeom>
        </p:spPr>
        <p:txBody>
          <a:bodyPr wrap="none">
            <a:spAutoFit/>
          </a:bodyPr>
          <a:lstStyle/>
          <a:p>
            <a:pPr>
              <a:lnSpc>
                <a:spcPct val="150000"/>
              </a:lnSpc>
              <a:defRPr/>
            </a:pPr>
            <a:r>
              <a:rPr lang="en-US" altLang="zh-CN" sz="2400" b="1" dirty="0">
                <a:solidFill>
                  <a:schemeClr val="tx1">
                    <a:lumMod val="60000"/>
                    <a:lumOff val="40000"/>
                  </a:schemeClr>
                </a:solidFill>
                <a:latin typeface="Consolas" pitchFamily="49" charset="0"/>
                <a:cs typeface="Consolas" pitchFamily="49" charset="0"/>
              </a:rPr>
              <a:t>Complex</a:t>
            </a:r>
            <a:r>
              <a:rPr lang="en-US" altLang="zh-CN" sz="2400" b="1" dirty="0">
                <a:solidFill>
                  <a:schemeClr val="accent1"/>
                </a:solidFill>
                <a:latin typeface="Consolas" pitchFamily="49" charset="0"/>
                <a:cs typeface="Consolas" pitchFamily="49" charset="0"/>
              </a:rPr>
              <a:t> stu1,stu2</a:t>
            </a:r>
            <a:r>
              <a:rPr lang="zh-CN" altLang="en-US" sz="2400" b="1" dirty="0">
                <a:solidFill>
                  <a:schemeClr val="accent1"/>
                </a:solidFill>
                <a:latin typeface="Consolas" pitchFamily="49" charset="0"/>
                <a:cs typeface="Consolas" pitchFamily="49" charset="0"/>
              </a:rPr>
              <a:t>；</a:t>
            </a:r>
            <a:r>
              <a:rPr lang="zh-CN" altLang="en-US" sz="2400" b="1" dirty="0">
                <a:latin typeface="Consolas" pitchFamily="49" charset="0"/>
                <a:cs typeface="Consolas" pitchFamily="49" charset="0"/>
              </a:rPr>
              <a:t> </a:t>
            </a:r>
            <a:endParaRPr lang="zh-CN" altLang="en-US" sz="2400" b="1" dirty="0">
              <a:solidFill>
                <a:schemeClr val="tx1">
                  <a:lumMod val="60000"/>
                  <a:lumOff val="40000"/>
                </a:schemeClr>
              </a:solidFill>
              <a:latin typeface="Consolas" pitchFamily="49" charset="0"/>
              <a:cs typeface="Consolas" pitchFamily="49" charset="0"/>
            </a:endParaRPr>
          </a:p>
        </p:txBody>
      </p:sp>
      <p:sp>
        <p:nvSpPr>
          <p:cNvPr id="11" name="矩形 10"/>
          <p:cNvSpPr/>
          <p:nvPr/>
        </p:nvSpPr>
        <p:spPr>
          <a:xfrm>
            <a:off x="1845103" y="2129436"/>
            <a:ext cx="4291559" cy="663067"/>
          </a:xfrm>
          <a:prstGeom prst="rect">
            <a:avLst/>
          </a:prstGeom>
        </p:spPr>
        <p:txBody>
          <a:bodyPr wrap="none">
            <a:spAutoFit/>
          </a:bodyPr>
          <a:lstStyle/>
          <a:p>
            <a:pPr>
              <a:lnSpc>
                <a:spcPct val="150000"/>
              </a:lnSpc>
              <a:defRPr/>
            </a:pPr>
            <a:r>
              <a:rPr lang="en-US" altLang="zh-CN" sz="2800" b="1" dirty="0" smtClean="0">
                <a:solidFill>
                  <a:schemeClr val="tx1">
                    <a:lumMod val="60000"/>
                    <a:lumOff val="40000"/>
                  </a:schemeClr>
                </a:solidFill>
                <a:latin typeface="Consolas" pitchFamily="49" charset="0"/>
                <a:cs typeface="Consolas" pitchFamily="49" charset="0"/>
              </a:rPr>
              <a:t>Complex</a:t>
            </a:r>
            <a:r>
              <a:rPr lang="en-US" altLang="zh-CN" sz="2800" b="1" dirty="0" smtClean="0">
                <a:solidFill>
                  <a:schemeClr val="accent1"/>
                </a:solidFill>
                <a:latin typeface="Consolas" pitchFamily="49" charset="0"/>
                <a:cs typeface="Consolas" pitchFamily="49" charset="0"/>
              </a:rPr>
              <a:t>  stu1,stu2</a:t>
            </a:r>
            <a:r>
              <a:rPr lang="zh-CN" altLang="en-US" sz="2800" b="1" dirty="0" smtClean="0">
                <a:solidFill>
                  <a:schemeClr val="accent1"/>
                </a:solidFill>
                <a:latin typeface="Consolas" pitchFamily="49" charset="0"/>
                <a:cs typeface="Consolas" pitchFamily="49" charset="0"/>
              </a:rPr>
              <a:t>；</a:t>
            </a:r>
            <a:r>
              <a:rPr lang="zh-CN" altLang="en-US" sz="2800" b="1" dirty="0" smtClean="0">
                <a:latin typeface="Consolas" pitchFamily="49" charset="0"/>
                <a:cs typeface="Consolas" pitchFamily="49" charset="0"/>
              </a:rPr>
              <a:t> </a:t>
            </a:r>
            <a:endParaRPr lang="zh-CN" altLang="en-US" sz="2800" b="1" dirty="0">
              <a:solidFill>
                <a:schemeClr val="tx1">
                  <a:lumMod val="60000"/>
                  <a:lumOff val="40000"/>
                </a:schemeClr>
              </a:solidFill>
              <a:latin typeface="Consolas" pitchFamily="49" charset="0"/>
              <a:cs typeface="Consolas" pitchFamily="49" charset="0"/>
            </a:endParaRPr>
          </a:p>
        </p:txBody>
      </p:sp>
    </p:spTree>
    <p:extLst>
      <p:ext uri="{BB962C8B-B14F-4D97-AF65-F5344CB8AC3E}">
        <p14:creationId xmlns:p14="http://schemas.microsoft.com/office/powerpoint/2010/main" val="3042679526"/>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0" fill="hold" grpId="0" nodeType="clickEffect">
                                  <p:stCondLst>
                                    <p:cond delay="0"/>
                                  </p:stCondLst>
                                  <p:childTnLst>
                                    <p:set>
                                      <p:cBhvr>
                                        <p:cTn id="13" dur="1" fill="hold">
                                          <p:stCondLst>
                                            <p:cond delay="0"/>
                                          </p:stCondLst>
                                        </p:cTn>
                                        <p:tgtEl>
                                          <p:spTgt spid="11"/>
                                        </p:tgtEl>
                                        <p:attrNameLst>
                                          <p:attrName>style.visibility</p:attrName>
                                        </p:attrNameLst>
                                      </p:cBhvr>
                                      <p:to>
                                        <p:strVal val="visible"/>
                                      </p:to>
                                    </p:set>
                                    <p:anim calcmode="lin" valueType="num">
                                      <p:cBhvr>
                                        <p:cTn id="14" dur="500" fill="hold"/>
                                        <p:tgtEl>
                                          <p:spTgt spid="11"/>
                                        </p:tgtEl>
                                        <p:attrNameLst>
                                          <p:attrName>ppt_w</p:attrName>
                                        </p:attrNameLst>
                                      </p:cBhvr>
                                      <p:tavLst>
                                        <p:tav tm="0">
                                          <p:val>
                                            <p:fltVal val="0"/>
                                          </p:val>
                                        </p:tav>
                                        <p:tav tm="100000">
                                          <p:val>
                                            <p:strVal val="#ppt_w"/>
                                          </p:val>
                                        </p:tav>
                                      </p:tavLst>
                                    </p:anim>
                                    <p:anim calcmode="lin" valueType="num">
                                      <p:cBhvr>
                                        <p:cTn id="15" dur="500" fill="hold"/>
                                        <p:tgtEl>
                                          <p:spTgt spid="11"/>
                                        </p:tgtEl>
                                        <p:attrNameLst>
                                          <p:attrName>ppt_h</p:attrName>
                                        </p:attrNameLst>
                                      </p:cBhvr>
                                      <p:tavLst>
                                        <p:tav tm="0">
                                          <p:val>
                                            <p:fltVal val="0"/>
                                          </p:val>
                                        </p:tav>
                                        <p:tav tm="100000">
                                          <p:val>
                                            <p:strVal val="#ppt_h"/>
                                          </p:val>
                                        </p:tav>
                                      </p:tavLst>
                                    </p:anim>
                                    <p:animEffect transition="in" filter="fade">
                                      <p:cBhvr>
                                        <p:cTn id="16" dur="500"/>
                                        <p:tgtEl>
                                          <p:spTgt spid="11"/>
                                        </p:tgtEl>
                                      </p:cBhvr>
                                    </p:animEffect>
                                  </p:childTnLst>
                                </p:cTn>
                              </p:par>
                            </p:childTnLst>
                          </p:cTn>
                        </p:par>
                      </p:childTnLst>
                    </p:cTn>
                  </p:par>
                  <p:par>
                    <p:cTn id="17" fill="hold">
                      <p:stCondLst>
                        <p:cond delay="indefinite"/>
                      </p:stCondLst>
                      <p:childTnLst>
                        <p:par>
                          <p:cTn id="18" fill="hold">
                            <p:stCondLst>
                              <p:cond delay="0"/>
                            </p:stCondLst>
                            <p:childTnLst>
                              <p:par>
                                <p:cTn id="19" presetID="27" presetClass="entr" presetSubtype="0" fill="hold" nodeType="clickEffect">
                                  <p:stCondLst>
                                    <p:cond delay="0"/>
                                  </p:stCondLst>
                                  <p:iterate type="lt">
                                    <p:tmPct val="50000"/>
                                  </p:iterate>
                                  <p:childTnLst>
                                    <p:set>
                                      <p:cBhvr>
                                        <p:cTn id="20" dur="1" fill="hold">
                                          <p:stCondLst>
                                            <p:cond delay="0"/>
                                          </p:stCondLst>
                                        </p:cTn>
                                        <p:tgtEl>
                                          <p:spTgt spid="4">
                                            <p:txEl>
                                              <p:pRg st="2" end="2"/>
                                            </p:txEl>
                                          </p:spTgt>
                                        </p:tgtEl>
                                        <p:attrNameLst>
                                          <p:attrName>style.visibility</p:attrName>
                                        </p:attrNameLst>
                                      </p:cBhvr>
                                      <p:to>
                                        <p:strVal val="visible"/>
                                      </p:to>
                                    </p:set>
                                    <p:anim calcmode="discrete" valueType="clr">
                                      <p:cBhvr override="childStyle">
                                        <p:cTn id="21" dur="80"/>
                                        <p:tgtEl>
                                          <p:spTgt spid="4">
                                            <p:txEl>
                                              <p:pRg st="2" end="2"/>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2" dur="80"/>
                                        <p:tgtEl>
                                          <p:spTgt spid="4">
                                            <p:txEl>
                                              <p:pRg st="2" end="2"/>
                                            </p:txEl>
                                          </p:spTgt>
                                        </p:tgtEl>
                                        <p:attrNameLst>
                                          <p:attrName>fillcolor</p:attrName>
                                        </p:attrNameLst>
                                      </p:cBhvr>
                                      <p:tavLst>
                                        <p:tav tm="0">
                                          <p:val>
                                            <p:clrVal>
                                              <a:schemeClr val="accent2"/>
                                            </p:clrVal>
                                          </p:val>
                                        </p:tav>
                                        <p:tav tm="50000">
                                          <p:val>
                                            <p:clrVal>
                                              <a:schemeClr val="hlink"/>
                                            </p:clrVal>
                                          </p:val>
                                        </p:tav>
                                      </p:tavLst>
                                    </p:anim>
                                    <p:set>
                                      <p:cBhvr>
                                        <p:cTn id="23" dur="80"/>
                                        <p:tgtEl>
                                          <p:spTgt spid="4">
                                            <p:txEl>
                                              <p:pRg st="2" end="2"/>
                                            </p:txEl>
                                          </p:spTgt>
                                        </p:tgtEl>
                                        <p:attrNameLst>
                                          <p:attrName>fill.type</p:attrName>
                                        </p:attrNameLst>
                                      </p:cBhvr>
                                      <p:to>
                                        <p:strVal val="solid"/>
                                      </p:to>
                                    </p:set>
                                  </p:childTnLst>
                                </p:cTn>
                              </p:par>
                            </p:childTnLst>
                          </p:cTn>
                        </p:par>
                      </p:childTnLst>
                    </p:cTn>
                  </p:par>
                  <p:par>
                    <p:cTn id="24" fill="hold">
                      <p:stCondLst>
                        <p:cond delay="indefinite"/>
                      </p:stCondLst>
                      <p:childTnLst>
                        <p:par>
                          <p:cTn id="25" fill="hold">
                            <p:stCondLst>
                              <p:cond delay="0"/>
                            </p:stCondLst>
                            <p:childTnLst>
                              <p:par>
                                <p:cTn id="26" presetID="53" presetClass="entr" presetSubtype="0" fill="hold" grpId="0" nodeType="clickEffect">
                                  <p:stCondLst>
                                    <p:cond delay="0"/>
                                  </p:stCondLst>
                                  <p:childTnLst>
                                    <p:set>
                                      <p:cBhvr>
                                        <p:cTn id="27" dur="1" fill="hold">
                                          <p:stCondLst>
                                            <p:cond delay="0"/>
                                          </p:stCondLst>
                                        </p:cTn>
                                        <p:tgtEl>
                                          <p:spTgt spid="6"/>
                                        </p:tgtEl>
                                        <p:attrNameLst>
                                          <p:attrName>style.visibility</p:attrName>
                                        </p:attrNameLst>
                                      </p:cBhvr>
                                      <p:to>
                                        <p:strVal val="visible"/>
                                      </p:to>
                                    </p:set>
                                    <p:anim calcmode="lin" valueType="num">
                                      <p:cBhvr>
                                        <p:cTn id="28" dur="500" fill="hold"/>
                                        <p:tgtEl>
                                          <p:spTgt spid="6"/>
                                        </p:tgtEl>
                                        <p:attrNameLst>
                                          <p:attrName>ppt_w</p:attrName>
                                        </p:attrNameLst>
                                      </p:cBhvr>
                                      <p:tavLst>
                                        <p:tav tm="0">
                                          <p:val>
                                            <p:fltVal val="0"/>
                                          </p:val>
                                        </p:tav>
                                        <p:tav tm="100000">
                                          <p:val>
                                            <p:strVal val="#ppt_w"/>
                                          </p:val>
                                        </p:tav>
                                      </p:tavLst>
                                    </p:anim>
                                    <p:anim calcmode="lin" valueType="num">
                                      <p:cBhvr>
                                        <p:cTn id="29" dur="500" fill="hold"/>
                                        <p:tgtEl>
                                          <p:spTgt spid="6"/>
                                        </p:tgtEl>
                                        <p:attrNameLst>
                                          <p:attrName>ppt_h</p:attrName>
                                        </p:attrNameLst>
                                      </p:cBhvr>
                                      <p:tavLst>
                                        <p:tav tm="0">
                                          <p:val>
                                            <p:fltVal val="0"/>
                                          </p:val>
                                        </p:tav>
                                        <p:tav tm="100000">
                                          <p:val>
                                            <p:strVal val="#ppt_h"/>
                                          </p:val>
                                        </p:tav>
                                      </p:tavLst>
                                    </p:anim>
                                    <p:animEffect transition="in" filter="fade">
                                      <p:cBhvr>
                                        <p:cTn id="30" dur="500"/>
                                        <p:tgtEl>
                                          <p:spTgt spid="6"/>
                                        </p:tgtEl>
                                      </p:cBhvr>
                                    </p:animEffect>
                                  </p:childTnLst>
                                </p:cTn>
                              </p:par>
                            </p:childTnLst>
                          </p:cTn>
                        </p:par>
                      </p:childTnLst>
                    </p:cTn>
                  </p:par>
                  <p:par>
                    <p:cTn id="31" fill="hold">
                      <p:stCondLst>
                        <p:cond delay="indefinite"/>
                      </p:stCondLst>
                      <p:childTnLst>
                        <p:par>
                          <p:cTn id="32" fill="hold">
                            <p:stCondLst>
                              <p:cond delay="0"/>
                            </p:stCondLst>
                            <p:childTnLst>
                              <p:par>
                                <p:cTn id="33" presetID="18" presetClass="entr" presetSubtype="12" fill="hold" grpId="0" nodeType="clickEffect">
                                  <p:stCondLst>
                                    <p:cond delay="0"/>
                                  </p:stCondLst>
                                  <p:childTnLst>
                                    <p:set>
                                      <p:cBhvr>
                                        <p:cTn id="34" dur="1" fill="hold">
                                          <p:stCondLst>
                                            <p:cond delay="0"/>
                                          </p:stCondLst>
                                        </p:cTn>
                                        <p:tgtEl>
                                          <p:spTgt spid="8"/>
                                        </p:tgtEl>
                                        <p:attrNameLst>
                                          <p:attrName>style.visibility</p:attrName>
                                        </p:attrNameLst>
                                      </p:cBhvr>
                                      <p:to>
                                        <p:strVal val="visible"/>
                                      </p:to>
                                    </p:set>
                                    <p:animEffect transition="in" filter="strips(downLeft)">
                                      <p:cBhvr>
                                        <p:cTn id="35" dur="500"/>
                                        <p:tgtEl>
                                          <p:spTgt spid="8"/>
                                        </p:tgtEl>
                                      </p:cBhvr>
                                    </p:animEffect>
                                  </p:childTnLst>
                                </p:cTn>
                              </p:par>
                            </p:childTnLst>
                          </p:cTn>
                        </p:par>
                        <p:par>
                          <p:cTn id="36" fill="hold">
                            <p:stCondLst>
                              <p:cond delay="500"/>
                            </p:stCondLst>
                            <p:childTnLst>
                              <p:par>
                                <p:cTn id="37" presetID="1" presetClass="entr" presetSubtype="0" fill="hold" grpId="0" nodeType="afterEffect">
                                  <p:stCondLst>
                                    <p:cond delay="0"/>
                                  </p:stCondLst>
                                  <p:childTnLst>
                                    <p:set>
                                      <p:cBhvr>
                                        <p:cTn id="38" dur="1" fill="hold">
                                          <p:stCondLst>
                                            <p:cond delay="0"/>
                                          </p:stCondLst>
                                        </p:cTn>
                                        <p:tgtEl>
                                          <p:spTgt spid="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53" presetClass="entr" presetSubtype="0" fill="hold" grpId="0" nodeType="clickEffect">
                                  <p:stCondLst>
                                    <p:cond delay="0"/>
                                  </p:stCondLst>
                                  <p:childTnLst>
                                    <p:set>
                                      <p:cBhvr>
                                        <p:cTn id="42" dur="1" fill="hold">
                                          <p:stCondLst>
                                            <p:cond delay="0"/>
                                          </p:stCondLst>
                                        </p:cTn>
                                        <p:tgtEl>
                                          <p:spTgt spid="9"/>
                                        </p:tgtEl>
                                        <p:attrNameLst>
                                          <p:attrName>style.visibility</p:attrName>
                                        </p:attrNameLst>
                                      </p:cBhvr>
                                      <p:to>
                                        <p:strVal val="visible"/>
                                      </p:to>
                                    </p:set>
                                    <p:anim calcmode="lin" valueType="num">
                                      <p:cBhvr>
                                        <p:cTn id="43" dur="500" fill="hold"/>
                                        <p:tgtEl>
                                          <p:spTgt spid="9"/>
                                        </p:tgtEl>
                                        <p:attrNameLst>
                                          <p:attrName>ppt_w</p:attrName>
                                        </p:attrNameLst>
                                      </p:cBhvr>
                                      <p:tavLst>
                                        <p:tav tm="0">
                                          <p:val>
                                            <p:fltVal val="0"/>
                                          </p:val>
                                        </p:tav>
                                        <p:tav tm="100000">
                                          <p:val>
                                            <p:strVal val="#ppt_w"/>
                                          </p:val>
                                        </p:tav>
                                      </p:tavLst>
                                    </p:anim>
                                    <p:anim calcmode="lin" valueType="num">
                                      <p:cBhvr>
                                        <p:cTn id="44" dur="500" fill="hold"/>
                                        <p:tgtEl>
                                          <p:spTgt spid="9"/>
                                        </p:tgtEl>
                                        <p:attrNameLst>
                                          <p:attrName>ppt_h</p:attrName>
                                        </p:attrNameLst>
                                      </p:cBhvr>
                                      <p:tavLst>
                                        <p:tav tm="0">
                                          <p:val>
                                            <p:fltVal val="0"/>
                                          </p:val>
                                        </p:tav>
                                        <p:tav tm="100000">
                                          <p:val>
                                            <p:strVal val="#ppt_h"/>
                                          </p:val>
                                        </p:tav>
                                      </p:tavLst>
                                    </p:anim>
                                    <p:animEffect transition="in" filter="fade">
                                      <p:cBhvr>
                                        <p:cTn id="45" dur="500"/>
                                        <p:tgtEl>
                                          <p:spTgt spid="9"/>
                                        </p:tgtEl>
                                      </p:cBhvr>
                                    </p:animEffec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P spid="7" grpId="0" animBg="1"/>
      <p:bldP spid="8" grpId="0" animBg="1"/>
      <p:bldP spid="9" grpId="0"/>
      <p:bldP spid="10" grpId="0"/>
      <p:bldP spid="11"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a:t>结构体</a:t>
            </a:r>
            <a:endParaRPr lang="zh-CN" altLang="en-US"/>
          </a:p>
        </p:txBody>
      </p:sp>
      <p:sp>
        <p:nvSpPr>
          <p:cNvPr id="4" name="内容占位符 2"/>
          <p:cNvSpPr txBox="1">
            <a:spLocks/>
          </p:cNvSpPr>
          <p:nvPr/>
        </p:nvSpPr>
        <p:spPr bwMode="auto">
          <a:xfrm>
            <a:off x="1150316" y="908720"/>
            <a:ext cx="9336584" cy="52482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800"/>
              </a:spcBef>
              <a:spcAft>
                <a:spcPct val="0"/>
              </a:spcAft>
              <a:buClr>
                <a:schemeClr val="tx1"/>
              </a:buClr>
              <a:buSzPct val="80000"/>
              <a:buFont typeface="Arial" charset="0"/>
              <a:buChar char="•"/>
              <a:defRPr sz="2800" kern="1200">
                <a:solidFill>
                  <a:schemeClr val="tx1"/>
                </a:solidFill>
                <a:latin typeface="+mn-lt"/>
                <a:ea typeface="+mn-ea"/>
                <a:cs typeface="+mn-cs"/>
              </a:defRPr>
            </a:lvl1pPr>
            <a:lvl2pPr marL="615950" indent="-285750" algn="l" rtl="0" fontAlgn="base">
              <a:lnSpc>
                <a:spcPct val="90000"/>
              </a:lnSpc>
              <a:spcBef>
                <a:spcPts val="600"/>
              </a:spcBef>
              <a:spcAft>
                <a:spcPct val="0"/>
              </a:spcAft>
              <a:buSzPct val="80000"/>
              <a:buFont typeface="Corbel" pitchFamily="34" charset="0"/>
              <a:buChar char="–"/>
              <a:defRPr sz="2400" kern="1200">
                <a:solidFill>
                  <a:schemeClr val="tx1"/>
                </a:solidFill>
                <a:latin typeface="+mn-lt"/>
                <a:ea typeface="+mn-ea"/>
                <a:cs typeface="+mn-cs"/>
              </a:defRPr>
            </a:lvl2pPr>
            <a:lvl3pPr marL="995363" indent="-228600" algn="l" rtl="0" fontAlgn="base">
              <a:lnSpc>
                <a:spcPct val="90000"/>
              </a:lnSpc>
              <a:spcBef>
                <a:spcPts val="600"/>
              </a:spcBef>
              <a:spcAft>
                <a:spcPct val="0"/>
              </a:spcAft>
              <a:buClr>
                <a:schemeClr val="tx1"/>
              </a:buClr>
              <a:buSzPct val="80000"/>
              <a:buFont typeface="Arial" charset="0"/>
              <a:buChar char="•"/>
              <a:defRPr sz="2000" kern="1200">
                <a:solidFill>
                  <a:schemeClr val="tx1"/>
                </a:solidFill>
                <a:latin typeface="+mn-lt"/>
                <a:ea typeface="+mn-ea"/>
                <a:cs typeface="+mn-cs"/>
              </a:defRPr>
            </a:lvl3pPr>
            <a:lvl4pPr marL="1379538" indent="-282575" algn="l" rtl="0" fontAlgn="base">
              <a:lnSpc>
                <a:spcPct val="90000"/>
              </a:lnSpc>
              <a:spcBef>
                <a:spcPts val="600"/>
              </a:spcBef>
              <a:spcAft>
                <a:spcPct val="0"/>
              </a:spcAft>
              <a:buFont typeface="Corbel" pitchFamily="34" charset="0"/>
              <a:buChar char="–"/>
              <a:defRPr kern="1200">
                <a:solidFill>
                  <a:schemeClr val="tx1"/>
                </a:solidFill>
                <a:latin typeface="+mn-lt"/>
                <a:ea typeface="+mn-ea"/>
                <a:cs typeface="+mn-cs"/>
              </a:defRPr>
            </a:lvl4pPr>
            <a:lvl5pPr marL="1763713" indent="-228600" algn="l" rtl="0" fontAlgn="base">
              <a:lnSpc>
                <a:spcPct val="90000"/>
              </a:lnSpc>
              <a:spcBef>
                <a:spcPts val="600"/>
              </a:spcBef>
              <a:spcAft>
                <a:spcPct val="0"/>
              </a:spcAft>
              <a:buClr>
                <a:schemeClr val="tx1"/>
              </a:buClr>
              <a:buSzPct val="80000"/>
              <a:buFont typeface="Arial" charset="0"/>
              <a:buChar char="•"/>
              <a:defRPr kern="1200">
                <a:solidFill>
                  <a:schemeClr val="tx1"/>
                </a:solidFill>
                <a:latin typeface="+mn-lt"/>
                <a:ea typeface="+mn-ea"/>
                <a:cs typeface="+mn-cs"/>
              </a:defRPr>
            </a:lvl5pPr>
            <a:lvl6pPr marL="2148840"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6pPr>
            <a:lvl7pPr marL="2532888" indent="-228600" algn="l" defTabSz="914400" rtl="0" eaLnBrk="1" latinLnBrk="0" hangingPunct="1">
              <a:lnSpc>
                <a:spcPct val="90000"/>
              </a:lnSpc>
              <a:spcBef>
                <a:spcPts val="600"/>
              </a:spcBef>
              <a:buSzPct val="80000"/>
              <a:buFont typeface="Arial" pitchFamily="34" charset="0"/>
              <a:buChar char="•"/>
              <a:defRPr sz="1800" kern="1200" baseline="0">
                <a:solidFill>
                  <a:schemeClr val="tx1"/>
                </a:solidFill>
                <a:latin typeface="+mn-lt"/>
                <a:ea typeface="+mn-ea"/>
                <a:cs typeface="+mn-cs"/>
              </a:defRPr>
            </a:lvl7pPr>
            <a:lvl8pPr marL="2916936"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8pPr>
            <a:lvl9pPr marL="3300984" indent="-228600" algn="l" defTabSz="914400" rtl="0" eaLnBrk="1" latinLnBrk="0" hangingPunct="1">
              <a:lnSpc>
                <a:spcPct val="90000"/>
              </a:lnSpc>
              <a:spcBef>
                <a:spcPts val="600"/>
              </a:spcBef>
              <a:buSzPct val="80000"/>
              <a:buFont typeface="Arial" pitchFamily="34" charset="0"/>
              <a:buChar char="•"/>
              <a:defRPr sz="1800" kern="1200">
                <a:solidFill>
                  <a:schemeClr val="tx1"/>
                </a:solidFill>
                <a:latin typeface="+mn-lt"/>
                <a:ea typeface="+mn-ea"/>
                <a:cs typeface="+mn-cs"/>
              </a:defRPr>
            </a:lvl9pPr>
          </a:lstStyle>
          <a:p>
            <a:pPr>
              <a:buClr>
                <a:schemeClr val="bg2">
                  <a:lumMod val="50000"/>
                </a:schemeClr>
              </a:buClr>
              <a:buFont typeface="Wingdings" pitchFamily="2" charset="2"/>
              <a:buChar char=""/>
            </a:pPr>
            <a:r>
              <a:rPr lang="zh-CN" altLang="en-US" smtClean="0">
                <a:latin typeface="微软雅黑" pitchFamily="34" charset="-122"/>
                <a:ea typeface="微软雅黑" pitchFamily="34" charset="-122"/>
              </a:rPr>
              <a:t>在</a:t>
            </a:r>
            <a:r>
              <a:rPr lang="zh-CN" altLang="en-US" smtClean="0">
                <a:solidFill>
                  <a:srgbClr val="FF0000"/>
                </a:solidFill>
                <a:latin typeface="微软雅黑" pitchFamily="34" charset="-122"/>
                <a:ea typeface="微软雅黑" pitchFamily="34" charset="-122"/>
              </a:rPr>
              <a:t>定义结构体变量</a:t>
            </a:r>
            <a:r>
              <a:rPr lang="zh-CN" altLang="en-US" smtClean="0">
                <a:latin typeface="微软雅黑" pitchFamily="34" charset="-122"/>
                <a:ea typeface="微软雅黑" pitchFamily="34" charset="-122"/>
              </a:rPr>
              <a:t>的时候可以按照成员的顺序和类型对成员</a:t>
            </a:r>
            <a:r>
              <a:rPr lang="zh-CN" altLang="en-US" smtClean="0">
                <a:solidFill>
                  <a:srgbClr val="FF0000"/>
                </a:solidFill>
                <a:latin typeface="微软雅黑" pitchFamily="34" charset="-122"/>
                <a:ea typeface="微软雅黑" pitchFamily="34" charset="-122"/>
              </a:rPr>
              <a:t>整体赋初值</a:t>
            </a:r>
            <a:r>
              <a:rPr lang="zh-CN" altLang="en-US" smtClean="0">
                <a:latin typeface="微软雅黑" pitchFamily="34" charset="-122"/>
                <a:ea typeface="微软雅黑" pitchFamily="34" charset="-122"/>
              </a:rPr>
              <a:t>。</a:t>
            </a:r>
          </a:p>
          <a:p>
            <a:pPr>
              <a:lnSpc>
                <a:spcPct val="150000"/>
              </a:lnSpc>
              <a:spcBef>
                <a:spcPts val="3600"/>
              </a:spcBef>
              <a:buClr>
                <a:schemeClr val="bg2">
                  <a:lumMod val="50000"/>
                </a:schemeClr>
              </a:buClr>
              <a:buFont typeface="Wingdings" pitchFamily="2" charset="2"/>
              <a:buChar char=""/>
            </a:pPr>
            <a:r>
              <a:rPr lang="zh-CN" altLang="en-US" smtClean="0">
                <a:latin typeface="微软雅黑" pitchFamily="34" charset="-122"/>
                <a:ea typeface="微软雅黑" pitchFamily="34" charset="-122"/>
              </a:rPr>
              <a:t>或者在</a:t>
            </a:r>
            <a:r>
              <a:rPr lang="zh-CN" altLang="en-US" smtClean="0">
                <a:solidFill>
                  <a:srgbClr val="FF0000"/>
                </a:solidFill>
                <a:latin typeface="微软雅黑" pitchFamily="34" charset="-122"/>
                <a:ea typeface="微软雅黑" pitchFamily="34" charset="-122"/>
              </a:rPr>
              <a:t>定义</a:t>
            </a:r>
            <a:r>
              <a:rPr lang="zh-CN" altLang="en-US" smtClean="0">
                <a:latin typeface="微软雅黑" pitchFamily="34" charset="-122"/>
                <a:ea typeface="微软雅黑" pitchFamily="34" charset="-122"/>
              </a:rPr>
              <a:t>结构体变量</a:t>
            </a:r>
            <a:r>
              <a:rPr lang="zh-CN" altLang="en-US" smtClean="0">
                <a:solidFill>
                  <a:srgbClr val="FF0000"/>
                </a:solidFill>
                <a:latin typeface="微软雅黑" pitchFamily="34" charset="-122"/>
                <a:ea typeface="微软雅黑" pitchFamily="34" charset="-122"/>
              </a:rPr>
              <a:t>后</a:t>
            </a:r>
            <a:r>
              <a:rPr lang="zh-CN" altLang="en-US" smtClean="0">
                <a:latin typeface="微软雅黑" pitchFamily="34" charset="-122"/>
                <a:ea typeface="微软雅黑" pitchFamily="34" charset="-122"/>
              </a:rPr>
              <a:t>，单独给成员变量赋值。</a:t>
            </a:r>
            <a:endParaRPr lang="en-US" altLang="zh-CN" smtClean="0">
              <a:latin typeface="微软雅黑" pitchFamily="34" charset="-122"/>
              <a:ea typeface="微软雅黑" pitchFamily="34" charset="-122"/>
            </a:endParaRPr>
          </a:p>
          <a:p>
            <a:pPr>
              <a:lnSpc>
                <a:spcPct val="150000"/>
              </a:lnSpc>
              <a:buClr>
                <a:schemeClr val="bg2">
                  <a:lumMod val="50000"/>
                </a:schemeClr>
              </a:buClr>
              <a:buFont typeface="Wingdings" pitchFamily="2" charset="2"/>
              <a:buChar char=""/>
            </a:pPr>
            <a:endParaRPr lang="en-US" altLang="zh-CN" smtClean="0">
              <a:latin typeface="微软雅黑" pitchFamily="34" charset="-122"/>
              <a:ea typeface="微软雅黑" pitchFamily="34" charset="-122"/>
            </a:endParaRPr>
          </a:p>
          <a:p>
            <a:pPr>
              <a:lnSpc>
                <a:spcPct val="200000"/>
              </a:lnSpc>
              <a:spcBef>
                <a:spcPts val="1200"/>
              </a:spcBef>
              <a:buClr>
                <a:schemeClr val="bg2">
                  <a:lumMod val="50000"/>
                </a:schemeClr>
              </a:buClr>
              <a:buFont typeface="Wingdings" pitchFamily="2" charset="2"/>
              <a:buChar char=""/>
            </a:pPr>
            <a:r>
              <a:rPr lang="zh-CN" altLang="en-US" smtClean="0">
                <a:solidFill>
                  <a:srgbClr val="FF0000"/>
                </a:solidFill>
                <a:latin typeface="微软雅黑" pitchFamily="34" charset="-122"/>
                <a:ea typeface="微软雅黑" pitchFamily="34" charset="-122"/>
              </a:rPr>
              <a:t>同类型</a:t>
            </a:r>
            <a:r>
              <a:rPr lang="zh-CN" altLang="en-US" smtClean="0">
                <a:latin typeface="微软雅黑" pitchFamily="34" charset="-122"/>
                <a:ea typeface="微软雅黑" pitchFamily="34" charset="-122"/>
              </a:rPr>
              <a:t>结构体变量可相互赋值</a:t>
            </a:r>
            <a:r>
              <a:rPr lang="en-US" altLang="zh-CN" smtClean="0">
                <a:latin typeface="微软雅黑" pitchFamily="34" charset="-122"/>
                <a:ea typeface="微软雅黑" pitchFamily="34" charset="-122"/>
              </a:rPr>
              <a:t>(</a:t>
            </a:r>
            <a:r>
              <a:rPr lang="zh-CN" altLang="en-US" smtClean="0">
                <a:latin typeface="微软雅黑" pitchFamily="34" charset="-122"/>
                <a:ea typeface="微软雅黑" pitchFamily="34" charset="-122"/>
              </a:rPr>
              <a:t>不涉及到</a:t>
            </a:r>
            <a:r>
              <a:rPr lang="zh-CN" altLang="en-US" smtClean="0">
                <a:solidFill>
                  <a:srgbClr val="FF0000"/>
                </a:solidFill>
                <a:latin typeface="微软雅黑" pitchFamily="34" charset="-122"/>
                <a:ea typeface="微软雅黑" pitchFamily="34" charset="-122"/>
              </a:rPr>
              <a:t>指针成员</a:t>
            </a:r>
            <a:r>
              <a:rPr lang="en-US" altLang="zh-CN" smtClean="0">
                <a:latin typeface="微软雅黑" pitchFamily="34" charset="-122"/>
                <a:ea typeface="微软雅黑" pitchFamily="34" charset="-122"/>
              </a:rPr>
              <a:t>)</a:t>
            </a:r>
            <a:endParaRPr lang="zh-CN" altLang="en-US" dirty="0" smtClean="0">
              <a:latin typeface="微软雅黑" pitchFamily="34" charset="-122"/>
              <a:ea typeface="微软雅黑" pitchFamily="34" charset="-122"/>
            </a:endParaRPr>
          </a:p>
        </p:txBody>
      </p:sp>
      <p:sp>
        <p:nvSpPr>
          <p:cNvPr id="5" name="矩形 4"/>
          <p:cNvSpPr/>
          <p:nvPr/>
        </p:nvSpPr>
        <p:spPr>
          <a:xfrm>
            <a:off x="2245767" y="1764507"/>
            <a:ext cx="5452134" cy="461665"/>
          </a:xfrm>
          <a:prstGeom prst="rect">
            <a:avLst/>
          </a:prstGeom>
        </p:spPr>
        <p:txBody>
          <a:bodyPr wrap="none">
            <a:spAutoFit/>
          </a:bodyPr>
          <a:lstStyle/>
          <a:p>
            <a:pPr>
              <a:defRPr/>
            </a:pPr>
            <a:r>
              <a:rPr lang="en-US" altLang="zh-CN" sz="2400" b="1" smtClean="0">
                <a:solidFill>
                  <a:schemeClr val="tx1">
                    <a:lumMod val="60000"/>
                    <a:lumOff val="40000"/>
                  </a:schemeClr>
                </a:solidFill>
                <a:latin typeface="Consolas" pitchFamily="49" charset="0"/>
                <a:cs typeface="Consolas" pitchFamily="49" charset="0"/>
              </a:rPr>
              <a:t>struct Complex </a:t>
            </a:r>
            <a:r>
              <a:rPr lang="en-US" altLang="zh-CN" sz="2400" b="1" smtClean="0">
                <a:solidFill>
                  <a:srgbClr val="2045AE"/>
                </a:solidFill>
                <a:latin typeface="Consolas" pitchFamily="49" charset="0"/>
                <a:cs typeface="Consolas" pitchFamily="49" charset="0"/>
              </a:rPr>
              <a:t>c1 </a:t>
            </a:r>
            <a:r>
              <a:rPr lang="en-US" altLang="zh-CN" sz="2400" b="1" dirty="0">
                <a:solidFill>
                  <a:srgbClr val="2045AE"/>
                </a:solidFill>
                <a:latin typeface="Consolas" pitchFamily="49" charset="0"/>
                <a:cs typeface="Consolas" pitchFamily="49" charset="0"/>
              </a:rPr>
              <a:t>= {</a:t>
            </a:r>
            <a:r>
              <a:rPr lang="en-US" altLang="zh-CN" sz="2400" b="1">
                <a:solidFill>
                  <a:srgbClr val="2045AE"/>
                </a:solidFill>
                <a:latin typeface="Consolas" pitchFamily="49" charset="0"/>
                <a:cs typeface="Consolas" pitchFamily="49" charset="0"/>
              </a:rPr>
              <a:t>1.4</a:t>
            </a:r>
            <a:r>
              <a:rPr lang="en-US" altLang="zh-CN" sz="2400" b="1" smtClean="0">
                <a:solidFill>
                  <a:srgbClr val="2045AE"/>
                </a:solidFill>
                <a:latin typeface="Consolas" pitchFamily="49" charset="0"/>
                <a:cs typeface="Consolas" pitchFamily="49" charset="0"/>
              </a:rPr>
              <a:t>, 2.5</a:t>
            </a:r>
            <a:r>
              <a:rPr lang="en-US" altLang="zh-CN" sz="2400" b="1" dirty="0">
                <a:solidFill>
                  <a:srgbClr val="2045AE"/>
                </a:solidFill>
                <a:latin typeface="Consolas" pitchFamily="49" charset="0"/>
                <a:cs typeface="Consolas" pitchFamily="49" charset="0"/>
              </a:rPr>
              <a:t>};</a:t>
            </a:r>
            <a:endParaRPr lang="zh-CN" altLang="en-US" sz="2400" b="1" dirty="0">
              <a:latin typeface="Consolas" pitchFamily="49" charset="0"/>
              <a:cs typeface="Consolas" pitchFamily="49" charset="0"/>
            </a:endParaRPr>
          </a:p>
        </p:txBody>
      </p:sp>
      <p:sp>
        <p:nvSpPr>
          <p:cNvPr id="6" name="矩形 5"/>
          <p:cNvSpPr/>
          <p:nvPr/>
        </p:nvSpPr>
        <p:spPr>
          <a:xfrm>
            <a:off x="2269533" y="2868434"/>
            <a:ext cx="3896887" cy="1200329"/>
          </a:xfrm>
          <a:prstGeom prst="rect">
            <a:avLst/>
          </a:prstGeom>
        </p:spPr>
        <p:txBody>
          <a:bodyPr wrap="square">
            <a:spAutoFit/>
          </a:bodyPr>
          <a:lstStyle/>
          <a:p>
            <a:pPr>
              <a:defRPr/>
            </a:pPr>
            <a:r>
              <a:rPr lang="en-US" altLang="zh-CN" sz="2400" b="1" smtClean="0">
                <a:solidFill>
                  <a:schemeClr val="tx1">
                    <a:lumMod val="60000"/>
                    <a:lumOff val="40000"/>
                  </a:schemeClr>
                </a:solidFill>
                <a:latin typeface="Consolas" pitchFamily="49" charset="0"/>
                <a:cs typeface="Consolas" pitchFamily="49" charset="0"/>
              </a:rPr>
              <a:t>struct Complex </a:t>
            </a:r>
            <a:r>
              <a:rPr lang="en-US" altLang="zh-CN" sz="2400" b="1" smtClean="0">
                <a:solidFill>
                  <a:srgbClr val="2045AE"/>
                </a:solidFill>
                <a:latin typeface="Consolas" pitchFamily="49" charset="0"/>
                <a:cs typeface="Consolas" pitchFamily="49" charset="0"/>
              </a:rPr>
              <a:t>c1 </a:t>
            </a:r>
            <a:r>
              <a:rPr lang="en-US" altLang="zh-CN" sz="2400" b="1" dirty="0" smtClean="0">
                <a:solidFill>
                  <a:srgbClr val="2045AE"/>
                </a:solidFill>
                <a:latin typeface="Consolas" pitchFamily="49" charset="0"/>
                <a:cs typeface="Consolas" pitchFamily="49" charset="0"/>
              </a:rPr>
              <a:t>;</a:t>
            </a:r>
            <a:endParaRPr lang="en-US" altLang="zh-CN" sz="2400" b="1" dirty="0">
              <a:solidFill>
                <a:srgbClr val="2045AE"/>
              </a:solidFill>
              <a:latin typeface="Consolas" pitchFamily="49" charset="0"/>
              <a:cs typeface="Consolas" pitchFamily="49" charset="0"/>
            </a:endParaRPr>
          </a:p>
          <a:p>
            <a:pPr>
              <a:defRPr/>
            </a:pPr>
            <a:r>
              <a:rPr lang="en-US" altLang="zh-CN" sz="2400" b="1" dirty="0">
                <a:solidFill>
                  <a:srgbClr val="2045AE"/>
                </a:solidFill>
                <a:latin typeface="Consolas" pitchFamily="49" charset="0"/>
                <a:cs typeface="Consolas" pitchFamily="49" charset="0"/>
              </a:rPr>
              <a:t>c1.real = 1.4;</a:t>
            </a:r>
          </a:p>
          <a:p>
            <a:pPr>
              <a:defRPr/>
            </a:pPr>
            <a:r>
              <a:rPr lang="en-US" altLang="zh-CN" sz="2400" b="1" dirty="0">
                <a:solidFill>
                  <a:srgbClr val="2045AE"/>
                </a:solidFill>
                <a:latin typeface="Consolas" pitchFamily="49" charset="0"/>
                <a:cs typeface="Consolas" pitchFamily="49" charset="0"/>
              </a:rPr>
              <a:t>c1.imag = 2.5;</a:t>
            </a:r>
            <a:endParaRPr lang="zh-CN" altLang="en-US" sz="2400" b="1" dirty="0">
              <a:latin typeface="Consolas" pitchFamily="49" charset="0"/>
              <a:cs typeface="Consolas" pitchFamily="49" charset="0"/>
            </a:endParaRPr>
          </a:p>
        </p:txBody>
      </p:sp>
      <p:sp>
        <p:nvSpPr>
          <p:cNvPr id="7" name="矩形 6"/>
          <p:cNvSpPr/>
          <p:nvPr/>
        </p:nvSpPr>
        <p:spPr>
          <a:xfrm>
            <a:off x="2277988" y="4644827"/>
            <a:ext cx="4584551" cy="1569660"/>
          </a:xfrm>
          <a:prstGeom prst="rect">
            <a:avLst/>
          </a:prstGeom>
        </p:spPr>
        <p:txBody>
          <a:bodyPr wrap="square">
            <a:spAutoFit/>
          </a:bodyPr>
          <a:lstStyle/>
          <a:p>
            <a:pPr>
              <a:defRPr/>
            </a:pPr>
            <a:r>
              <a:rPr lang="en-US" altLang="zh-CN" sz="2400" b="1" smtClean="0">
                <a:solidFill>
                  <a:schemeClr val="tx1">
                    <a:lumMod val="60000"/>
                    <a:lumOff val="40000"/>
                  </a:schemeClr>
                </a:solidFill>
                <a:latin typeface="Consolas" pitchFamily="49" charset="0"/>
                <a:cs typeface="Consolas" pitchFamily="49" charset="0"/>
              </a:rPr>
              <a:t>struct Complex </a:t>
            </a:r>
            <a:r>
              <a:rPr lang="en-US" altLang="zh-CN" sz="2400" b="1" smtClean="0">
                <a:solidFill>
                  <a:srgbClr val="2045AE"/>
                </a:solidFill>
                <a:latin typeface="Consolas" pitchFamily="49" charset="0"/>
                <a:cs typeface="Consolas" pitchFamily="49" charset="0"/>
              </a:rPr>
              <a:t>c1</a:t>
            </a:r>
            <a:r>
              <a:rPr lang="en-US" altLang="zh-CN" sz="2400" b="1" dirty="0" smtClean="0">
                <a:solidFill>
                  <a:srgbClr val="2045AE"/>
                </a:solidFill>
                <a:latin typeface="Consolas" pitchFamily="49" charset="0"/>
                <a:cs typeface="Consolas" pitchFamily="49" charset="0"/>
              </a:rPr>
              <a:t>, c2 ;</a:t>
            </a:r>
            <a:endParaRPr lang="en-US" altLang="zh-CN" sz="2400" b="1" dirty="0">
              <a:solidFill>
                <a:srgbClr val="2045AE"/>
              </a:solidFill>
              <a:latin typeface="Consolas" pitchFamily="49" charset="0"/>
              <a:cs typeface="Consolas" pitchFamily="49" charset="0"/>
            </a:endParaRPr>
          </a:p>
          <a:p>
            <a:pPr>
              <a:defRPr/>
            </a:pPr>
            <a:r>
              <a:rPr lang="en-US" altLang="zh-CN" sz="2400" b="1" dirty="0">
                <a:solidFill>
                  <a:srgbClr val="2045AE"/>
                </a:solidFill>
                <a:latin typeface="Consolas" pitchFamily="49" charset="0"/>
                <a:cs typeface="Consolas" pitchFamily="49" charset="0"/>
              </a:rPr>
              <a:t>c1.real = 1.4;</a:t>
            </a:r>
          </a:p>
          <a:p>
            <a:pPr>
              <a:defRPr/>
            </a:pPr>
            <a:r>
              <a:rPr lang="en-US" altLang="zh-CN" sz="2400" b="1" dirty="0">
                <a:solidFill>
                  <a:srgbClr val="2045AE"/>
                </a:solidFill>
                <a:latin typeface="Consolas" pitchFamily="49" charset="0"/>
                <a:cs typeface="Consolas" pitchFamily="49" charset="0"/>
              </a:rPr>
              <a:t>c1.imag = 2.5</a:t>
            </a:r>
            <a:r>
              <a:rPr lang="en-US" altLang="zh-CN" sz="2400" b="1" dirty="0" smtClean="0">
                <a:solidFill>
                  <a:srgbClr val="2045AE"/>
                </a:solidFill>
                <a:latin typeface="Consolas" pitchFamily="49" charset="0"/>
                <a:cs typeface="Consolas" pitchFamily="49" charset="0"/>
              </a:rPr>
              <a:t>;</a:t>
            </a:r>
          </a:p>
          <a:p>
            <a:pPr>
              <a:defRPr/>
            </a:pPr>
            <a:r>
              <a:rPr lang="en-US" altLang="zh-CN" sz="2400" b="1" dirty="0" smtClean="0">
                <a:solidFill>
                  <a:srgbClr val="2045AE"/>
                </a:solidFill>
                <a:latin typeface="Consolas" pitchFamily="49" charset="0"/>
                <a:cs typeface="Consolas" pitchFamily="49" charset="0"/>
              </a:rPr>
              <a:t>c2 = c1;</a:t>
            </a:r>
            <a:endParaRPr lang="zh-CN" altLang="en-US" sz="2400" b="1" dirty="0">
              <a:latin typeface="Consolas" pitchFamily="49" charset="0"/>
              <a:cs typeface="Consolas" pitchFamily="49" charset="0"/>
            </a:endParaRPr>
          </a:p>
        </p:txBody>
      </p:sp>
    </p:spTree>
    <p:extLst>
      <p:ext uri="{BB962C8B-B14F-4D97-AF65-F5344CB8AC3E}">
        <p14:creationId xmlns:p14="http://schemas.microsoft.com/office/powerpoint/2010/main" val="1963370072"/>
      </p:ext>
    </p:extLst>
  </p:cSld>
  <p:clrMapOvr>
    <a:masterClrMapping/>
  </p:clrMapOvr>
  <p:transition spd="med">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3"/>
          <p:cNvSpPr txBox="1">
            <a:spLocks noChangeArrowheads="1"/>
          </p:cNvSpPr>
          <p:nvPr/>
        </p:nvSpPr>
        <p:spPr bwMode="auto">
          <a:xfrm>
            <a:off x="1125860" y="1052736"/>
            <a:ext cx="10513168" cy="52482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800"/>
              </a:spcBef>
              <a:spcAft>
                <a:spcPct val="0"/>
              </a:spcAft>
              <a:buClr>
                <a:schemeClr val="tx1"/>
              </a:buClr>
              <a:buSzPct val="80000"/>
              <a:buFont typeface="Arial" charset="0"/>
              <a:buChar char="•"/>
              <a:defRPr sz="2800" kern="1200">
                <a:solidFill>
                  <a:schemeClr val="tx1"/>
                </a:solidFill>
                <a:latin typeface="+mn-lt"/>
                <a:ea typeface="+mn-ea"/>
                <a:cs typeface="+mn-cs"/>
              </a:defRPr>
            </a:lvl1pPr>
            <a:lvl2pPr marL="615950" indent="-285750" algn="l" rtl="0" fontAlgn="base">
              <a:lnSpc>
                <a:spcPct val="90000"/>
              </a:lnSpc>
              <a:spcBef>
                <a:spcPts val="600"/>
              </a:spcBef>
              <a:spcAft>
                <a:spcPct val="0"/>
              </a:spcAft>
              <a:buSzPct val="80000"/>
              <a:buFont typeface="Corbel" pitchFamily="34" charset="0"/>
              <a:buChar char="–"/>
              <a:defRPr sz="2400" kern="1200">
                <a:solidFill>
                  <a:schemeClr val="tx1"/>
                </a:solidFill>
                <a:latin typeface="+mn-lt"/>
                <a:ea typeface="+mn-ea"/>
                <a:cs typeface="+mn-cs"/>
              </a:defRPr>
            </a:lvl2pPr>
            <a:lvl3pPr marL="995363" indent="-228600" algn="l" rtl="0" fontAlgn="base">
              <a:lnSpc>
                <a:spcPct val="90000"/>
              </a:lnSpc>
              <a:spcBef>
                <a:spcPts val="600"/>
              </a:spcBef>
              <a:spcAft>
                <a:spcPct val="0"/>
              </a:spcAft>
              <a:buClr>
                <a:schemeClr val="tx1"/>
              </a:buClr>
              <a:buSzPct val="80000"/>
              <a:buFont typeface="Arial" charset="0"/>
              <a:buChar char="•"/>
              <a:defRPr sz="2000" kern="1200">
                <a:solidFill>
                  <a:schemeClr val="tx1"/>
                </a:solidFill>
                <a:latin typeface="+mn-lt"/>
                <a:ea typeface="+mn-ea"/>
                <a:cs typeface="+mn-cs"/>
              </a:defRPr>
            </a:lvl3pPr>
            <a:lvl4pPr marL="1379538" indent="-282575" algn="l" rtl="0" fontAlgn="base">
              <a:lnSpc>
                <a:spcPct val="90000"/>
              </a:lnSpc>
              <a:spcBef>
                <a:spcPts val="600"/>
              </a:spcBef>
              <a:spcAft>
                <a:spcPct val="0"/>
              </a:spcAft>
              <a:buFont typeface="Corbel" pitchFamily="34" charset="0"/>
              <a:buChar char="–"/>
              <a:defRPr kern="1200">
                <a:solidFill>
                  <a:schemeClr val="tx1"/>
                </a:solidFill>
                <a:latin typeface="+mn-lt"/>
                <a:ea typeface="+mn-ea"/>
                <a:cs typeface="+mn-cs"/>
              </a:defRPr>
            </a:lvl4pPr>
            <a:lvl5pPr marL="1763713" indent="-228600" algn="l" rtl="0" fontAlgn="base">
              <a:lnSpc>
                <a:spcPct val="90000"/>
              </a:lnSpc>
              <a:spcBef>
                <a:spcPts val="600"/>
              </a:spcBef>
              <a:spcAft>
                <a:spcPct val="0"/>
              </a:spcAft>
              <a:buClr>
                <a:schemeClr val="tx1"/>
              </a:buClr>
              <a:buSzPct val="80000"/>
              <a:buFont typeface="Arial" charset="0"/>
              <a:buChar char="•"/>
              <a:defRPr kern="1200">
                <a:solidFill>
                  <a:schemeClr val="tx1"/>
                </a:solidFill>
                <a:latin typeface="+mn-lt"/>
                <a:ea typeface="+mn-ea"/>
                <a:cs typeface="+mn-cs"/>
              </a:defRPr>
            </a:lvl5pPr>
            <a:lvl6pPr marL="2148840"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6pPr>
            <a:lvl7pPr marL="2532888" indent="-228600" algn="l" defTabSz="914400" rtl="0" eaLnBrk="1" latinLnBrk="0" hangingPunct="1">
              <a:lnSpc>
                <a:spcPct val="90000"/>
              </a:lnSpc>
              <a:spcBef>
                <a:spcPts val="600"/>
              </a:spcBef>
              <a:buSzPct val="80000"/>
              <a:buFont typeface="Arial" pitchFamily="34" charset="0"/>
              <a:buChar char="•"/>
              <a:defRPr sz="1800" kern="1200" baseline="0">
                <a:solidFill>
                  <a:schemeClr val="tx1"/>
                </a:solidFill>
                <a:latin typeface="+mn-lt"/>
                <a:ea typeface="+mn-ea"/>
                <a:cs typeface="+mn-cs"/>
              </a:defRPr>
            </a:lvl7pPr>
            <a:lvl8pPr marL="2916936"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8pPr>
            <a:lvl9pPr marL="3300984" indent="-228600" algn="l" defTabSz="914400" rtl="0" eaLnBrk="1" latinLnBrk="0" hangingPunct="1">
              <a:lnSpc>
                <a:spcPct val="90000"/>
              </a:lnSpc>
              <a:spcBef>
                <a:spcPts val="600"/>
              </a:spcBef>
              <a:buSzPct val="80000"/>
              <a:buFont typeface="Arial" pitchFamily="34" charset="0"/>
              <a:buChar char="•"/>
              <a:defRPr sz="1800" kern="1200">
                <a:solidFill>
                  <a:schemeClr val="tx1"/>
                </a:solidFill>
                <a:latin typeface="+mn-lt"/>
                <a:ea typeface="+mn-ea"/>
                <a:cs typeface="+mn-cs"/>
              </a:defRPr>
            </a:lvl9pPr>
          </a:lstStyle>
          <a:p>
            <a:pPr>
              <a:buClr>
                <a:schemeClr val="bg2">
                  <a:lumMod val="50000"/>
                </a:schemeClr>
              </a:buClr>
              <a:buSzPct val="100000"/>
              <a:buFont typeface="Wingdings" pitchFamily="2" charset="2"/>
              <a:buChar char="u"/>
            </a:pPr>
            <a:r>
              <a:rPr lang="zh-CN" altLang="en-US">
                <a:latin typeface="微软雅黑" pitchFamily="34" charset="-122"/>
                <a:ea typeface="微软雅黑" pitchFamily="34" charset="-122"/>
              </a:rPr>
              <a:t>理解“函数”与“面向过程的编程”的关系。</a:t>
            </a:r>
          </a:p>
          <a:p>
            <a:pPr>
              <a:buClr>
                <a:schemeClr val="bg2">
                  <a:lumMod val="50000"/>
                </a:schemeClr>
              </a:buClr>
              <a:buSzPct val="100000"/>
              <a:buFont typeface="Wingdings" pitchFamily="2" charset="2"/>
              <a:buChar char="u"/>
            </a:pPr>
            <a:r>
              <a:rPr lang="zh-CN" altLang="en-US">
                <a:latin typeface="微软雅黑" pitchFamily="34" charset="-122"/>
                <a:ea typeface="微软雅黑" pitchFamily="34" charset="-122"/>
              </a:rPr>
              <a:t>掌握函数原型声明与原型定义的方法。</a:t>
            </a:r>
          </a:p>
          <a:p>
            <a:pPr>
              <a:buClr>
                <a:schemeClr val="bg2">
                  <a:lumMod val="50000"/>
                </a:schemeClr>
              </a:buClr>
              <a:buSzPct val="100000"/>
              <a:buFont typeface="Wingdings" pitchFamily="2" charset="2"/>
              <a:buChar char="u"/>
            </a:pPr>
            <a:r>
              <a:rPr lang="zh-CN" altLang="en-US">
                <a:latin typeface="微软雅黑" pitchFamily="34" charset="-122"/>
                <a:ea typeface="微软雅黑" pitchFamily="34" charset="-122"/>
              </a:rPr>
              <a:t>深入理解参数传递，尤其是“传递地址”的情况。</a:t>
            </a:r>
          </a:p>
          <a:p>
            <a:pPr>
              <a:buClr>
                <a:schemeClr val="bg2">
                  <a:lumMod val="50000"/>
                </a:schemeClr>
              </a:buClr>
              <a:buSzPct val="100000"/>
              <a:buFont typeface="Wingdings" pitchFamily="2" charset="2"/>
              <a:buChar char="u"/>
            </a:pPr>
            <a:r>
              <a:rPr lang="zh-CN" altLang="en-US">
                <a:latin typeface="微软雅黑" pitchFamily="34" charset="-122"/>
                <a:ea typeface="微软雅黑" pitchFamily="34" charset="-122"/>
              </a:rPr>
              <a:t>掌握嵌套调用、递归函数的分析方法。</a:t>
            </a:r>
          </a:p>
        </p:txBody>
      </p:sp>
      <p:sp>
        <p:nvSpPr>
          <p:cNvPr id="2" name="标题 1"/>
          <p:cNvSpPr>
            <a:spLocks noGrp="1"/>
          </p:cNvSpPr>
          <p:nvPr>
            <p:ph type="title"/>
          </p:nvPr>
        </p:nvSpPr>
        <p:spPr/>
        <p:txBody>
          <a:bodyPr/>
          <a:lstStyle/>
          <a:p>
            <a:r>
              <a:rPr lang="zh-CN" altLang="en-US" b="1"/>
              <a:t>上</a:t>
            </a:r>
            <a:r>
              <a:rPr lang="zh-CN" altLang="en-US" b="1" smtClean="0"/>
              <a:t>一讲知识</a:t>
            </a:r>
            <a:r>
              <a:rPr lang="zh-CN" altLang="en-US" b="1"/>
              <a:t>复习</a:t>
            </a:r>
          </a:p>
        </p:txBody>
      </p:sp>
    </p:spTree>
    <p:extLst>
      <p:ext uri="{BB962C8B-B14F-4D97-AF65-F5344CB8AC3E}">
        <p14:creationId xmlns:p14="http://schemas.microsoft.com/office/powerpoint/2010/main" val="3006040871"/>
      </p:ext>
    </p:extLst>
  </p:cSld>
  <p:clrMapOvr>
    <a:masterClrMapping/>
  </p:clrMapOvr>
  <p:transition spd="med">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a:t>结构体</a:t>
            </a:r>
            <a:endParaRPr lang="zh-CN" altLang="en-US"/>
          </a:p>
        </p:txBody>
      </p:sp>
      <p:sp>
        <p:nvSpPr>
          <p:cNvPr id="4" name="内容占位符 2"/>
          <p:cNvSpPr txBox="1">
            <a:spLocks/>
          </p:cNvSpPr>
          <p:nvPr/>
        </p:nvSpPr>
        <p:spPr bwMode="auto">
          <a:xfrm>
            <a:off x="1150316" y="908721"/>
            <a:ext cx="9336584" cy="115212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800"/>
              </a:spcBef>
              <a:spcAft>
                <a:spcPct val="0"/>
              </a:spcAft>
              <a:buClr>
                <a:schemeClr val="tx1"/>
              </a:buClr>
              <a:buSzPct val="80000"/>
              <a:buFont typeface="Arial" charset="0"/>
              <a:buChar char="•"/>
              <a:defRPr sz="2800" kern="1200">
                <a:solidFill>
                  <a:schemeClr val="tx1"/>
                </a:solidFill>
                <a:latin typeface="+mn-lt"/>
                <a:ea typeface="+mn-ea"/>
                <a:cs typeface="+mn-cs"/>
              </a:defRPr>
            </a:lvl1pPr>
            <a:lvl2pPr marL="615950" indent="-285750" algn="l" rtl="0" fontAlgn="base">
              <a:lnSpc>
                <a:spcPct val="90000"/>
              </a:lnSpc>
              <a:spcBef>
                <a:spcPts val="600"/>
              </a:spcBef>
              <a:spcAft>
                <a:spcPct val="0"/>
              </a:spcAft>
              <a:buSzPct val="80000"/>
              <a:buFont typeface="Corbel" pitchFamily="34" charset="0"/>
              <a:buChar char="–"/>
              <a:defRPr sz="2400" kern="1200">
                <a:solidFill>
                  <a:schemeClr val="tx1"/>
                </a:solidFill>
                <a:latin typeface="+mn-lt"/>
                <a:ea typeface="+mn-ea"/>
                <a:cs typeface="+mn-cs"/>
              </a:defRPr>
            </a:lvl2pPr>
            <a:lvl3pPr marL="995363" indent="-228600" algn="l" rtl="0" fontAlgn="base">
              <a:lnSpc>
                <a:spcPct val="90000"/>
              </a:lnSpc>
              <a:spcBef>
                <a:spcPts val="600"/>
              </a:spcBef>
              <a:spcAft>
                <a:spcPct val="0"/>
              </a:spcAft>
              <a:buClr>
                <a:schemeClr val="tx1"/>
              </a:buClr>
              <a:buSzPct val="80000"/>
              <a:buFont typeface="Arial" charset="0"/>
              <a:buChar char="•"/>
              <a:defRPr sz="2000" kern="1200">
                <a:solidFill>
                  <a:schemeClr val="tx1"/>
                </a:solidFill>
                <a:latin typeface="+mn-lt"/>
                <a:ea typeface="+mn-ea"/>
                <a:cs typeface="+mn-cs"/>
              </a:defRPr>
            </a:lvl3pPr>
            <a:lvl4pPr marL="1379538" indent="-282575" algn="l" rtl="0" fontAlgn="base">
              <a:lnSpc>
                <a:spcPct val="90000"/>
              </a:lnSpc>
              <a:spcBef>
                <a:spcPts val="600"/>
              </a:spcBef>
              <a:spcAft>
                <a:spcPct val="0"/>
              </a:spcAft>
              <a:buFont typeface="Corbel" pitchFamily="34" charset="0"/>
              <a:buChar char="–"/>
              <a:defRPr kern="1200">
                <a:solidFill>
                  <a:schemeClr val="tx1"/>
                </a:solidFill>
                <a:latin typeface="+mn-lt"/>
                <a:ea typeface="+mn-ea"/>
                <a:cs typeface="+mn-cs"/>
              </a:defRPr>
            </a:lvl4pPr>
            <a:lvl5pPr marL="1763713" indent="-228600" algn="l" rtl="0" fontAlgn="base">
              <a:lnSpc>
                <a:spcPct val="90000"/>
              </a:lnSpc>
              <a:spcBef>
                <a:spcPts val="600"/>
              </a:spcBef>
              <a:spcAft>
                <a:spcPct val="0"/>
              </a:spcAft>
              <a:buClr>
                <a:schemeClr val="tx1"/>
              </a:buClr>
              <a:buSzPct val="80000"/>
              <a:buFont typeface="Arial" charset="0"/>
              <a:buChar char="•"/>
              <a:defRPr kern="1200">
                <a:solidFill>
                  <a:schemeClr val="tx1"/>
                </a:solidFill>
                <a:latin typeface="+mn-lt"/>
                <a:ea typeface="+mn-ea"/>
                <a:cs typeface="+mn-cs"/>
              </a:defRPr>
            </a:lvl5pPr>
            <a:lvl6pPr marL="2148840"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6pPr>
            <a:lvl7pPr marL="2532888" indent="-228600" algn="l" defTabSz="914400" rtl="0" eaLnBrk="1" latinLnBrk="0" hangingPunct="1">
              <a:lnSpc>
                <a:spcPct val="90000"/>
              </a:lnSpc>
              <a:spcBef>
                <a:spcPts val="600"/>
              </a:spcBef>
              <a:buSzPct val="80000"/>
              <a:buFont typeface="Arial" pitchFamily="34" charset="0"/>
              <a:buChar char="•"/>
              <a:defRPr sz="1800" kern="1200" baseline="0">
                <a:solidFill>
                  <a:schemeClr val="tx1"/>
                </a:solidFill>
                <a:latin typeface="+mn-lt"/>
                <a:ea typeface="+mn-ea"/>
                <a:cs typeface="+mn-cs"/>
              </a:defRPr>
            </a:lvl7pPr>
            <a:lvl8pPr marL="2916936"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8pPr>
            <a:lvl9pPr marL="3300984" indent="-228600" algn="l" defTabSz="914400" rtl="0" eaLnBrk="1" latinLnBrk="0" hangingPunct="1">
              <a:lnSpc>
                <a:spcPct val="90000"/>
              </a:lnSpc>
              <a:spcBef>
                <a:spcPts val="600"/>
              </a:spcBef>
              <a:buSzPct val="80000"/>
              <a:buFont typeface="Arial" pitchFamily="34" charset="0"/>
              <a:buChar char="•"/>
              <a:defRPr sz="1800" kern="1200">
                <a:solidFill>
                  <a:schemeClr val="tx1"/>
                </a:solidFill>
                <a:latin typeface="+mn-lt"/>
                <a:ea typeface="+mn-ea"/>
                <a:cs typeface="+mn-cs"/>
              </a:defRPr>
            </a:lvl9pPr>
          </a:lstStyle>
          <a:p>
            <a:pPr>
              <a:buClr>
                <a:schemeClr val="bg2">
                  <a:lumMod val="50000"/>
                </a:schemeClr>
              </a:buClr>
              <a:buFont typeface="Wingdings" pitchFamily="2" charset="2"/>
              <a:buChar char=""/>
            </a:pPr>
            <a:r>
              <a:rPr lang="zh-CN" altLang="en-US">
                <a:latin typeface="微软雅黑" pitchFamily="34" charset="-122"/>
                <a:ea typeface="微软雅黑" pitchFamily="34" charset="-122"/>
              </a:rPr>
              <a:t>即使两种结构体类型的成员列表完全相同，他们对应的变量也不可以使用 </a:t>
            </a:r>
            <a:r>
              <a:rPr lang="en-US" altLang="zh-CN">
                <a:latin typeface="微软雅黑" pitchFamily="34" charset="-122"/>
                <a:ea typeface="微软雅黑" pitchFamily="34" charset="-122"/>
              </a:rPr>
              <a:t>= </a:t>
            </a:r>
            <a:r>
              <a:rPr lang="zh-CN" altLang="en-US">
                <a:latin typeface="微软雅黑" pitchFamily="34" charset="-122"/>
                <a:ea typeface="微软雅黑" pitchFamily="34" charset="-122"/>
              </a:rPr>
              <a:t>进行赋值。</a:t>
            </a:r>
          </a:p>
        </p:txBody>
      </p:sp>
      <p:sp>
        <p:nvSpPr>
          <p:cNvPr id="8" name="内容占位符 3"/>
          <p:cNvSpPr txBox="1">
            <a:spLocks/>
          </p:cNvSpPr>
          <p:nvPr/>
        </p:nvSpPr>
        <p:spPr bwMode="auto">
          <a:xfrm>
            <a:off x="1701924" y="2132856"/>
            <a:ext cx="3087960" cy="2664296"/>
          </a:xfrm>
          <a:prstGeom prst="rect">
            <a:avLst/>
          </a:prstGeom>
          <a:solidFill>
            <a:schemeClr val="bg2">
              <a:lumMod val="20000"/>
              <a:lumOff val="80000"/>
            </a:schemeClr>
          </a:solidFill>
          <a:ln w="38100">
            <a:solidFill>
              <a:schemeClr val="bg2">
                <a:lumMod val="50000"/>
              </a:schemeClr>
            </a:solidFill>
            <a:headEnd/>
            <a:tailEnd/>
          </a:ln>
          <a:effectLst>
            <a:outerShdw blurRad="50800" dist="38100" dir="2700000" algn="tl" rotWithShape="0">
              <a:prstClr val="black">
                <a:alpha val="40000"/>
              </a:prstClr>
            </a:outerShdw>
          </a:effectLst>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hlink"/>
              </a:buClr>
              <a:buFont typeface="Wingdings" pitchFamily="2" charset="2"/>
              <a:buChar char="v"/>
              <a:defRPr sz="2800" b="1">
                <a:solidFill>
                  <a:schemeClr val="accent1"/>
                </a:solidFill>
                <a:latin typeface="+mn-lt"/>
                <a:ea typeface="+mn-ea"/>
                <a:cs typeface="楷体_GB2312"/>
              </a:defRPr>
            </a:lvl1pPr>
            <a:lvl2pPr marL="742950" indent="-285750" algn="l" rtl="0" eaLnBrk="0" fontAlgn="base" hangingPunct="0">
              <a:spcBef>
                <a:spcPct val="20000"/>
              </a:spcBef>
              <a:spcAft>
                <a:spcPct val="0"/>
              </a:spcAft>
              <a:buClr>
                <a:schemeClr val="accent1"/>
              </a:buClr>
              <a:buFont typeface="Wingdings" pitchFamily="2" charset="2"/>
              <a:buChar char="§"/>
              <a:defRPr sz="2400">
                <a:solidFill>
                  <a:schemeClr val="tx1"/>
                </a:solidFill>
                <a:latin typeface="+mn-lt"/>
                <a:ea typeface="+mn-ea"/>
                <a:cs typeface="楷体_GB2312"/>
              </a:defRPr>
            </a:lvl2pPr>
            <a:lvl3pPr marL="1143000" indent="-228600" algn="l" rtl="0" eaLnBrk="0" fontAlgn="base" hangingPunct="0">
              <a:spcBef>
                <a:spcPct val="20000"/>
              </a:spcBef>
              <a:spcAft>
                <a:spcPct val="0"/>
              </a:spcAft>
              <a:buClr>
                <a:schemeClr val="tx1"/>
              </a:buClr>
              <a:buChar char="•"/>
              <a:defRPr sz="2000">
                <a:solidFill>
                  <a:schemeClr val="tx1"/>
                </a:solidFill>
                <a:latin typeface="+mn-lt"/>
                <a:ea typeface="+mn-ea"/>
                <a:cs typeface="楷体_GB2312"/>
              </a:defRPr>
            </a:lvl3pPr>
            <a:lvl4pPr marL="1600200" indent="-228600" algn="l" rtl="0" eaLnBrk="0" fontAlgn="base" hangingPunct="0">
              <a:spcBef>
                <a:spcPct val="20000"/>
              </a:spcBef>
              <a:spcAft>
                <a:spcPct val="0"/>
              </a:spcAft>
              <a:buChar char="–"/>
              <a:defRPr sz="2000">
                <a:solidFill>
                  <a:schemeClr val="tx1"/>
                </a:solidFill>
                <a:latin typeface="+mn-lt"/>
                <a:ea typeface="+mn-ea"/>
                <a:cs typeface="楷体_GB2312"/>
              </a:defRPr>
            </a:lvl4pPr>
            <a:lvl5pPr marL="2057400" indent="-228600" algn="l" rtl="0" eaLnBrk="0" fontAlgn="base" hangingPunct="0">
              <a:spcBef>
                <a:spcPct val="20000"/>
              </a:spcBef>
              <a:spcAft>
                <a:spcPct val="0"/>
              </a:spcAft>
              <a:buChar char="»"/>
              <a:defRPr sz="1600">
                <a:solidFill>
                  <a:schemeClr val="tx1"/>
                </a:solidFill>
                <a:latin typeface="+mn-lt"/>
                <a:ea typeface="+mn-ea"/>
                <a:cs typeface="楷体_GB2312"/>
              </a:defRPr>
            </a:lvl5pPr>
            <a:lvl6pPr marL="2514600" indent="-228600" algn="l" rtl="0" fontAlgn="base">
              <a:spcBef>
                <a:spcPct val="20000"/>
              </a:spcBef>
              <a:spcAft>
                <a:spcPct val="0"/>
              </a:spcAft>
              <a:buChar char="»"/>
              <a:defRPr sz="1600">
                <a:solidFill>
                  <a:schemeClr val="tx1"/>
                </a:solidFill>
                <a:latin typeface="+mn-lt"/>
                <a:ea typeface="+mn-ea"/>
              </a:defRPr>
            </a:lvl6pPr>
            <a:lvl7pPr marL="2971800" indent="-228600" algn="l" rtl="0" fontAlgn="base">
              <a:spcBef>
                <a:spcPct val="20000"/>
              </a:spcBef>
              <a:spcAft>
                <a:spcPct val="0"/>
              </a:spcAft>
              <a:buChar char="»"/>
              <a:defRPr sz="1600">
                <a:solidFill>
                  <a:schemeClr val="tx1"/>
                </a:solidFill>
                <a:latin typeface="+mn-lt"/>
                <a:ea typeface="+mn-ea"/>
              </a:defRPr>
            </a:lvl7pPr>
            <a:lvl8pPr marL="3429000" indent="-228600" algn="l" rtl="0" fontAlgn="base">
              <a:spcBef>
                <a:spcPct val="20000"/>
              </a:spcBef>
              <a:spcAft>
                <a:spcPct val="0"/>
              </a:spcAft>
              <a:buChar char="»"/>
              <a:defRPr sz="1600">
                <a:solidFill>
                  <a:schemeClr val="tx1"/>
                </a:solidFill>
                <a:latin typeface="+mn-lt"/>
                <a:ea typeface="+mn-ea"/>
              </a:defRPr>
            </a:lvl8pPr>
            <a:lvl9pPr marL="3886200" indent="-228600" algn="l" rtl="0" fontAlgn="base">
              <a:spcBef>
                <a:spcPct val="20000"/>
              </a:spcBef>
              <a:spcAft>
                <a:spcPct val="0"/>
              </a:spcAft>
              <a:buChar char="»"/>
              <a:defRPr sz="1600">
                <a:solidFill>
                  <a:schemeClr val="tx1"/>
                </a:solidFill>
                <a:latin typeface="+mn-lt"/>
                <a:ea typeface="+mn-ea"/>
              </a:defRPr>
            </a:lvl9pPr>
          </a:lstStyle>
          <a:p>
            <a:pPr marL="0" indent="0">
              <a:buNone/>
              <a:defRPr/>
            </a:pPr>
            <a:r>
              <a:rPr lang="en-US" altLang="zh-CN" smtClean="0">
                <a:solidFill>
                  <a:srgbClr val="000066"/>
                </a:solidFill>
              </a:rPr>
              <a:t>struct a</a:t>
            </a:r>
          </a:p>
          <a:p>
            <a:pPr marL="0" indent="0">
              <a:buNone/>
              <a:defRPr/>
            </a:pPr>
            <a:r>
              <a:rPr lang="en-US" altLang="zh-CN" smtClean="0">
                <a:solidFill>
                  <a:srgbClr val="000066"/>
                </a:solidFill>
              </a:rPr>
              <a:t>{</a:t>
            </a:r>
          </a:p>
          <a:p>
            <a:pPr marL="0" indent="0">
              <a:buNone/>
              <a:defRPr/>
            </a:pPr>
            <a:r>
              <a:rPr lang="en-US" altLang="zh-CN" smtClean="0">
                <a:solidFill>
                  <a:srgbClr val="000066"/>
                </a:solidFill>
              </a:rPr>
              <a:t>    char c;</a:t>
            </a:r>
          </a:p>
          <a:p>
            <a:pPr marL="0" indent="0">
              <a:buNone/>
              <a:defRPr/>
            </a:pPr>
            <a:r>
              <a:rPr lang="en-US" altLang="zh-CN">
                <a:solidFill>
                  <a:srgbClr val="000066"/>
                </a:solidFill>
              </a:rPr>
              <a:t> </a:t>
            </a:r>
            <a:r>
              <a:rPr lang="en-US" altLang="zh-CN" smtClean="0">
                <a:solidFill>
                  <a:srgbClr val="000066"/>
                </a:solidFill>
              </a:rPr>
              <a:t>   int n;</a:t>
            </a:r>
            <a:endParaRPr lang="en-US" altLang="zh-CN">
              <a:solidFill>
                <a:srgbClr val="000066"/>
              </a:solidFill>
            </a:endParaRPr>
          </a:p>
          <a:p>
            <a:pPr marL="0" indent="0">
              <a:buNone/>
              <a:defRPr/>
            </a:pPr>
            <a:r>
              <a:rPr lang="en-US" altLang="zh-CN" smtClean="0">
                <a:solidFill>
                  <a:srgbClr val="000066"/>
                </a:solidFill>
              </a:rPr>
              <a:t>} A;</a:t>
            </a:r>
            <a:endParaRPr lang="en-US" altLang="zh-CN">
              <a:solidFill>
                <a:srgbClr val="000066"/>
              </a:solidFill>
            </a:endParaRPr>
          </a:p>
        </p:txBody>
      </p:sp>
      <p:sp>
        <p:nvSpPr>
          <p:cNvPr id="9" name="内容占位符 3"/>
          <p:cNvSpPr txBox="1">
            <a:spLocks/>
          </p:cNvSpPr>
          <p:nvPr/>
        </p:nvSpPr>
        <p:spPr bwMode="auto">
          <a:xfrm>
            <a:off x="5598740" y="2132856"/>
            <a:ext cx="3087960" cy="2664296"/>
          </a:xfrm>
          <a:prstGeom prst="rect">
            <a:avLst/>
          </a:prstGeom>
          <a:solidFill>
            <a:schemeClr val="bg2">
              <a:lumMod val="20000"/>
              <a:lumOff val="80000"/>
            </a:schemeClr>
          </a:solidFill>
          <a:ln w="38100">
            <a:solidFill>
              <a:schemeClr val="bg2">
                <a:lumMod val="50000"/>
              </a:schemeClr>
            </a:solidFill>
            <a:headEnd/>
            <a:tailEnd/>
          </a:ln>
          <a:effectLst>
            <a:outerShdw blurRad="50800" dist="38100" dir="2700000" algn="tl" rotWithShape="0">
              <a:prstClr val="black">
                <a:alpha val="40000"/>
              </a:prstClr>
            </a:outerShdw>
          </a:effectLst>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hlink"/>
              </a:buClr>
              <a:buFont typeface="Wingdings" pitchFamily="2" charset="2"/>
              <a:buChar char="v"/>
              <a:defRPr sz="2800" b="1">
                <a:solidFill>
                  <a:schemeClr val="accent1"/>
                </a:solidFill>
                <a:latin typeface="+mn-lt"/>
                <a:ea typeface="+mn-ea"/>
                <a:cs typeface="楷体_GB2312"/>
              </a:defRPr>
            </a:lvl1pPr>
            <a:lvl2pPr marL="742950" indent="-285750" algn="l" rtl="0" eaLnBrk="0" fontAlgn="base" hangingPunct="0">
              <a:spcBef>
                <a:spcPct val="20000"/>
              </a:spcBef>
              <a:spcAft>
                <a:spcPct val="0"/>
              </a:spcAft>
              <a:buClr>
                <a:schemeClr val="accent1"/>
              </a:buClr>
              <a:buFont typeface="Wingdings" pitchFamily="2" charset="2"/>
              <a:buChar char="§"/>
              <a:defRPr sz="2400">
                <a:solidFill>
                  <a:schemeClr val="tx1"/>
                </a:solidFill>
                <a:latin typeface="+mn-lt"/>
                <a:ea typeface="+mn-ea"/>
                <a:cs typeface="楷体_GB2312"/>
              </a:defRPr>
            </a:lvl2pPr>
            <a:lvl3pPr marL="1143000" indent="-228600" algn="l" rtl="0" eaLnBrk="0" fontAlgn="base" hangingPunct="0">
              <a:spcBef>
                <a:spcPct val="20000"/>
              </a:spcBef>
              <a:spcAft>
                <a:spcPct val="0"/>
              </a:spcAft>
              <a:buClr>
                <a:schemeClr val="tx1"/>
              </a:buClr>
              <a:buChar char="•"/>
              <a:defRPr sz="2000">
                <a:solidFill>
                  <a:schemeClr val="tx1"/>
                </a:solidFill>
                <a:latin typeface="+mn-lt"/>
                <a:ea typeface="+mn-ea"/>
                <a:cs typeface="楷体_GB2312"/>
              </a:defRPr>
            </a:lvl3pPr>
            <a:lvl4pPr marL="1600200" indent="-228600" algn="l" rtl="0" eaLnBrk="0" fontAlgn="base" hangingPunct="0">
              <a:spcBef>
                <a:spcPct val="20000"/>
              </a:spcBef>
              <a:spcAft>
                <a:spcPct val="0"/>
              </a:spcAft>
              <a:buChar char="–"/>
              <a:defRPr sz="2000">
                <a:solidFill>
                  <a:schemeClr val="tx1"/>
                </a:solidFill>
                <a:latin typeface="+mn-lt"/>
                <a:ea typeface="+mn-ea"/>
                <a:cs typeface="楷体_GB2312"/>
              </a:defRPr>
            </a:lvl4pPr>
            <a:lvl5pPr marL="2057400" indent="-228600" algn="l" rtl="0" eaLnBrk="0" fontAlgn="base" hangingPunct="0">
              <a:spcBef>
                <a:spcPct val="20000"/>
              </a:spcBef>
              <a:spcAft>
                <a:spcPct val="0"/>
              </a:spcAft>
              <a:buChar char="»"/>
              <a:defRPr sz="1600">
                <a:solidFill>
                  <a:schemeClr val="tx1"/>
                </a:solidFill>
                <a:latin typeface="+mn-lt"/>
                <a:ea typeface="+mn-ea"/>
                <a:cs typeface="楷体_GB2312"/>
              </a:defRPr>
            </a:lvl5pPr>
            <a:lvl6pPr marL="2514600" indent="-228600" algn="l" rtl="0" fontAlgn="base">
              <a:spcBef>
                <a:spcPct val="20000"/>
              </a:spcBef>
              <a:spcAft>
                <a:spcPct val="0"/>
              </a:spcAft>
              <a:buChar char="»"/>
              <a:defRPr sz="1600">
                <a:solidFill>
                  <a:schemeClr val="tx1"/>
                </a:solidFill>
                <a:latin typeface="+mn-lt"/>
                <a:ea typeface="+mn-ea"/>
              </a:defRPr>
            </a:lvl6pPr>
            <a:lvl7pPr marL="2971800" indent="-228600" algn="l" rtl="0" fontAlgn="base">
              <a:spcBef>
                <a:spcPct val="20000"/>
              </a:spcBef>
              <a:spcAft>
                <a:spcPct val="0"/>
              </a:spcAft>
              <a:buChar char="»"/>
              <a:defRPr sz="1600">
                <a:solidFill>
                  <a:schemeClr val="tx1"/>
                </a:solidFill>
                <a:latin typeface="+mn-lt"/>
                <a:ea typeface="+mn-ea"/>
              </a:defRPr>
            </a:lvl7pPr>
            <a:lvl8pPr marL="3429000" indent="-228600" algn="l" rtl="0" fontAlgn="base">
              <a:spcBef>
                <a:spcPct val="20000"/>
              </a:spcBef>
              <a:spcAft>
                <a:spcPct val="0"/>
              </a:spcAft>
              <a:buChar char="»"/>
              <a:defRPr sz="1600">
                <a:solidFill>
                  <a:schemeClr val="tx1"/>
                </a:solidFill>
                <a:latin typeface="+mn-lt"/>
                <a:ea typeface="+mn-ea"/>
              </a:defRPr>
            </a:lvl8pPr>
            <a:lvl9pPr marL="3886200" indent="-228600" algn="l" rtl="0" fontAlgn="base">
              <a:spcBef>
                <a:spcPct val="20000"/>
              </a:spcBef>
              <a:spcAft>
                <a:spcPct val="0"/>
              </a:spcAft>
              <a:buChar char="»"/>
              <a:defRPr sz="1600">
                <a:solidFill>
                  <a:schemeClr val="tx1"/>
                </a:solidFill>
                <a:latin typeface="+mn-lt"/>
                <a:ea typeface="+mn-ea"/>
              </a:defRPr>
            </a:lvl9pPr>
          </a:lstStyle>
          <a:p>
            <a:pPr marL="0" indent="0">
              <a:buNone/>
              <a:defRPr/>
            </a:pPr>
            <a:r>
              <a:rPr lang="en-US" altLang="zh-CN" smtClean="0">
                <a:solidFill>
                  <a:srgbClr val="000066"/>
                </a:solidFill>
              </a:rPr>
              <a:t>struct b</a:t>
            </a:r>
          </a:p>
          <a:p>
            <a:pPr marL="0" indent="0">
              <a:buNone/>
              <a:defRPr/>
            </a:pPr>
            <a:r>
              <a:rPr lang="en-US" altLang="zh-CN" smtClean="0">
                <a:solidFill>
                  <a:srgbClr val="000066"/>
                </a:solidFill>
              </a:rPr>
              <a:t>{</a:t>
            </a:r>
          </a:p>
          <a:p>
            <a:pPr marL="0" indent="0">
              <a:buNone/>
              <a:defRPr/>
            </a:pPr>
            <a:r>
              <a:rPr lang="en-US" altLang="zh-CN" smtClean="0">
                <a:solidFill>
                  <a:srgbClr val="000066"/>
                </a:solidFill>
              </a:rPr>
              <a:t>    char c;</a:t>
            </a:r>
          </a:p>
          <a:p>
            <a:pPr marL="0" indent="0">
              <a:buNone/>
              <a:defRPr/>
            </a:pPr>
            <a:r>
              <a:rPr lang="en-US" altLang="zh-CN">
                <a:solidFill>
                  <a:srgbClr val="000066"/>
                </a:solidFill>
              </a:rPr>
              <a:t> </a:t>
            </a:r>
            <a:r>
              <a:rPr lang="en-US" altLang="zh-CN" smtClean="0">
                <a:solidFill>
                  <a:srgbClr val="000066"/>
                </a:solidFill>
              </a:rPr>
              <a:t>   int n;</a:t>
            </a:r>
            <a:endParaRPr lang="en-US" altLang="zh-CN">
              <a:solidFill>
                <a:srgbClr val="000066"/>
              </a:solidFill>
            </a:endParaRPr>
          </a:p>
          <a:p>
            <a:pPr marL="0" indent="0">
              <a:buNone/>
              <a:defRPr/>
            </a:pPr>
            <a:r>
              <a:rPr lang="en-US" altLang="zh-CN" smtClean="0">
                <a:solidFill>
                  <a:srgbClr val="000066"/>
                </a:solidFill>
              </a:rPr>
              <a:t>} B;</a:t>
            </a:r>
            <a:endParaRPr lang="en-US" altLang="zh-CN">
              <a:solidFill>
                <a:srgbClr val="000066"/>
              </a:solidFill>
            </a:endParaRPr>
          </a:p>
        </p:txBody>
      </p:sp>
      <p:sp>
        <p:nvSpPr>
          <p:cNvPr id="10" name="内容占位符 3"/>
          <p:cNvSpPr txBox="1">
            <a:spLocks/>
          </p:cNvSpPr>
          <p:nvPr/>
        </p:nvSpPr>
        <p:spPr bwMode="auto">
          <a:xfrm>
            <a:off x="1705248" y="5157192"/>
            <a:ext cx="1543980" cy="504056"/>
          </a:xfrm>
          <a:prstGeom prst="rect">
            <a:avLst/>
          </a:prstGeom>
          <a:solidFill>
            <a:schemeClr val="bg2">
              <a:lumMod val="20000"/>
              <a:lumOff val="80000"/>
            </a:schemeClr>
          </a:solidFill>
          <a:ln w="38100">
            <a:solidFill>
              <a:schemeClr val="bg2">
                <a:lumMod val="50000"/>
              </a:schemeClr>
            </a:solidFill>
            <a:headEnd/>
            <a:tailEnd/>
          </a:ln>
          <a:effectLst>
            <a:outerShdw blurRad="50800" dist="38100" dir="2700000" algn="tl" rotWithShape="0">
              <a:prstClr val="black">
                <a:alpha val="40000"/>
              </a:prstClr>
            </a:outerShdw>
          </a:effectLst>
        </p:spPr>
        <p:style>
          <a:lnRef idx="2">
            <a:schemeClr val="accent3"/>
          </a:lnRef>
          <a:fillRef idx="1">
            <a:schemeClr val="lt1"/>
          </a:fillRef>
          <a:effectRef idx="0">
            <a:schemeClr val="accent3"/>
          </a:effectRef>
          <a:fontRef idx="minor">
            <a:schemeClr val="dk1"/>
          </a:fontRef>
        </p:style>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hlink"/>
              </a:buClr>
              <a:buFont typeface="Wingdings" pitchFamily="2" charset="2"/>
              <a:buChar char="v"/>
              <a:defRPr sz="2800" b="1">
                <a:solidFill>
                  <a:schemeClr val="accent1"/>
                </a:solidFill>
                <a:latin typeface="+mn-lt"/>
                <a:ea typeface="+mn-ea"/>
                <a:cs typeface="楷体_GB2312"/>
              </a:defRPr>
            </a:lvl1pPr>
            <a:lvl2pPr marL="742950" indent="-285750" algn="l" rtl="0" eaLnBrk="0" fontAlgn="base" hangingPunct="0">
              <a:spcBef>
                <a:spcPct val="20000"/>
              </a:spcBef>
              <a:spcAft>
                <a:spcPct val="0"/>
              </a:spcAft>
              <a:buClr>
                <a:schemeClr val="accent1"/>
              </a:buClr>
              <a:buFont typeface="Wingdings" pitchFamily="2" charset="2"/>
              <a:buChar char="§"/>
              <a:defRPr sz="2400">
                <a:solidFill>
                  <a:schemeClr val="tx1"/>
                </a:solidFill>
                <a:latin typeface="+mn-lt"/>
                <a:ea typeface="+mn-ea"/>
                <a:cs typeface="楷体_GB2312"/>
              </a:defRPr>
            </a:lvl2pPr>
            <a:lvl3pPr marL="1143000" indent="-228600" algn="l" rtl="0" eaLnBrk="0" fontAlgn="base" hangingPunct="0">
              <a:spcBef>
                <a:spcPct val="20000"/>
              </a:spcBef>
              <a:spcAft>
                <a:spcPct val="0"/>
              </a:spcAft>
              <a:buClr>
                <a:schemeClr val="tx1"/>
              </a:buClr>
              <a:buChar char="•"/>
              <a:defRPr sz="2000">
                <a:solidFill>
                  <a:schemeClr val="tx1"/>
                </a:solidFill>
                <a:latin typeface="+mn-lt"/>
                <a:ea typeface="+mn-ea"/>
                <a:cs typeface="楷体_GB2312"/>
              </a:defRPr>
            </a:lvl3pPr>
            <a:lvl4pPr marL="1600200" indent="-228600" algn="l" rtl="0" eaLnBrk="0" fontAlgn="base" hangingPunct="0">
              <a:spcBef>
                <a:spcPct val="20000"/>
              </a:spcBef>
              <a:spcAft>
                <a:spcPct val="0"/>
              </a:spcAft>
              <a:buChar char="–"/>
              <a:defRPr sz="2000">
                <a:solidFill>
                  <a:schemeClr val="tx1"/>
                </a:solidFill>
                <a:latin typeface="+mn-lt"/>
                <a:ea typeface="+mn-ea"/>
                <a:cs typeface="楷体_GB2312"/>
              </a:defRPr>
            </a:lvl4pPr>
            <a:lvl5pPr marL="2057400" indent="-228600" algn="l" rtl="0" eaLnBrk="0" fontAlgn="base" hangingPunct="0">
              <a:spcBef>
                <a:spcPct val="20000"/>
              </a:spcBef>
              <a:spcAft>
                <a:spcPct val="0"/>
              </a:spcAft>
              <a:buChar char="»"/>
              <a:defRPr sz="1600">
                <a:solidFill>
                  <a:schemeClr val="tx1"/>
                </a:solidFill>
                <a:latin typeface="+mn-lt"/>
                <a:ea typeface="+mn-ea"/>
                <a:cs typeface="楷体_GB2312"/>
              </a:defRPr>
            </a:lvl5pPr>
            <a:lvl6pPr marL="2514600" indent="-228600" algn="l" rtl="0" fontAlgn="base">
              <a:spcBef>
                <a:spcPct val="20000"/>
              </a:spcBef>
              <a:spcAft>
                <a:spcPct val="0"/>
              </a:spcAft>
              <a:buChar char="»"/>
              <a:defRPr sz="1600">
                <a:solidFill>
                  <a:schemeClr val="tx1"/>
                </a:solidFill>
                <a:latin typeface="+mn-lt"/>
                <a:ea typeface="+mn-ea"/>
              </a:defRPr>
            </a:lvl6pPr>
            <a:lvl7pPr marL="2971800" indent="-228600" algn="l" rtl="0" fontAlgn="base">
              <a:spcBef>
                <a:spcPct val="20000"/>
              </a:spcBef>
              <a:spcAft>
                <a:spcPct val="0"/>
              </a:spcAft>
              <a:buChar char="»"/>
              <a:defRPr sz="1600">
                <a:solidFill>
                  <a:schemeClr val="tx1"/>
                </a:solidFill>
                <a:latin typeface="+mn-lt"/>
                <a:ea typeface="+mn-ea"/>
              </a:defRPr>
            </a:lvl7pPr>
            <a:lvl8pPr marL="3429000" indent="-228600" algn="l" rtl="0" fontAlgn="base">
              <a:spcBef>
                <a:spcPct val="20000"/>
              </a:spcBef>
              <a:spcAft>
                <a:spcPct val="0"/>
              </a:spcAft>
              <a:buChar char="»"/>
              <a:defRPr sz="1600">
                <a:solidFill>
                  <a:schemeClr val="tx1"/>
                </a:solidFill>
                <a:latin typeface="+mn-lt"/>
                <a:ea typeface="+mn-ea"/>
              </a:defRPr>
            </a:lvl8pPr>
            <a:lvl9pPr marL="3886200" indent="-228600" algn="l" rtl="0" fontAlgn="base">
              <a:spcBef>
                <a:spcPct val="20000"/>
              </a:spcBef>
              <a:spcAft>
                <a:spcPct val="0"/>
              </a:spcAft>
              <a:buChar char="»"/>
              <a:defRPr sz="1600">
                <a:solidFill>
                  <a:schemeClr val="tx1"/>
                </a:solidFill>
                <a:latin typeface="+mn-lt"/>
                <a:ea typeface="+mn-ea"/>
              </a:defRPr>
            </a:lvl9pPr>
          </a:lstStyle>
          <a:p>
            <a:pPr marL="0" indent="0">
              <a:buNone/>
              <a:defRPr/>
            </a:pPr>
            <a:r>
              <a:rPr lang="en-US" altLang="zh-CN" smtClean="0">
                <a:solidFill>
                  <a:srgbClr val="000066"/>
                </a:solidFill>
              </a:rPr>
              <a:t>A = B;</a:t>
            </a:r>
            <a:endParaRPr lang="en-US" altLang="zh-CN">
              <a:solidFill>
                <a:srgbClr val="000066"/>
              </a:solidFill>
            </a:endParaRPr>
          </a:p>
        </p:txBody>
      </p:sp>
      <p:pic>
        <p:nvPicPr>
          <p:cNvPr id="11" name="Picture 3" descr="C:\Users\Eetze\Desktop\u=1876747323,3644106626&amp;fm=116&amp;gp=0.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V="1">
            <a:off x="3574132" y="5207251"/>
            <a:ext cx="403938" cy="4039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4335578"/>
      </p:ext>
    </p:extLst>
  </p:cSld>
  <p:clrMapOvr>
    <a:masterClrMapping/>
  </p:clrMapOvr>
  <p:transition spd="med">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a:t>结构体</a:t>
            </a:r>
            <a:endParaRPr lang="zh-CN" altLang="en-US"/>
          </a:p>
        </p:txBody>
      </p:sp>
      <p:sp>
        <p:nvSpPr>
          <p:cNvPr id="4" name="内容占位符 2"/>
          <p:cNvSpPr txBox="1">
            <a:spLocks/>
          </p:cNvSpPr>
          <p:nvPr/>
        </p:nvSpPr>
        <p:spPr bwMode="auto">
          <a:xfrm>
            <a:off x="1197868" y="1076325"/>
            <a:ext cx="9505056" cy="62448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800"/>
              </a:spcBef>
              <a:spcAft>
                <a:spcPct val="0"/>
              </a:spcAft>
              <a:buClr>
                <a:schemeClr val="tx1"/>
              </a:buClr>
              <a:buSzPct val="80000"/>
              <a:buFont typeface="Arial" charset="0"/>
              <a:buChar char="•"/>
              <a:defRPr sz="2800" kern="1200">
                <a:solidFill>
                  <a:schemeClr val="tx1"/>
                </a:solidFill>
                <a:latin typeface="+mn-lt"/>
                <a:ea typeface="+mn-ea"/>
                <a:cs typeface="+mn-cs"/>
              </a:defRPr>
            </a:lvl1pPr>
            <a:lvl2pPr marL="615950" indent="-285750" algn="l" rtl="0" fontAlgn="base">
              <a:lnSpc>
                <a:spcPct val="90000"/>
              </a:lnSpc>
              <a:spcBef>
                <a:spcPts val="600"/>
              </a:spcBef>
              <a:spcAft>
                <a:spcPct val="0"/>
              </a:spcAft>
              <a:buSzPct val="80000"/>
              <a:buFont typeface="Corbel" pitchFamily="34" charset="0"/>
              <a:buChar char="–"/>
              <a:defRPr sz="2400" kern="1200">
                <a:solidFill>
                  <a:schemeClr val="tx1"/>
                </a:solidFill>
                <a:latin typeface="+mn-lt"/>
                <a:ea typeface="+mn-ea"/>
                <a:cs typeface="+mn-cs"/>
              </a:defRPr>
            </a:lvl2pPr>
            <a:lvl3pPr marL="995363" indent="-228600" algn="l" rtl="0" fontAlgn="base">
              <a:lnSpc>
                <a:spcPct val="90000"/>
              </a:lnSpc>
              <a:spcBef>
                <a:spcPts val="600"/>
              </a:spcBef>
              <a:spcAft>
                <a:spcPct val="0"/>
              </a:spcAft>
              <a:buClr>
                <a:schemeClr val="tx1"/>
              </a:buClr>
              <a:buSzPct val="80000"/>
              <a:buFont typeface="Arial" charset="0"/>
              <a:buChar char="•"/>
              <a:defRPr sz="2000" kern="1200">
                <a:solidFill>
                  <a:schemeClr val="tx1"/>
                </a:solidFill>
                <a:latin typeface="+mn-lt"/>
                <a:ea typeface="+mn-ea"/>
                <a:cs typeface="+mn-cs"/>
              </a:defRPr>
            </a:lvl3pPr>
            <a:lvl4pPr marL="1379538" indent="-282575" algn="l" rtl="0" fontAlgn="base">
              <a:lnSpc>
                <a:spcPct val="90000"/>
              </a:lnSpc>
              <a:spcBef>
                <a:spcPts val="600"/>
              </a:spcBef>
              <a:spcAft>
                <a:spcPct val="0"/>
              </a:spcAft>
              <a:buFont typeface="Corbel" pitchFamily="34" charset="0"/>
              <a:buChar char="–"/>
              <a:defRPr kern="1200">
                <a:solidFill>
                  <a:schemeClr val="tx1"/>
                </a:solidFill>
                <a:latin typeface="+mn-lt"/>
                <a:ea typeface="+mn-ea"/>
                <a:cs typeface="+mn-cs"/>
              </a:defRPr>
            </a:lvl4pPr>
            <a:lvl5pPr marL="1763713" indent="-228600" algn="l" rtl="0" fontAlgn="base">
              <a:lnSpc>
                <a:spcPct val="90000"/>
              </a:lnSpc>
              <a:spcBef>
                <a:spcPts val="600"/>
              </a:spcBef>
              <a:spcAft>
                <a:spcPct val="0"/>
              </a:spcAft>
              <a:buClr>
                <a:schemeClr val="tx1"/>
              </a:buClr>
              <a:buSzPct val="80000"/>
              <a:buFont typeface="Arial" charset="0"/>
              <a:buChar char="•"/>
              <a:defRPr kern="1200">
                <a:solidFill>
                  <a:schemeClr val="tx1"/>
                </a:solidFill>
                <a:latin typeface="+mn-lt"/>
                <a:ea typeface="+mn-ea"/>
                <a:cs typeface="+mn-cs"/>
              </a:defRPr>
            </a:lvl5pPr>
            <a:lvl6pPr marL="2148840"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6pPr>
            <a:lvl7pPr marL="2532888" indent="-228600" algn="l" defTabSz="914400" rtl="0" eaLnBrk="1" latinLnBrk="0" hangingPunct="1">
              <a:lnSpc>
                <a:spcPct val="90000"/>
              </a:lnSpc>
              <a:spcBef>
                <a:spcPts val="600"/>
              </a:spcBef>
              <a:buSzPct val="80000"/>
              <a:buFont typeface="Arial" pitchFamily="34" charset="0"/>
              <a:buChar char="•"/>
              <a:defRPr sz="1800" kern="1200" baseline="0">
                <a:solidFill>
                  <a:schemeClr val="tx1"/>
                </a:solidFill>
                <a:latin typeface="+mn-lt"/>
                <a:ea typeface="+mn-ea"/>
                <a:cs typeface="+mn-cs"/>
              </a:defRPr>
            </a:lvl7pPr>
            <a:lvl8pPr marL="2916936"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8pPr>
            <a:lvl9pPr marL="3300984" indent="-228600" algn="l" defTabSz="914400" rtl="0" eaLnBrk="1" latinLnBrk="0" hangingPunct="1">
              <a:lnSpc>
                <a:spcPct val="90000"/>
              </a:lnSpc>
              <a:spcBef>
                <a:spcPts val="600"/>
              </a:spcBef>
              <a:buSzPct val="80000"/>
              <a:buFont typeface="Arial" pitchFamily="34" charset="0"/>
              <a:buChar char="•"/>
              <a:defRPr sz="1800" kern="1200">
                <a:solidFill>
                  <a:schemeClr val="tx1"/>
                </a:solidFill>
                <a:latin typeface="+mn-lt"/>
                <a:ea typeface="+mn-ea"/>
                <a:cs typeface="+mn-cs"/>
              </a:defRPr>
            </a:lvl9pPr>
          </a:lstStyle>
          <a:p>
            <a:pPr>
              <a:buClr>
                <a:schemeClr val="bg2">
                  <a:lumMod val="50000"/>
                </a:schemeClr>
              </a:buClr>
              <a:buFont typeface="Wingdings" pitchFamily="2" charset="2"/>
              <a:buChar char=""/>
            </a:pPr>
            <a:r>
              <a:rPr lang="zh-CN" altLang="en-US" sz="3200" smtClean="0">
                <a:latin typeface="微软雅黑" pitchFamily="34" charset="-122"/>
                <a:ea typeface="微软雅黑" pitchFamily="34" charset="-122"/>
              </a:rPr>
              <a:t>根据结构体的类型，可以定义相应的结构体指针变量</a:t>
            </a:r>
            <a:r>
              <a:rPr lang="en-US" altLang="zh-CN" sz="3200" smtClean="0">
                <a:latin typeface="微软雅黑" pitchFamily="34" charset="-122"/>
                <a:ea typeface="微软雅黑" pitchFamily="34" charset="-122"/>
              </a:rPr>
              <a:t>.</a:t>
            </a:r>
            <a:endParaRPr lang="en-US" altLang="zh-CN" sz="3200" dirty="0" smtClean="0">
              <a:latin typeface="微软雅黑" pitchFamily="34" charset="-122"/>
              <a:ea typeface="微软雅黑" pitchFamily="34" charset="-122"/>
            </a:endParaRPr>
          </a:p>
        </p:txBody>
      </p:sp>
      <p:sp>
        <p:nvSpPr>
          <p:cNvPr id="5" name="矩形 4"/>
          <p:cNvSpPr/>
          <p:nvPr/>
        </p:nvSpPr>
        <p:spPr>
          <a:xfrm>
            <a:off x="2277988" y="2060848"/>
            <a:ext cx="7272808" cy="954107"/>
          </a:xfrm>
          <a:prstGeom prst="rect">
            <a:avLst/>
          </a:prstGeom>
        </p:spPr>
        <p:txBody>
          <a:bodyPr wrap="square">
            <a:spAutoFit/>
          </a:bodyPr>
          <a:lstStyle/>
          <a:p>
            <a:pPr>
              <a:defRPr/>
            </a:pPr>
            <a:r>
              <a:rPr lang="en-US" altLang="zh-CN" sz="2800" b="1" smtClean="0">
                <a:solidFill>
                  <a:schemeClr val="tx1">
                    <a:lumMod val="60000"/>
                    <a:lumOff val="40000"/>
                  </a:schemeClr>
                </a:solidFill>
                <a:latin typeface="Consolas" pitchFamily="49" charset="0"/>
                <a:cs typeface="Consolas" pitchFamily="49" charset="0"/>
              </a:rPr>
              <a:t>struct Complex </a:t>
            </a:r>
            <a:r>
              <a:rPr lang="en-US" altLang="zh-CN" sz="2800" b="1" smtClean="0">
                <a:solidFill>
                  <a:srgbClr val="2045AE"/>
                </a:solidFill>
                <a:latin typeface="Consolas" pitchFamily="49" charset="0"/>
                <a:cs typeface="Consolas" pitchFamily="49" charset="0"/>
              </a:rPr>
              <a:t>c1 </a:t>
            </a:r>
            <a:r>
              <a:rPr lang="en-US" altLang="zh-CN" sz="2800" b="1" dirty="0">
                <a:solidFill>
                  <a:srgbClr val="2045AE"/>
                </a:solidFill>
                <a:latin typeface="Consolas" pitchFamily="49" charset="0"/>
                <a:cs typeface="Consolas" pitchFamily="49" charset="0"/>
              </a:rPr>
              <a:t>= {</a:t>
            </a:r>
            <a:r>
              <a:rPr lang="en-US" altLang="zh-CN" sz="2800" b="1">
                <a:solidFill>
                  <a:srgbClr val="2045AE"/>
                </a:solidFill>
                <a:latin typeface="Consolas" pitchFamily="49" charset="0"/>
                <a:cs typeface="Consolas" pitchFamily="49" charset="0"/>
              </a:rPr>
              <a:t>1.4</a:t>
            </a:r>
            <a:r>
              <a:rPr lang="en-US" altLang="zh-CN" sz="2800" b="1" smtClean="0">
                <a:solidFill>
                  <a:srgbClr val="2045AE"/>
                </a:solidFill>
                <a:latin typeface="Consolas" pitchFamily="49" charset="0"/>
                <a:cs typeface="Consolas" pitchFamily="49" charset="0"/>
              </a:rPr>
              <a:t>, 2.5</a:t>
            </a:r>
            <a:r>
              <a:rPr lang="en-US" altLang="zh-CN" sz="2800" b="1" dirty="0" smtClean="0">
                <a:solidFill>
                  <a:srgbClr val="2045AE"/>
                </a:solidFill>
                <a:latin typeface="Consolas" pitchFamily="49" charset="0"/>
                <a:cs typeface="Consolas" pitchFamily="49" charset="0"/>
              </a:rPr>
              <a:t>};</a:t>
            </a:r>
          </a:p>
          <a:p>
            <a:pPr>
              <a:defRPr/>
            </a:pPr>
            <a:r>
              <a:rPr lang="en-US" altLang="zh-CN" sz="2800" b="1" smtClean="0">
                <a:solidFill>
                  <a:schemeClr val="tx1">
                    <a:lumMod val="60000"/>
                    <a:lumOff val="40000"/>
                  </a:schemeClr>
                </a:solidFill>
                <a:latin typeface="Consolas" pitchFamily="49" charset="0"/>
                <a:cs typeface="Consolas" pitchFamily="49" charset="0"/>
              </a:rPr>
              <a:t>struct Complex </a:t>
            </a:r>
            <a:r>
              <a:rPr lang="en-US" altLang="zh-CN" sz="2800" b="1" dirty="0" smtClean="0">
                <a:solidFill>
                  <a:srgbClr val="2045AE"/>
                </a:solidFill>
                <a:latin typeface="Consolas" pitchFamily="49" charset="0"/>
                <a:cs typeface="Consolas" pitchFamily="49" charset="0"/>
              </a:rPr>
              <a:t>* p = &amp;c1;</a:t>
            </a:r>
            <a:endParaRPr lang="zh-CN" altLang="en-US" sz="2800" b="1" dirty="0">
              <a:latin typeface="Consolas" pitchFamily="49" charset="0"/>
              <a:cs typeface="Consolas" pitchFamily="49" charset="0"/>
            </a:endParaRPr>
          </a:p>
        </p:txBody>
      </p:sp>
      <p:sp>
        <p:nvSpPr>
          <p:cNvPr id="6" name="TextBox 5"/>
          <p:cNvSpPr txBox="1">
            <a:spLocks noChangeArrowheads="1"/>
          </p:cNvSpPr>
          <p:nvPr/>
        </p:nvSpPr>
        <p:spPr bwMode="auto">
          <a:xfrm>
            <a:off x="1413892" y="3178711"/>
            <a:ext cx="9073008"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楷体_GB2312" pitchFamily="49" charset="-122"/>
              </a:defRPr>
            </a:lvl1pPr>
            <a:lvl2pPr marL="742950" indent="-285750" eaLnBrk="0" hangingPunct="0">
              <a:defRPr>
                <a:solidFill>
                  <a:schemeClr val="tx1"/>
                </a:solidFill>
                <a:latin typeface="Arial" pitchFamily="34" charset="0"/>
                <a:ea typeface="楷体_GB2312" pitchFamily="49" charset="-122"/>
              </a:defRPr>
            </a:lvl2pPr>
            <a:lvl3pPr marL="1143000" indent="-228600" eaLnBrk="0" hangingPunct="0">
              <a:defRPr>
                <a:solidFill>
                  <a:schemeClr val="tx1"/>
                </a:solidFill>
                <a:latin typeface="Arial" pitchFamily="34" charset="0"/>
                <a:ea typeface="楷体_GB2312" pitchFamily="49" charset="-122"/>
              </a:defRPr>
            </a:lvl3pPr>
            <a:lvl4pPr marL="1600200" indent="-228600" eaLnBrk="0" hangingPunct="0">
              <a:defRPr>
                <a:solidFill>
                  <a:schemeClr val="tx1"/>
                </a:solidFill>
                <a:latin typeface="Arial" pitchFamily="34" charset="0"/>
                <a:ea typeface="楷体_GB2312" pitchFamily="49" charset="-122"/>
              </a:defRPr>
            </a:lvl4pPr>
            <a:lvl5pPr marL="2057400" indent="-228600" eaLnBrk="0" hangingPunct="0">
              <a:defRPr>
                <a:solidFill>
                  <a:schemeClr val="tx1"/>
                </a:solidFill>
                <a:latin typeface="Arial"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itchFamily="34" charset="0"/>
                <a:ea typeface="楷体_GB2312" pitchFamily="49" charset="-122"/>
              </a:defRPr>
            </a:lvl9pPr>
          </a:lstStyle>
          <a:p>
            <a:pPr eaLnBrk="1" hangingPunct="1"/>
            <a:r>
              <a:rPr lang="zh-CN" altLang="en-US" sz="3200" dirty="0">
                <a:solidFill>
                  <a:srgbClr val="FF0000"/>
                </a:solidFill>
                <a:latin typeface="微软雅黑" pitchFamily="34" charset="-122"/>
                <a:ea typeface="微软雅黑" pitchFamily="34" charset="-122"/>
                <a:cs typeface="HAKUYOXingShu3500" pitchFamily="2" charset="-122"/>
              </a:rPr>
              <a:t>总结</a:t>
            </a:r>
            <a:r>
              <a:rPr lang="zh-CN" altLang="en-US" sz="3200" dirty="0" smtClean="0">
                <a:solidFill>
                  <a:srgbClr val="FF0000"/>
                </a:solidFill>
                <a:latin typeface="微软雅黑" pitchFamily="34" charset="-122"/>
                <a:ea typeface="微软雅黑" pitchFamily="34" charset="-122"/>
                <a:cs typeface="HAKUYOXingShu3500" pitchFamily="2" charset="-122"/>
              </a:rPr>
              <a:t>：</a:t>
            </a:r>
            <a:endParaRPr lang="en-US" altLang="zh-CN" sz="3200" dirty="0" smtClean="0">
              <a:solidFill>
                <a:srgbClr val="FF0000"/>
              </a:solidFill>
              <a:latin typeface="微软雅黑" pitchFamily="34" charset="-122"/>
              <a:ea typeface="微软雅黑" pitchFamily="34" charset="-122"/>
              <a:cs typeface="HAKUYOXingShu3500" pitchFamily="2" charset="-122"/>
            </a:endParaRPr>
          </a:p>
          <a:p>
            <a:pPr eaLnBrk="1" hangingPunct="1"/>
            <a:r>
              <a:rPr lang="en-US" altLang="zh-CN" sz="3200" dirty="0" smtClean="0">
                <a:solidFill>
                  <a:srgbClr val="FF0000"/>
                </a:solidFill>
                <a:latin typeface="微软雅黑" pitchFamily="34" charset="-122"/>
                <a:ea typeface="微软雅黑" pitchFamily="34" charset="-122"/>
                <a:cs typeface="HAKUYOXingShu3500" pitchFamily="2" charset="-122"/>
              </a:rPr>
              <a:t>    1.</a:t>
            </a:r>
            <a:r>
              <a:rPr lang="zh-CN" altLang="en-US" sz="3200" dirty="0" smtClean="0">
                <a:solidFill>
                  <a:srgbClr val="FF0000"/>
                </a:solidFill>
                <a:latin typeface="微软雅黑" pitchFamily="34" charset="-122"/>
                <a:ea typeface="微软雅黑" pitchFamily="34" charset="-122"/>
                <a:cs typeface="HAKUYOXingShu3500" pitchFamily="2" charset="-122"/>
              </a:rPr>
              <a:t>结构体也是一种数据类型，所以也有相</a:t>
            </a:r>
            <a:r>
              <a:rPr lang="zh-CN" altLang="en-US" sz="3200" dirty="0" smtClean="0">
                <a:solidFill>
                  <a:srgbClr val="FF0000"/>
                </a:solidFill>
                <a:latin typeface="微软雅黑" pitchFamily="34" charset="-122"/>
                <a:ea typeface="微软雅黑" pitchFamily="34" charset="-122"/>
                <a:cs typeface="HAKUYOOTi3500" pitchFamily="2" charset="-122"/>
              </a:rPr>
              <a:t>应</a:t>
            </a:r>
            <a:r>
              <a:rPr lang="zh-CN" altLang="en-US" sz="3200" dirty="0" smtClean="0">
                <a:solidFill>
                  <a:srgbClr val="FF0000"/>
                </a:solidFill>
                <a:latin typeface="微软雅黑" pitchFamily="34" charset="-122"/>
                <a:ea typeface="微软雅黑" pitchFamily="34" charset="-122"/>
                <a:cs typeface="HAKUYOXingShu3500" pitchFamily="2" charset="-122"/>
              </a:rPr>
              <a:t>的指针类型</a:t>
            </a:r>
            <a:r>
              <a:rPr lang="en-US" altLang="zh-CN" sz="3200" dirty="0" smtClean="0">
                <a:solidFill>
                  <a:srgbClr val="FF0000"/>
                </a:solidFill>
                <a:latin typeface="微软雅黑" pitchFamily="34" charset="-122"/>
                <a:ea typeface="微软雅黑" pitchFamily="34" charset="-122"/>
                <a:cs typeface="HAKUYOXingShu3500" pitchFamily="2" charset="-122"/>
              </a:rPr>
              <a:t>.</a:t>
            </a:r>
          </a:p>
          <a:p>
            <a:pPr eaLnBrk="1" hangingPunct="1"/>
            <a:r>
              <a:rPr lang="en-US" altLang="zh-CN" sz="3200" dirty="0">
                <a:solidFill>
                  <a:srgbClr val="FF0000"/>
                </a:solidFill>
                <a:latin typeface="微软雅黑" pitchFamily="34" charset="-122"/>
                <a:ea typeface="微软雅黑" pitchFamily="34" charset="-122"/>
                <a:cs typeface="HAKUYOXingShu3500" pitchFamily="2" charset="-122"/>
              </a:rPr>
              <a:t> </a:t>
            </a:r>
            <a:r>
              <a:rPr lang="en-US" altLang="zh-CN" sz="3200" dirty="0" smtClean="0">
                <a:solidFill>
                  <a:srgbClr val="FF0000"/>
                </a:solidFill>
                <a:latin typeface="微软雅黑" pitchFamily="34" charset="-122"/>
                <a:ea typeface="微软雅黑" pitchFamily="34" charset="-122"/>
                <a:cs typeface="HAKUYOXingShu3500" pitchFamily="2" charset="-122"/>
              </a:rPr>
              <a:t>   2.</a:t>
            </a:r>
            <a:r>
              <a:rPr lang="zh-CN" altLang="en-US" sz="3200" dirty="0" smtClean="0">
                <a:solidFill>
                  <a:srgbClr val="FF0000"/>
                </a:solidFill>
                <a:latin typeface="微软雅黑" pitchFamily="34" charset="-122"/>
                <a:ea typeface="微软雅黑" pitchFamily="34" charset="-122"/>
                <a:cs typeface="HAKUYOXingShu3500" pitchFamily="2" charset="-122"/>
              </a:rPr>
              <a:t>结构体指针和其他类型的指针性质基本相同，因为它也是指针</a:t>
            </a:r>
            <a:r>
              <a:rPr lang="en-US" altLang="zh-CN" sz="3200" dirty="0" smtClean="0">
                <a:solidFill>
                  <a:srgbClr val="FF0000"/>
                </a:solidFill>
                <a:latin typeface="微软雅黑" pitchFamily="34" charset="-122"/>
                <a:ea typeface="微软雅黑" pitchFamily="34" charset="-122"/>
                <a:cs typeface="HAKUYOXingShu3500" pitchFamily="2" charset="-122"/>
              </a:rPr>
              <a:t>.</a:t>
            </a:r>
            <a:endParaRPr lang="zh-CN" altLang="en-US" sz="3200" dirty="0">
              <a:latin typeface="微软雅黑" pitchFamily="34" charset="-122"/>
              <a:ea typeface="微软雅黑" pitchFamily="34" charset="-122"/>
              <a:cs typeface="HAKUYOXingShu3500" pitchFamily="2" charset="-122"/>
            </a:endParaRPr>
          </a:p>
        </p:txBody>
      </p:sp>
    </p:spTree>
    <p:extLst>
      <p:ext uri="{BB962C8B-B14F-4D97-AF65-F5344CB8AC3E}">
        <p14:creationId xmlns:p14="http://schemas.microsoft.com/office/powerpoint/2010/main" val="565855998"/>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iterate type="lt">
                                    <p:tmPct val="0"/>
                                  </p:iterate>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34" presetClass="emph" presetSubtype="0" fill="hold" grpId="1" nodeType="afterEffect">
                                  <p:stCondLst>
                                    <p:cond delay="5000"/>
                                  </p:stCondLst>
                                  <p:iterate type="lt">
                                    <p:tmPct val="10000"/>
                                  </p:iterate>
                                  <p:childTnLst>
                                    <p:animMotion origin="layout" path="M 0.0 0.0 L 0.0 -0.07213" pathEditMode="relative" ptsTypes="">
                                      <p:cBhvr>
                                        <p:cTn id="12" dur="250" accel="50000" decel="50000" autoRev="1" fill="hold">
                                          <p:stCondLst>
                                            <p:cond delay="0"/>
                                          </p:stCondLst>
                                        </p:cTn>
                                        <p:tgtEl>
                                          <p:spTgt spid="6"/>
                                        </p:tgtEl>
                                        <p:attrNameLst>
                                          <p:attrName>ppt_x</p:attrName>
                                          <p:attrName>ppt_y</p:attrName>
                                        </p:attrNameLst>
                                      </p:cBhvr>
                                    </p:animMotion>
                                    <p:animRot by="1500000">
                                      <p:cBhvr>
                                        <p:cTn id="13" dur="125" fill="hold">
                                          <p:stCondLst>
                                            <p:cond delay="0"/>
                                          </p:stCondLst>
                                        </p:cTn>
                                        <p:tgtEl>
                                          <p:spTgt spid="6"/>
                                        </p:tgtEl>
                                        <p:attrNameLst>
                                          <p:attrName>r</p:attrName>
                                        </p:attrNameLst>
                                      </p:cBhvr>
                                    </p:animRot>
                                    <p:animRot by="-1500000">
                                      <p:cBhvr>
                                        <p:cTn id="14" dur="125" fill="hold">
                                          <p:stCondLst>
                                            <p:cond delay="125"/>
                                          </p:stCondLst>
                                        </p:cTn>
                                        <p:tgtEl>
                                          <p:spTgt spid="6"/>
                                        </p:tgtEl>
                                        <p:attrNameLst>
                                          <p:attrName>r</p:attrName>
                                        </p:attrNameLst>
                                      </p:cBhvr>
                                    </p:animRot>
                                    <p:animRot by="-1500000">
                                      <p:cBhvr>
                                        <p:cTn id="15" dur="125" fill="hold">
                                          <p:stCondLst>
                                            <p:cond delay="250"/>
                                          </p:stCondLst>
                                        </p:cTn>
                                        <p:tgtEl>
                                          <p:spTgt spid="6"/>
                                        </p:tgtEl>
                                        <p:attrNameLst>
                                          <p:attrName>r</p:attrName>
                                        </p:attrNameLst>
                                      </p:cBhvr>
                                    </p:animRot>
                                    <p:animRot by="1500000">
                                      <p:cBhvr>
                                        <p:cTn id="16" dur="125" fill="hold">
                                          <p:stCondLst>
                                            <p:cond delay="375"/>
                                          </p:stCondLst>
                                        </p:cTn>
                                        <p:tgtEl>
                                          <p:spTgt spid="6"/>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a:t>结构体</a:t>
            </a:r>
            <a:endParaRPr lang="zh-CN" altLang="en-US"/>
          </a:p>
        </p:txBody>
      </p:sp>
      <p:sp>
        <p:nvSpPr>
          <p:cNvPr id="4" name="内容占位符 2"/>
          <p:cNvSpPr txBox="1">
            <a:spLocks/>
          </p:cNvSpPr>
          <p:nvPr/>
        </p:nvSpPr>
        <p:spPr bwMode="auto">
          <a:xfrm>
            <a:off x="981844" y="908721"/>
            <a:ext cx="9721080" cy="350102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800"/>
              </a:spcBef>
              <a:spcAft>
                <a:spcPct val="0"/>
              </a:spcAft>
              <a:buClr>
                <a:schemeClr val="tx1"/>
              </a:buClr>
              <a:buSzPct val="80000"/>
              <a:buFont typeface="Arial" charset="0"/>
              <a:buChar char="•"/>
              <a:defRPr sz="2800" kern="1200">
                <a:solidFill>
                  <a:schemeClr val="tx1"/>
                </a:solidFill>
                <a:latin typeface="+mn-lt"/>
                <a:ea typeface="+mn-ea"/>
                <a:cs typeface="+mn-cs"/>
              </a:defRPr>
            </a:lvl1pPr>
            <a:lvl2pPr marL="615950" indent="-285750" algn="l" rtl="0" fontAlgn="base">
              <a:lnSpc>
                <a:spcPct val="90000"/>
              </a:lnSpc>
              <a:spcBef>
                <a:spcPts val="600"/>
              </a:spcBef>
              <a:spcAft>
                <a:spcPct val="0"/>
              </a:spcAft>
              <a:buSzPct val="80000"/>
              <a:buFont typeface="Corbel" pitchFamily="34" charset="0"/>
              <a:buChar char="–"/>
              <a:defRPr sz="2400" kern="1200">
                <a:solidFill>
                  <a:schemeClr val="tx1"/>
                </a:solidFill>
                <a:latin typeface="+mn-lt"/>
                <a:ea typeface="+mn-ea"/>
                <a:cs typeface="+mn-cs"/>
              </a:defRPr>
            </a:lvl2pPr>
            <a:lvl3pPr marL="995363" indent="-228600" algn="l" rtl="0" fontAlgn="base">
              <a:lnSpc>
                <a:spcPct val="90000"/>
              </a:lnSpc>
              <a:spcBef>
                <a:spcPts val="600"/>
              </a:spcBef>
              <a:spcAft>
                <a:spcPct val="0"/>
              </a:spcAft>
              <a:buClr>
                <a:schemeClr val="tx1"/>
              </a:buClr>
              <a:buSzPct val="80000"/>
              <a:buFont typeface="Arial" charset="0"/>
              <a:buChar char="•"/>
              <a:defRPr sz="2000" kern="1200">
                <a:solidFill>
                  <a:schemeClr val="tx1"/>
                </a:solidFill>
                <a:latin typeface="+mn-lt"/>
                <a:ea typeface="+mn-ea"/>
                <a:cs typeface="+mn-cs"/>
              </a:defRPr>
            </a:lvl3pPr>
            <a:lvl4pPr marL="1379538" indent="-282575" algn="l" rtl="0" fontAlgn="base">
              <a:lnSpc>
                <a:spcPct val="90000"/>
              </a:lnSpc>
              <a:spcBef>
                <a:spcPts val="600"/>
              </a:spcBef>
              <a:spcAft>
                <a:spcPct val="0"/>
              </a:spcAft>
              <a:buFont typeface="Corbel" pitchFamily="34" charset="0"/>
              <a:buChar char="–"/>
              <a:defRPr kern="1200">
                <a:solidFill>
                  <a:schemeClr val="tx1"/>
                </a:solidFill>
                <a:latin typeface="+mn-lt"/>
                <a:ea typeface="+mn-ea"/>
                <a:cs typeface="+mn-cs"/>
              </a:defRPr>
            </a:lvl4pPr>
            <a:lvl5pPr marL="1763713" indent="-228600" algn="l" rtl="0" fontAlgn="base">
              <a:lnSpc>
                <a:spcPct val="90000"/>
              </a:lnSpc>
              <a:spcBef>
                <a:spcPts val="600"/>
              </a:spcBef>
              <a:spcAft>
                <a:spcPct val="0"/>
              </a:spcAft>
              <a:buClr>
                <a:schemeClr val="tx1"/>
              </a:buClr>
              <a:buSzPct val="80000"/>
              <a:buFont typeface="Arial" charset="0"/>
              <a:buChar char="•"/>
              <a:defRPr kern="1200">
                <a:solidFill>
                  <a:schemeClr val="tx1"/>
                </a:solidFill>
                <a:latin typeface="+mn-lt"/>
                <a:ea typeface="+mn-ea"/>
                <a:cs typeface="+mn-cs"/>
              </a:defRPr>
            </a:lvl5pPr>
            <a:lvl6pPr marL="2148840"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6pPr>
            <a:lvl7pPr marL="2532888" indent="-228600" algn="l" defTabSz="914400" rtl="0" eaLnBrk="1" latinLnBrk="0" hangingPunct="1">
              <a:lnSpc>
                <a:spcPct val="90000"/>
              </a:lnSpc>
              <a:spcBef>
                <a:spcPts val="600"/>
              </a:spcBef>
              <a:buSzPct val="80000"/>
              <a:buFont typeface="Arial" pitchFamily="34" charset="0"/>
              <a:buChar char="•"/>
              <a:defRPr sz="1800" kern="1200" baseline="0">
                <a:solidFill>
                  <a:schemeClr val="tx1"/>
                </a:solidFill>
                <a:latin typeface="+mn-lt"/>
                <a:ea typeface="+mn-ea"/>
                <a:cs typeface="+mn-cs"/>
              </a:defRPr>
            </a:lvl7pPr>
            <a:lvl8pPr marL="2916936"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8pPr>
            <a:lvl9pPr marL="3300984" indent="-228600" algn="l" defTabSz="914400" rtl="0" eaLnBrk="1" latinLnBrk="0" hangingPunct="1">
              <a:lnSpc>
                <a:spcPct val="90000"/>
              </a:lnSpc>
              <a:spcBef>
                <a:spcPts val="600"/>
              </a:spcBef>
              <a:buSzPct val="80000"/>
              <a:buFont typeface="Arial" pitchFamily="34" charset="0"/>
              <a:buChar char="•"/>
              <a:defRPr sz="1800" kern="1200">
                <a:solidFill>
                  <a:schemeClr val="tx1"/>
                </a:solidFill>
                <a:latin typeface="+mn-lt"/>
                <a:ea typeface="+mn-ea"/>
                <a:cs typeface="+mn-cs"/>
              </a:defRPr>
            </a:lvl9pPr>
          </a:lstStyle>
          <a:p>
            <a:pPr>
              <a:buClr>
                <a:schemeClr val="bg2">
                  <a:lumMod val="50000"/>
                </a:schemeClr>
              </a:buClr>
              <a:buFont typeface="Wingdings" pitchFamily="2" charset="2"/>
              <a:buChar char=""/>
            </a:pPr>
            <a:r>
              <a:rPr lang="zh-CN" altLang="en-US" smtClean="0">
                <a:latin typeface="微软雅黑" pitchFamily="34" charset="-122"/>
                <a:ea typeface="微软雅黑" pitchFamily="34" charset="-122"/>
              </a:rPr>
              <a:t>若是普通</a:t>
            </a:r>
            <a:r>
              <a:rPr lang="zh-CN" altLang="en-US" smtClean="0">
                <a:solidFill>
                  <a:srgbClr val="FF0000"/>
                </a:solidFill>
                <a:latin typeface="微软雅黑" pitchFamily="34" charset="-122"/>
                <a:ea typeface="微软雅黑" pitchFamily="34" charset="-122"/>
              </a:rPr>
              <a:t>结构体变量</a:t>
            </a:r>
            <a:r>
              <a:rPr lang="zh-CN" altLang="en-US" smtClean="0">
                <a:latin typeface="微软雅黑" pitchFamily="34" charset="-122"/>
                <a:ea typeface="微软雅黑" pitchFamily="34" charset="-122"/>
              </a:rPr>
              <a:t>，则访问其成员的方式为：</a:t>
            </a:r>
          </a:p>
          <a:p>
            <a:pPr lvl="1">
              <a:spcBef>
                <a:spcPts val="1800"/>
              </a:spcBef>
              <a:buClr>
                <a:schemeClr val="bg2">
                  <a:lumMod val="50000"/>
                </a:schemeClr>
              </a:buClr>
            </a:pPr>
            <a:r>
              <a:rPr lang="zh-CN" altLang="en-US" b="1" smtClean="0">
                <a:latin typeface="微软雅黑" pitchFamily="34" charset="-122"/>
                <a:ea typeface="微软雅黑" pitchFamily="34" charset="-122"/>
              </a:rPr>
              <a:t>结构体变量名</a:t>
            </a:r>
            <a:r>
              <a:rPr lang="en-US" altLang="zh-CN" b="1" smtClean="0">
                <a:solidFill>
                  <a:srgbClr val="FF0000"/>
                </a:solidFill>
                <a:latin typeface="微软雅黑" pitchFamily="34" charset="-122"/>
                <a:ea typeface="微软雅黑" pitchFamily="34" charset="-122"/>
              </a:rPr>
              <a:t>.</a:t>
            </a:r>
            <a:r>
              <a:rPr lang="zh-CN" altLang="en-US" b="1" smtClean="0">
                <a:latin typeface="微软雅黑" pitchFamily="34" charset="-122"/>
                <a:ea typeface="微软雅黑" pitchFamily="34" charset="-122"/>
              </a:rPr>
              <a:t>成员名</a:t>
            </a:r>
          </a:p>
          <a:p>
            <a:pPr>
              <a:buClr>
                <a:schemeClr val="bg2">
                  <a:lumMod val="50000"/>
                </a:schemeClr>
              </a:buClr>
              <a:buFont typeface="Wingdings" pitchFamily="2" charset="2"/>
              <a:buChar char=""/>
            </a:pPr>
            <a:r>
              <a:rPr lang="zh-CN" altLang="en-US" smtClean="0">
                <a:latin typeface="微软雅黑" pitchFamily="34" charset="-122"/>
                <a:ea typeface="微软雅黑" pitchFamily="34" charset="-122"/>
              </a:rPr>
              <a:t>若是通过</a:t>
            </a:r>
            <a:r>
              <a:rPr lang="zh-CN" altLang="en-US" smtClean="0">
                <a:solidFill>
                  <a:srgbClr val="FF0000"/>
                </a:solidFill>
                <a:latin typeface="微软雅黑" pitchFamily="34" charset="-122"/>
                <a:ea typeface="微软雅黑" pitchFamily="34" charset="-122"/>
              </a:rPr>
              <a:t>结构体指针</a:t>
            </a:r>
            <a:r>
              <a:rPr lang="zh-CN" altLang="en-US" smtClean="0">
                <a:latin typeface="微软雅黑" pitchFamily="34" charset="-122"/>
                <a:ea typeface="微软雅黑" pitchFamily="34" charset="-122"/>
              </a:rPr>
              <a:t>访问结构体对象，则形式为：</a:t>
            </a:r>
          </a:p>
          <a:p>
            <a:pPr lvl="1">
              <a:spcBef>
                <a:spcPts val="1800"/>
              </a:spcBef>
              <a:buClr>
                <a:schemeClr val="bg2">
                  <a:lumMod val="50000"/>
                </a:schemeClr>
              </a:buClr>
            </a:pPr>
            <a:r>
              <a:rPr lang="zh-CN" altLang="en-US" b="1" smtClean="0">
                <a:latin typeface="微软雅黑" pitchFamily="34" charset="-122"/>
                <a:ea typeface="微软雅黑" pitchFamily="34" charset="-122"/>
              </a:rPr>
              <a:t>结构体指针名</a:t>
            </a:r>
            <a:r>
              <a:rPr lang="en-US" altLang="zh-CN" b="1" smtClean="0">
                <a:solidFill>
                  <a:srgbClr val="FF0000"/>
                </a:solidFill>
                <a:latin typeface="微软雅黑" pitchFamily="34" charset="-122"/>
                <a:ea typeface="微软雅黑" pitchFamily="34" charset="-122"/>
              </a:rPr>
              <a:t>-&gt;</a:t>
            </a:r>
            <a:r>
              <a:rPr lang="zh-CN" altLang="en-US" b="1" smtClean="0">
                <a:latin typeface="微软雅黑" pitchFamily="34" charset="-122"/>
                <a:ea typeface="微软雅黑" pitchFamily="34" charset="-122"/>
              </a:rPr>
              <a:t>成员名 </a:t>
            </a:r>
            <a:endParaRPr lang="en-US" altLang="zh-CN" b="1" smtClean="0">
              <a:latin typeface="微软雅黑" pitchFamily="34" charset="-122"/>
              <a:ea typeface="微软雅黑" pitchFamily="34" charset="-122"/>
            </a:endParaRPr>
          </a:p>
          <a:p>
            <a:pPr lvl="1">
              <a:spcBef>
                <a:spcPts val="1800"/>
              </a:spcBef>
              <a:buClr>
                <a:schemeClr val="bg2">
                  <a:lumMod val="50000"/>
                </a:schemeClr>
              </a:buClr>
            </a:pPr>
            <a:r>
              <a:rPr lang="zh-CN" altLang="en-US" b="1" smtClean="0">
                <a:latin typeface="微软雅黑" pitchFamily="34" charset="-122"/>
                <a:ea typeface="微软雅黑" pitchFamily="34" charset="-122"/>
              </a:rPr>
              <a:t>（*结构体指针名）</a:t>
            </a:r>
            <a:r>
              <a:rPr lang="en-US" altLang="zh-CN" b="1" smtClean="0">
                <a:latin typeface="微软雅黑" pitchFamily="34" charset="-122"/>
                <a:ea typeface="微软雅黑" pitchFamily="34" charset="-122"/>
              </a:rPr>
              <a:t>.</a:t>
            </a:r>
            <a:r>
              <a:rPr lang="zh-CN" altLang="en-US" b="1" smtClean="0">
                <a:latin typeface="微软雅黑" pitchFamily="34" charset="-122"/>
                <a:ea typeface="微软雅黑" pitchFamily="34" charset="-122"/>
              </a:rPr>
              <a:t>成员名</a:t>
            </a:r>
            <a:endParaRPr lang="en-US" altLang="zh-CN" b="1" smtClean="0">
              <a:latin typeface="微软雅黑" pitchFamily="34" charset="-122"/>
              <a:ea typeface="微软雅黑" pitchFamily="34" charset="-122"/>
            </a:endParaRPr>
          </a:p>
          <a:p>
            <a:pPr>
              <a:buClr>
                <a:schemeClr val="bg2">
                  <a:lumMod val="50000"/>
                </a:schemeClr>
              </a:buClr>
              <a:buFont typeface="Wingdings" pitchFamily="2" charset="2"/>
              <a:buChar char=""/>
            </a:pPr>
            <a:r>
              <a:rPr lang="zh-CN" altLang="en-US" smtClean="0">
                <a:latin typeface="微软雅黑" pitchFamily="34" charset="-122"/>
                <a:ea typeface="微软雅黑" pitchFamily="34" charset="-122"/>
              </a:rPr>
              <a:t>例：</a:t>
            </a:r>
            <a:endParaRPr lang="zh-CN" altLang="en-US" dirty="0" smtClean="0">
              <a:latin typeface="微软雅黑" pitchFamily="34" charset="-122"/>
              <a:ea typeface="微软雅黑" pitchFamily="34" charset="-122"/>
            </a:endParaRPr>
          </a:p>
        </p:txBody>
      </p:sp>
      <p:sp>
        <p:nvSpPr>
          <p:cNvPr id="5" name="矩形 4"/>
          <p:cNvSpPr>
            <a:spLocks noChangeArrowheads="1"/>
          </p:cNvSpPr>
          <p:nvPr/>
        </p:nvSpPr>
        <p:spPr bwMode="auto">
          <a:xfrm>
            <a:off x="1739058" y="4851375"/>
            <a:ext cx="3214710" cy="707886"/>
          </a:xfrm>
          <a:prstGeom prst="rect">
            <a:avLst/>
          </a:prstGeom>
          <a:noFill/>
          <a:ln w="9525">
            <a:noFill/>
            <a:miter lim="800000"/>
            <a:headEnd/>
            <a:tailEnd/>
          </a:ln>
        </p:spPr>
        <p:txBody>
          <a:bodyPr wrap="square">
            <a:spAutoFit/>
          </a:bodyPr>
          <a:lstStyle/>
          <a:p>
            <a:pPr lvl="1"/>
            <a:r>
              <a:rPr lang="en-US" altLang="zh-CN" sz="2000" b="1" dirty="0" smtClean="0">
                <a:latin typeface="Consolas" pitchFamily="49" charset="0"/>
                <a:cs typeface="Consolas" pitchFamily="49" charset="0"/>
              </a:rPr>
              <a:t>c1.imag </a:t>
            </a:r>
            <a:r>
              <a:rPr lang="en-US" altLang="zh-CN" sz="2000" b="1" dirty="0">
                <a:latin typeface="Consolas" pitchFamily="49" charset="0"/>
                <a:cs typeface="Consolas" pitchFamily="49" charset="0"/>
              </a:rPr>
              <a:t>= 2.1; </a:t>
            </a:r>
          </a:p>
          <a:p>
            <a:pPr lvl="1"/>
            <a:r>
              <a:rPr lang="en-US" altLang="zh-CN" sz="2000" b="1" dirty="0">
                <a:latin typeface="Consolas" pitchFamily="49" charset="0"/>
                <a:cs typeface="Consolas" pitchFamily="49" charset="0"/>
              </a:rPr>
              <a:t>c1.real = 3.4</a:t>
            </a:r>
            <a:r>
              <a:rPr lang="en-US" altLang="zh-CN" sz="2000" b="1" dirty="0" smtClean="0">
                <a:latin typeface="Consolas" pitchFamily="49" charset="0"/>
                <a:cs typeface="Consolas" pitchFamily="49" charset="0"/>
              </a:rPr>
              <a:t>;</a:t>
            </a:r>
          </a:p>
        </p:txBody>
      </p:sp>
      <p:sp>
        <p:nvSpPr>
          <p:cNvPr id="6" name="矩形 5"/>
          <p:cNvSpPr>
            <a:spLocks noChangeArrowheads="1"/>
          </p:cNvSpPr>
          <p:nvPr/>
        </p:nvSpPr>
        <p:spPr bwMode="auto">
          <a:xfrm>
            <a:off x="5470850" y="4841865"/>
            <a:ext cx="3071834" cy="1323439"/>
          </a:xfrm>
          <a:prstGeom prst="rect">
            <a:avLst/>
          </a:prstGeom>
          <a:noFill/>
          <a:ln w="9525">
            <a:noFill/>
            <a:miter lim="800000"/>
            <a:headEnd/>
            <a:tailEnd/>
          </a:ln>
        </p:spPr>
        <p:txBody>
          <a:bodyPr wrap="square">
            <a:spAutoFit/>
          </a:bodyPr>
          <a:lstStyle/>
          <a:p>
            <a:pPr lvl="1"/>
            <a:r>
              <a:rPr lang="en-US" altLang="zh-CN" sz="2000" b="1" dirty="0">
                <a:latin typeface="Consolas" pitchFamily="49" charset="0"/>
                <a:cs typeface="Consolas" pitchFamily="49" charset="0"/>
              </a:rPr>
              <a:t>c2 -&gt; real = 4.5; </a:t>
            </a:r>
          </a:p>
          <a:p>
            <a:pPr lvl="1"/>
            <a:r>
              <a:rPr lang="en-US" altLang="zh-CN" sz="2000" b="1" dirty="0">
                <a:latin typeface="Consolas" pitchFamily="49" charset="0"/>
                <a:cs typeface="Consolas" pitchFamily="49" charset="0"/>
              </a:rPr>
              <a:t>c2 -&gt; </a:t>
            </a:r>
            <a:r>
              <a:rPr lang="en-US" altLang="zh-CN" sz="2000" b="1" dirty="0" err="1">
                <a:latin typeface="Consolas" pitchFamily="49" charset="0"/>
                <a:cs typeface="Consolas" pitchFamily="49" charset="0"/>
              </a:rPr>
              <a:t>imag</a:t>
            </a:r>
            <a:r>
              <a:rPr lang="en-US" altLang="zh-CN" sz="2000" b="1" dirty="0">
                <a:latin typeface="Consolas" pitchFamily="49" charset="0"/>
                <a:cs typeface="Consolas" pitchFamily="49" charset="0"/>
              </a:rPr>
              <a:t> = 5.6; </a:t>
            </a:r>
          </a:p>
          <a:p>
            <a:pPr lvl="1"/>
            <a:r>
              <a:rPr lang="en-US" altLang="zh-CN" sz="2000" b="1" dirty="0">
                <a:latin typeface="Consolas" pitchFamily="49" charset="0"/>
                <a:cs typeface="Consolas" pitchFamily="49" charset="0"/>
              </a:rPr>
              <a:t>(*c2).real = 6.7; </a:t>
            </a:r>
          </a:p>
          <a:p>
            <a:pPr lvl="1"/>
            <a:r>
              <a:rPr lang="en-US" altLang="zh-CN" sz="2000" b="1" dirty="0">
                <a:latin typeface="Consolas" pitchFamily="49" charset="0"/>
                <a:cs typeface="Consolas" pitchFamily="49" charset="0"/>
              </a:rPr>
              <a:t>(*c2).</a:t>
            </a:r>
            <a:r>
              <a:rPr lang="en-US" altLang="zh-CN" sz="2000" b="1" dirty="0" err="1">
                <a:latin typeface="Consolas" pitchFamily="49" charset="0"/>
                <a:cs typeface="Consolas" pitchFamily="49" charset="0"/>
              </a:rPr>
              <a:t>imag</a:t>
            </a:r>
            <a:r>
              <a:rPr lang="en-US" altLang="zh-CN" sz="2000" b="1" dirty="0">
                <a:latin typeface="Consolas" pitchFamily="49" charset="0"/>
                <a:cs typeface="Consolas" pitchFamily="49" charset="0"/>
              </a:rPr>
              <a:t> = 5.9; </a:t>
            </a:r>
          </a:p>
        </p:txBody>
      </p:sp>
      <p:sp>
        <p:nvSpPr>
          <p:cNvPr id="7" name="矩形 6"/>
          <p:cNvSpPr/>
          <p:nvPr/>
        </p:nvSpPr>
        <p:spPr>
          <a:xfrm>
            <a:off x="1739058" y="3802613"/>
            <a:ext cx="8531818" cy="1015663"/>
          </a:xfrm>
          <a:prstGeom prst="rect">
            <a:avLst/>
          </a:prstGeom>
        </p:spPr>
        <p:txBody>
          <a:bodyPr wrap="square">
            <a:spAutoFit/>
          </a:bodyPr>
          <a:lstStyle/>
          <a:p>
            <a:pPr lvl="1"/>
            <a:r>
              <a:rPr lang="en-US" altLang="zh-CN" sz="2000" b="1" smtClean="0">
                <a:solidFill>
                  <a:schemeClr val="tx1">
                    <a:lumMod val="60000"/>
                    <a:lumOff val="40000"/>
                  </a:schemeClr>
                </a:solidFill>
                <a:latin typeface="Consolas" pitchFamily="49" charset="0"/>
                <a:cs typeface="Consolas" pitchFamily="49" charset="0"/>
              </a:rPr>
              <a:t>struct Complex </a:t>
            </a:r>
            <a:r>
              <a:rPr lang="en-US" altLang="zh-CN" sz="2000" b="1" smtClean="0">
                <a:solidFill>
                  <a:srgbClr val="2045AE"/>
                </a:solidFill>
                <a:latin typeface="Consolas" pitchFamily="49" charset="0"/>
                <a:cs typeface="Consolas" pitchFamily="49" charset="0"/>
              </a:rPr>
              <a:t>c1 </a:t>
            </a:r>
            <a:r>
              <a:rPr lang="en-US" altLang="zh-CN" sz="2000" b="1" dirty="0" smtClean="0">
                <a:solidFill>
                  <a:srgbClr val="2045AE"/>
                </a:solidFill>
                <a:latin typeface="Consolas" pitchFamily="49" charset="0"/>
                <a:cs typeface="Consolas" pitchFamily="49" charset="0"/>
              </a:rPr>
              <a:t>;</a:t>
            </a:r>
          </a:p>
          <a:p>
            <a:pPr lvl="1"/>
            <a:r>
              <a:rPr lang="en-US" altLang="zh-CN" sz="2000" b="1" smtClean="0">
                <a:solidFill>
                  <a:schemeClr val="tx1">
                    <a:lumMod val="60000"/>
                    <a:lumOff val="40000"/>
                  </a:schemeClr>
                </a:solidFill>
                <a:latin typeface="Consolas" pitchFamily="49" charset="0"/>
                <a:cs typeface="Consolas" pitchFamily="49" charset="0"/>
              </a:rPr>
              <a:t>struct Complex * </a:t>
            </a:r>
            <a:r>
              <a:rPr lang="en-US" altLang="zh-CN" sz="2000" b="1" smtClean="0">
                <a:solidFill>
                  <a:srgbClr val="2045AE"/>
                </a:solidFill>
                <a:latin typeface="Consolas" pitchFamily="49" charset="0"/>
                <a:cs typeface="Consolas" pitchFamily="49" charset="0"/>
              </a:rPr>
              <a:t>c2</a:t>
            </a:r>
            <a:r>
              <a:rPr lang="en-US" altLang="zh-CN" sz="2000" b="1" dirty="0" smtClean="0">
                <a:solidFill>
                  <a:srgbClr val="2045AE"/>
                </a:solidFill>
                <a:latin typeface="Consolas" pitchFamily="49" charset="0"/>
                <a:cs typeface="Consolas" pitchFamily="49" charset="0"/>
              </a:rPr>
              <a:t>;</a:t>
            </a:r>
          </a:p>
          <a:p>
            <a:pPr lvl="1"/>
            <a:r>
              <a:rPr lang="en-US" altLang="zh-CN" sz="2000" b="1" dirty="0" smtClean="0">
                <a:solidFill>
                  <a:srgbClr val="2045AE"/>
                </a:solidFill>
                <a:latin typeface="Consolas" pitchFamily="49" charset="0"/>
                <a:cs typeface="Consolas" pitchFamily="49" charset="0"/>
              </a:rPr>
              <a:t>c2 = (</a:t>
            </a:r>
            <a:r>
              <a:rPr lang="en-US" altLang="zh-CN" sz="2000" b="1" dirty="0" err="1" smtClean="0">
                <a:solidFill>
                  <a:srgbClr val="2045AE"/>
                </a:solidFill>
                <a:latin typeface="Consolas" pitchFamily="49" charset="0"/>
                <a:cs typeface="Consolas" pitchFamily="49" charset="0"/>
              </a:rPr>
              <a:t>struct</a:t>
            </a:r>
            <a:r>
              <a:rPr lang="en-US" altLang="zh-CN" sz="2000" b="1" dirty="0" smtClean="0">
                <a:solidFill>
                  <a:srgbClr val="2045AE"/>
                </a:solidFill>
                <a:latin typeface="Consolas" pitchFamily="49" charset="0"/>
                <a:cs typeface="Consolas" pitchFamily="49" charset="0"/>
              </a:rPr>
              <a:t> Complex *)</a:t>
            </a:r>
            <a:r>
              <a:rPr lang="en-US" altLang="zh-CN" sz="2000" b="1" dirty="0" err="1" smtClean="0">
                <a:solidFill>
                  <a:srgbClr val="2045AE"/>
                </a:solidFill>
                <a:latin typeface="Consolas" pitchFamily="49" charset="0"/>
                <a:cs typeface="Consolas" pitchFamily="49" charset="0"/>
              </a:rPr>
              <a:t>malloc</a:t>
            </a:r>
            <a:r>
              <a:rPr lang="en-US" altLang="zh-CN" sz="2000" b="1" dirty="0" smtClean="0">
                <a:solidFill>
                  <a:srgbClr val="2045AE"/>
                </a:solidFill>
                <a:latin typeface="Consolas" pitchFamily="49" charset="0"/>
                <a:cs typeface="Consolas" pitchFamily="49" charset="0"/>
              </a:rPr>
              <a:t>(</a:t>
            </a:r>
            <a:r>
              <a:rPr lang="en-US" altLang="zh-CN" sz="2000" b="1" dirty="0" err="1" smtClean="0">
                <a:solidFill>
                  <a:srgbClr val="2045AE"/>
                </a:solidFill>
                <a:latin typeface="Consolas" pitchFamily="49" charset="0"/>
                <a:cs typeface="Consolas" pitchFamily="49" charset="0"/>
              </a:rPr>
              <a:t>sizeof</a:t>
            </a:r>
            <a:r>
              <a:rPr lang="en-US" altLang="zh-CN" sz="2000" b="1" dirty="0" smtClean="0">
                <a:solidFill>
                  <a:srgbClr val="2045AE"/>
                </a:solidFill>
                <a:latin typeface="Consolas" pitchFamily="49" charset="0"/>
                <a:cs typeface="Consolas" pitchFamily="49" charset="0"/>
              </a:rPr>
              <a:t>(</a:t>
            </a:r>
            <a:r>
              <a:rPr lang="en-US" altLang="zh-CN" sz="2000" b="1" dirty="0" err="1" smtClean="0">
                <a:solidFill>
                  <a:srgbClr val="2045AE"/>
                </a:solidFill>
                <a:latin typeface="Consolas" pitchFamily="49" charset="0"/>
                <a:cs typeface="Consolas" pitchFamily="49" charset="0"/>
              </a:rPr>
              <a:t>struct</a:t>
            </a:r>
            <a:r>
              <a:rPr lang="en-US" altLang="zh-CN" sz="2000" b="1" dirty="0" smtClean="0">
                <a:solidFill>
                  <a:srgbClr val="2045AE"/>
                </a:solidFill>
                <a:latin typeface="Consolas" pitchFamily="49" charset="0"/>
                <a:cs typeface="Consolas" pitchFamily="49" charset="0"/>
              </a:rPr>
              <a:t> Complex ));</a:t>
            </a:r>
          </a:p>
        </p:txBody>
      </p:sp>
    </p:spTree>
    <p:extLst>
      <p:ext uri="{BB962C8B-B14F-4D97-AF65-F5344CB8AC3E}">
        <p14:creationId xmlns:p14="http://schemas.microsoft.com/office/powerpoint/2010/main" val="1360481615"/>
      </p:ext>
    </p:extLst>
  </p:cSld>
  <p:clrMapOvr>
    <a:masterClrMapping/>
  </p:clrMapOvr>
  <p:transition spd="med">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a:t>结构体</a:t>
            </a:r>
            <a:endParaRPr lang="zh-CN" altLang="en-US"/>
          </a:p>
        </p:txBody>
      </p:sp>
      <p:sp>
        <p:nvSpPr>
          <p:cNvPr id="4" name="文本框 4"/>
          <p:cNvSpPr txBox="1">
            <a:spLocks noChangeArrowheads="1"/>
          </p:cNvSpPr>
          <p:nvPr/>
        </p:nvSpPr>
        <p:spPr bwMode="auto">
          <a:xfrm>
            <a:off x="1044253" y="1124744"/>
            <a:ext cx="8280400" cy="3600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a:defRPr>
                <a:solidFill>
                  <a:schemeClr val="tx1"/>
                </a:solidFill>
                <a:latin typeface="Arial" pitchFamily="34" charset="0"/>
                <a:ea typeface="宋体" pitchFamily="2" charset="-122"/>
              </a:defRPr>
            </a:lvl1pPr>
            <a:lvl2pPr marL="742950" indent="-285750" algn="l">
              <a:defRPr>
                <a:solidFill>
                  <a:schemeClr val="tx1"/>
                </a:solidFill>
                <a:latin typeface="Arial" pitchFamily="34" charset="0"/>
                <a:ea typeface="宋体" pitchFamily="2" charset="-122"/>
              </a:defRPr>
            </a:lvl2pPr>
            <a:lvl3pPr marL="1143000" indent="-228600" algn="l">
              <a:defRPr>
                <a:solidFill>
                  <a:schemeClr val="tx1"/>
                </a:solidFill>
                <a:latin typeface="Arial" pitchFamily="34" charset="0"/>
                <a:ea typeface="宋体" pitchFamily="2" charset="-122"/>
              </a:defRPr>
            </a:lvl3pPr>
            <a:lvl4pPr marL="1600200" indent="-228600" algn="l">
              <a:defRPr>
                <a:solidFill>
                  <a:schemeClr val="tx1"/>
                </a:solidFill>
                <a:latin typeface="Arial" pitchFamily="34" charset="0"/>
                <a:ea typeface="宋体" pitchFamily="2" charset="-122"/>
              </a:defRPr>
            </a:lvl4pPr>
            <a:lvl5pPr marL="2057400" indent="-228600" algn="l">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pPr marL="457200" indent="-457200">
              <a:lnSpc>
                <a:spcPct val="135000"/>
              </a:lnSpc>
              <a:spcBef>
                <a:spcPct val="20000"/>
              </a:spcBef>
              <a:buClr>
                <a:schemeClr val="bg2">
                  <a:lumMod val="50000"/>
                </a:schemeClr>
              </a:buClr>
              <a:buFont typeface="Wingdings" pitchFamily="2" charset="2"/>
              <a:buChar char=""/>
            </a:pPr>
            <a:r>
              <a:rPr lang="zh-CN" altLang="en-US" sz="2800" dirty="0">
                <a:latin typeface="微软雅黑" pitchFamily="34" charset="-122"/>
                <a:ea typeface="微软雅黑" pitchFamily="34" charset="-122"/>
              </a:rPr>
              <a:t>可以将结构作为参数传递给函数，也可以定义返回结构值的函数。</a:t>
            </a:r>
          </a:p>
          <a:p>
            <a:pPr marL="457200" indent="-457200">
              <a:lnSpc>
                <a:spcPct val="135000"/>
              </a:lnSpc>
              <a:spcBef>
                <a:spcPct val="20000"/>
              </a:spcBef>
              <a:buClr>
                <a:schemeClr val="bg2">
                  <a:lumMod val="50000"/>
                </a:schemeClr>
              </a:buClr>
              <a:buFont typeface="Wingdings" pitchFamily="2" charset="2"/>
              <a:buChar char=""/>
            </a:pPr>
            <a:r>
              <a:rPr lang="zh-CN" altLang="en-US" sz="2800" dirty="0">
                <a:latin typeface="微软雅黑" pitchFamily="34" charset="-122"/>
                <a:ea typeface="微软雅黑" pitchFamily="34" charset="-122"/>
              </a:rPr>
              <a:t>结构作为函数参数有三种不同方法：</a:t>
            </a:r>
          </a:p>
          <a:p>
            <a:pPr marL="800100" lvl="1" indent="-342900">
              <a:lnSpc>
                <a:spcPct val="135000"/>
              </a:lnSpc>
              <a:spcBef>
                <a:spcPct val="20000"/>
              </a:spcBef>
              <a:buClr>
                <a:schemeClr val="bg2">
                  <a:lumMod val="50000"/>
                </a:schemeClr>
              </a:buClr>
              <a:buFont typeface="Wingdings" pitchFamily="2" charset="2"/>
              <a:buChar char="u"/>
            </a:pPr>
            <a:r>
              <a:rPr lang="zh-CN" altLang="en-US" sz="2400" dirty="0">
                <a:latin typeface="微软雅黑" pitchFamily="34" charset="-122"/>
                <a:ea typeface="微软雅黑" pitchFamily="34" charset="-122"/>
              </a:rPr>
              <a:t>将</a:t>
            </a:r>
            <a:r>
              <a:rPr lang="zh-CN" altLang="en-US" sz="2400" b="1" dirty="0">
                <a:solidFill>
                  <a:srgbClr val="FF0000"/>
                </a:solidFill>
                <a:latin typeface="微软雅黑" pitchFamily="34" charset="-122"/>
                <a:ea typeface="微软雅黑" pitchFamily="34" charset="-122"/>
              </a:rPr>
              <a:t>结构成员的值</a:t>
            </a:r>
            <a:r>
              <a:rPr lang="zh-CN" altLang="en-US" sz="2400" dirty="0">
                <a:latin typeface="微软雅黑" pitchFamily="34" charset="-122"/>
                <a:ea typeface="微软雅黑" pitchFamily="34" charset="-122"/>
              </a:rPr>
              <a:t>传递给函数处理。</a:t>
            </a:r>
          </a:p>
          <a:p>
            <a:pPr marL="800100" lvl="1" indent="-342900">
              <a:lnSpc>
                <a:spcPct val="135000"/>
              </a:lnSpc>
              <a:spcBef>
                <a:spcPct val="20000"/>
              </a:spcBef>
              <a:buClr>
                <a:schemeClr val="bg2">
                  <a:lumMod val="50000"/>
                </a:schemeClr>
              </a:buClr>
              <a:buFont typeface="Wingdings" pitchFamily="2" charset="2"/>
              <a:buChar char="u"/>
            </a:pPr>
            <a:r>
              <a:rPr lang="zh-CN" altLang="en-US" sz="2400" dirty="0">
                <a:latin typeface="微软雅黑" pitchFamily="34" charset="-122"/>
                <a:ea typeface="微软雅黑" pitchFamily="34" charset="-122"/>
              </a:rPr>
              <a:t>将</a:t>
            </a:r>
            <a:r>
              <a:rPr lang="zh-CN" altLang="en-US" sz="2400" b="1" dirty="0">
                <a:solidFill>
                  <a:srgbClr val="FF0000"/>
                </a:solidFill>
                <a:latin typeface="微软雅黑" pitchFamily="34" charset="-122"/>
                <a:ea typeface="微软雅黑" pitchFamily="34" charset="-122"/>
              </a:rPr>
              <a:t>整个结构作为参数值</a:t>
            </a:r>
            <a:r>
              <a:rPr lang="zh-CN" altLang="en-US" sz="2400" dirty="0">
                <a:latin typeface="微软雅黑" pitchFamily="34" charset="-122"/>
                <a:ea typeface="微软雅黑" pitchFamily="34" charset="-122"/>
              </a:rPr>
              <a:t>传递给函数。</a:t>
            </a:r>
          </a:p>
          <a:p>
            <a:pPr marL="800100" lvl="1" indent="-342900">
              <a:lnSpc>
                <a:spcPct val="135000"/>
              </a:lnSpc>
              <a:spcBef>
                <a:spcPct val="20000"/>
              </a:spcBef>
              <a:buClr>
                <a:schemeClr val="bg2">
                  <a:lumMod val="50000"/>
                </a:schemeClr>
              </a:buClr>
              <a:buFont typeface="Wingdings" pitchFamily="2" charset="2"/>
              <a:buChar char="u"/>
            </a:pPr>
            <a:r>
              <a:rPr lang="zh-CN" altLang="en-US" sz="2400" dirty="0">
                <a:latin typeface="微软雅黑" pitchFamily="34" charset="-122"/>
                <a:ea typeface="微软雅黑" pitchFamily="34" charset="-122"/>
              </a:rPr>
              <a:t>将</a:t>
            </a:r>
            <a:r>
              <a:rPr lang="zh-CN" altLang="en-US" sz="2400" b="1" dirty="0">
                <a:solidFill>
                  <a:srgbClr val="FF0000"/>
                </a:solidFill>
                <a:latin typeface="微软雅黑" pitchFamily="34" charset="-122"/>
                <a:ea typeface="微软雅黑" pitchFamily="34" charset="-122"/>
              </a:rPr>
              <a:t>结构指针变量</a:t>
            </a:r>
            <a:r>
              <a:rPr lang="zh-CN" altLang="en-US" sz="2400" dirty="0">
                <a:latin typeface="微软雅黑" pitchFamily="34" charset="-122"/>
                <a:ea typeface="微软雅黑" pitchFamily="34" charset="-122"/>
              </a:rPr>
              <a:t>做函数的参数。</a:t>
            </a:r>
          </a:p>
        </p:txBody>
      </p:sp>
      <p:sp>
        <p:nvSpPr>
          <p:cNvPr id="5" name="文本框 5"/>
          <p:cNvSpPr txBox="1">
            <a:spLocks noChangeArrowheads="1"/>
          </p:cNvSpPr>
          <p:nvPr/>
        </p:nvSpPr>
        <p:spPr bwMode="auto">
          <a:xfrm>
            <a:off x="7246540" y="3821916"/>
            <a:ext cx="3744416" cy="830997"/>
          </a:xfrm>
          <a:prstGeom prst="rect">
            <a:avLst/>
          </a:prstGeom>
          <a:solidFill>
            <a:schemeClr val="bg2">
              <a:lumMod val="20000"/>
              <a:lumOff val="80000"/>
            </a:schemeClr>
          </a:solidFill>
          <a:ln w="38100" algn="ctr">
            <a:solidFill>
              <a:schemeClr val="bg2">
                <a:lumMod val="50000"/>
              </a:schemeClr>
            </a:solidFill>
            <a:miter lim="800000"/>
            <a:headEnd/>
            <a:tailEnd/>
          </a:ln>
          <a:effectLst>
            <a:outerShdw blurRad="50800" dist="38100" dir="2700000" algn="tl" rotWithShape="0">
              <a:prstClr val="black">
                <a:alpha val="40000"/>
              </a:prstClr>
            </a:outerShdw>
          </a:effectLst>
        </p:spPr>
        <p:txBody>
          <a:bodyPr wrap="square">
            <a:spAutoFit/>
          </a:bodyPr>
          <a:lstStyle/>
          <a:p>
            <a:pPr algn="just"/>
            <a:r>
              <a:rPr lang="zh-CN" altLang="zh-CN" sz="2400">
                <a:latin typeface="微软雅黑" pitchFamily="34" charset="-122"/>
                <a:ea typeface="微软雅黑" pitchFamily="34" charset="-122"/>
              </a:rPr>
              <a:t>把结构作为整体来处理，但作用方式和效果不同。</a:t>
            </a:r>
            <a:endParaRPr lang="zh-CN" altLang="en-US" sz="2400">
              <a:latin typeface="微软雅黑" pitchFamily="34" charset="-122"/>
              <a:ea typeface="微软雅黑" pitchFamily="34" charset="-122"/>
            </a:endParaRPr>
          </a:p>
        </p:txBody>
      </p:sp>
      <p:sp>
        <p:nvSpPr>
          <p:cNvPr id="6" name="自选图形 6"/>
          <p:cNvSpPr>
            <a:spLocks/>
          </p:cNvSpPr>
          <p:nvPr/>
        </p:nvSpPr>
        <p:spPr bwMode="auto">
          <a:xfrm>
            <a:off x="6743179" y="3860825"/>
            <a:ext cx="287337" cy="719137"/>
          </a:xfrm>
          <a:prstGeom prst="rightBrace">
            <a:avLst>
              <a:gd name="adj1" fmla="val 20856"/>
              <a:gd name="adj2" fmla="val 50000"/>
            </a:avLst>
          </a:prstGeom>
          <a:noFill/>
          <a:ln w="50800">
            <a:solidFill>
              <a:srgbClr val="FF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extLst>
      <p:ext uri="{BB962C8B-B14F-4D97-AF65-F5344CB8AC3E}">
        <p14:creationId xmlns:p14="http://schemas.microsoft.com/office/powerpoint/2010/main" val="3612232034"/>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7" presetClass="entr" presetSubtype="0" fill="hold" grpId="0" nodeType="afterEffect">
                                  <p:stCondLst>
                                    <p:cond delay="0"/>
                                  </p:stCondLst>
                                  <p:iterate type="lt">
                                    <p:tmPct val="50000"/>
                                  </p:iterate>
                                  <p:childTnLst>
                                    <p:set>
                                      <p:cBhvr>
                                        <p:cTn id="12" dur="1" fill="hold">
                                          <p:stCondLst>
                                            <p:cond delay="0"/>
                                          </p:stCondLst>
                                        </p:cTn>
                                        <p:tgtEl>
                                          <p:spTgt spid="5"/>
                                        </p:tgtEl>
                                        <p:attrNameLst>
                                          <p:attrName>style.visibility</p:attrName>
                                        </p:attrNameLst>
                                      </p:cBhvr>
                                      <p:to>
                                        <p:strVal val="visible"/>
                                      </p:to>
                                    </p:set>
                                    <p:anim calcmode="discrete" valueType="clr">
                                      <p:cBhvr override="childStyle">
                                        <p:cTn id="13" dur="80"/>
                                        <p:tgtEl>
                                          <p:spTgt spid="5"/>
                                        </p:tgtEl>
                                        <p:attrNameLst>
                                          <p:attrName>style.color</p:attrName>
                                        </p:attrNameLst>
                                      </p:cBhvr>
                                      <p:tavLst>
                                        <p:tav tm="0">
                                          <p:val>
                                            <p:clrVal>
                                              <a:schemeClr val="accent2"/>
                                            </p:clrVal>
                                          </p:val>
                                        </p:tav>
                                        <p:tav tm="50000">
                                          <p:val>
                                            <p:clrVal>
                                              <a:schemeClr val="hlink"/>
                                            </p:clrVal>
                                          </p:val>
                                        </p:tav>
                                      </p:tavLst>
                                    </p:anim>
                                    <p:anim calcmode="discrete" valueType="clr">
                                      <p:cBhvr>
                                        <p:cTn id="14" dur="80"/>
                                        <p:tgtEl>
                                          <p:spTgt spid="5"/>
                                        </p:tgtEl>
                                        <p:attrNameLst>
                                          <p:attrName>fillcolor</p:attrName>
                                        </p:attrNameLst>
                                      </p:cBhvr>
                                      <p:tavLst>
                                        <p:tav tm="0">
                                          <p:val>
                                            <p:clrVal>
                                              <a:schemeClr val="accent2"/>
                                            </p:clrVal>
                                          </p:val>
                                        </p:tav>
                                        <p:tav tm="50000">
                                          <p:val>
                                            <p:clrVal>
                                              <a:schemeClr val="hlink"/>
                                            </p:clrVal>
                                          </p:val>
                                        </p:tav>
                                      </p:tavLst>
                                    </p:anim>
                                    <p:set>
                                      <p:cBhvr>
                                        <p:cTn id="15" dur="80"/>
                                        <p:tgtEl>
                                          <p:spTgt spid="5"/>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a:t>结构体</a:t>
            </a:r>
            <a:endParaRPr lang="zh-CN" altLang="en-US"/>
          </a:p>
        </p:txBody>
      </p:sp>
      <p:sp>
        <p:nvSpPr>
          <p:cNvPr id="4" name="内容占位符 4"/>
          <p:cNvSpPr txBox="1">
            <a:spLocks/>
          </p:cNvSpPr>
          <p:nvPr/>
        </p:nvSpPr>
        <p:spPr bwMode="auto">
          <a:xfrm>
            <a:off x="1413892" y="836712"/>
            <a:ext cx="9505056" cy="561662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800"/>
              </a:spcBef>
              <a:spcAft>
                <a:spcPct val="0"/>
              </a:spcAft>
              <a:buClr>
                <a:schemeClr val="tx1"/>
              </a:buClr>
              <a:buSzPct val="80000"/>
              <a:buFont typeface="Arial" charset="0"/>
              <a:buChar char="•"/>
              <a:defRPr sz="2800" kern="1200">
                <a:solidFill>
                  <a:schemeClr val="tx1"/>
                </a:solidFill>
                <a:latin typeface="+mn-lt"/>
                <a:ea typeface="+mn-ea"/>
                <a:cs typeface="+mn-cs"/>
              </a:defRPr>
            </a:lvl1pPr>
            <a:lvl2pPr marL="615950" indent="-285750" algn="l" rtl="0" fontAlgn="base">
              <a:lnSpc>
                <a:spcPct val="90000"/>
              </a:lnSpc>
              <a:spcBef>
                <a:spcPts val="600"/>
              </a:spcBef>
              <a:spcAft>
                <a:spcPct val="0"/>
              </a:spcAft>
              <a:buSzPct val="80000"/>
              <a:buFont typeface="Corbel" pitchFamily="34" charset="0"/>
              <a:buChar char="–"/>
              <a:defRPr sz="2400" kern="1200">
                <a:solidFill>
                  <a:schemeClr val="tx1"/>
                </a:solidFill>
                <a:latin typeface="+mn-lt"/>
                <a:ea typeface="+mn-ea"/>
                <a:cs typeface="+mn-cs"/>
              </a:defRPr>
            </a:lvl2pPr>
            <a:lvl3pPr marL="995363" indent="-228600" algn="l" rtl="0" fontAlgn="base">
              <a:lnSpc>
                <a:spcPct val="90000"/>
              </a:lnSpc>
              <a:spcBef>
                <a:spcPts val="600"/>
              </a:spcBef>
              <a:spcAft>
                <a:spcPct val="0"/>
              </a:spcAft>
              <a:buClr>
                <a:schemeClr val="tx1"/>
              </a:buClr>
              <a:buSzPct val="80000"/>
              <a:buFont typeface="Arial" charset="0"/>
              <a:buChar char="•"/>
              <a:defRPr sz="2000" kern="1200">
                <a:solidFill>
                  <a:schemeClr val="tx1"/>
                </a:solidFill>
                <a:latin typeface="+mn-lt"/>
                <a:ea typeface="+mn-ea"/>
                <a:cs typeface="+mn-cs"/>
              </a:defRPr>
            </a:lvl3pPr>
            <a:lvl4pPr marL="1379538" indent="-282575" algn="l" rtl="0" fontAlgn="base">
              <a:lnSpc>
                <a:spcPct val="90000"/>
              </a:lnSpc>
              <a:spcBef>
                <a:spcPts val="600"/>
              </a:spcBef>
              <a:spcAft>
                <a:spcPct val="0"/>
              </a:spcAft>
              <a:buFont typeface="Corbel" pitchFamily="34" charset="0"/>
              <a:buChar char="–"/>
              <a:defRPr kern="1200">
                <a:solidFill>
                  <a:schemeClr val="tx1"/>
                </a:solidFill>
                <a:latin typeface="+mn-lt"/>
                <a:ea typeface="+mn-ea"/>
                <a:cs typeface="+mn-cs"/>
              </a:defRPr>
            </a:lvl4pPr>
            <a:lvl5pPr marL="1763713" indent="-228600" algn="l" rtl="0" fontAlgn="base">
              <a:lnSpc>
                <a:spcPct val="90000"/>
              </a:lnSpc>
              <a:spcBef>
                <a:spcPts val="600"/>
              </a:spcBef>
              <a:spcAft>
                <a:spcPct val="0"/>
              </a:spcAft>
              <a:buClr>
                <a:schemeClr val="tx1"/>
              </a:buClr>
              <a:buSzPct val="80000"/>
              <a:buFont typeface="Arial" charset="0"/>
              <a:buChar char="•"/>
              <a:defRPr kern="1200">
                <a:solidFill>
                  <a:schemeClr val="tx1"/>
                </a:solidFill>
                <a:latin typeface="+mn-lt"/>
                <a:ea typeface="+mn-ea"/>
                <a:cs typeface="+mn-cs"/>
              </a:defRPr>
            </a:lvl5pPr>
            <a:lvl6pPr marL="2148840"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6pPr>
            <a:lvl7pPr marL="2532888" indent="-228600" algn="l" defTabSz="914400" rtl="0" eaLnBrk="1" latinLnBrk="0" hangingPunct="1">
              <a:lnSpc>
                <a:spcPct val="90000"/>
              </a:lnSpc>
              <a:spcBef>
                <a:spcPts val="600"/>
              </a:spcBef>
              <a:buSzPct val="80000"/>
              <a:buFont typeface="Arial" pitchFamily="34" charset="0"/>
              <a:buChar char="•"/>
              <a:defRPr sz="1800" kern="1200" baseline="0">
                <a:solidFill>
                  <a:schemeClr val="tx1"/>
                </a:solidFill>
                <a:latin typeface="+mn-lt"/>
                <a:ea typeface="+mn-ea"/>
                <a:cs typeface="+mn-cs"/>
              </a:defRPr>
            </a:lvl7pPr>
            <a:lvl8pPr marL="2916936"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8pPr>
            <a:lvl9pPr marL="3300984" indent="-228600" algn="l" defTabSz="914400" rtl="0" eaLnBrk="1" latinLnBrk="0" hangingPunct="1">
              <a:lnSpc>
                <a:spcPct val="90000"/>
              </a:lnSpc>
              <a:spcBef>
                <a:spcPts val="600"/>
              </a:spcBef>
              <a:buSzPct val="80000"/>
              <a:buFont typeface="Arial" pitchFamily="34" charset="0"/>
              <a:buChar char="•"/>
              <a:defRPr sz="1800" kern="1200">
                <a:solidFill>
                  <a:schemeClr val="tx1"/>
                </a:solidFill>
                <a:latin typeface="+mn-lt"/>
                <a:ea typeface="+mn-ea"/>
                <a:cs typeface="+mn-cs"/>
              </a:defRPr>
            </a:lvl9pPr>
          </a:lstStyle>
          <a:p>
            <a:pPr>
              <a:buClr>
                <a:schemeClr val="bg2">
                  <a:lumMod val="50000"/>
                </a:schemeClr>
              </a:buClr>
              <a:buFont typeface="Wingdings" pitchFamily="2" charset="2"/>
              <a:buChar char=""/>
            </a:pPr>
            <a:r>
              <a:rPr lang="zh-CN" altLang="en-US" smtClean="0">
                <a:latin typeface="微软雅黑" pitchFamily="34" charset="-122"/>
                <a:ea typeface="微软雅黑" pitchFamily="34" charset="-122"/>
              </a:rPr>
              <a:t>结构体也是一种</a:t>
            </a:r>
            <a:r>
              <a:rPr lang="zh-CN" altLang="en-US" smtClean="0">
                <a:solidFill>
                  <a:srgbClr val="FF0000"/>
                </a:solidFill>
                <a:latin typeface="微软雅黑" pitchFamily="34" charset="-122"/>
                <a:ea typeface="微软雅黑" pitchFamily="34" charset="-122"/>
              </a:rPr>
              <a:t>数据类型</a:t>
            </a:r>
          </a:p>
          <a:p>
            <a:pPr lvl="1">
              <a:spcBef>
                <a:spcPts val="1800"/>
              </a:spcBef>
              <a:buClr>
                <a:schemeClr val="bg2">
                  <a:lumMod val="50000"/>
                </a:schemeClr>
              </a:buClr>
              <a:buFont typeface="Wingdings" pitchFamily="2" charset="2"/>
              <a:buChar char="u"/>
            </a:pPr>
            <a:r>
              <a:rPr lang="zh-CN" altLang="en-US" smtClean="0">
                <a:latin typeface="微软雅黑" pitchFamily="34" charset="-122"/>
                <a:ea typeface="微软雅黑" pitchFamily="34" charset="-122"/>
              </a:rPr>
              <a:t>可以</a:t>
            </a:r>
            <a:r>
              <a:rPr lang="zh-CN" altLang="en-US" smtClean="0">
                <a:solidFill>
                  <a:srgbClr val="FF0000"/>
                </a:solidFill>
                <a:latin typeface="微软雅黑" pitchFamily="34" charset="-122"/>
                <a:ea typeface="微软雅黑" pitchFamily="34" charset="-122"/>
              </a:rPr>
              <a:t>定义该类型</a:t>
            </a:r>
            <a:r>
              <a:rPr lang="zh-CN" altLang="en-US" smtClean="0">
                <a:latin typeface="微软雅黑" pitchFamily="34" charset="-122"/>
                <a:ea typeface="微软雅黑" pitchFamily="34" charset="-122"/>
              </a:rPr>
              <a:t>的变量、数组、指针</a:t>
            </a:r>
            <a:r>
              <a:rPr lang="en-US" altLang="zh-CN" smtClean="0">
                <a:latin typeface="微软雅黑" pitchFamily="34" charset="-122"/>
                <a:ea typeface="微软雅黑" pitchFamily="34" charset="-122"/>
              </a:rPr>
              <a:t>……</a:t>
            </a:r>
          </a:p>
          <a:p>
            <a:pPr lvl="1">
              <a:buClr>
                <a:schemeClr val="bg2">
                  <a:lumMod val="50000"/>
                </a:schemeClr>
              </a:buClr>
              <a:buFont typeface="Wingdings" pitchFamily="2" charset="2"/>
              <a:buChar char="u"/>
            </a:pPr>
            <a:r>
              <a:rPr lang="zh-CN" altLang="en-US" smtClean="0">
                <a:latin typeface="微软雅黑" pitchFamily="34" charset="-122"/>
                <a:ea typeface="微软雅黑" pitchFamily="34" charset="-122"/>
              </a:rPr>
              <a:t>可以做函数的</a:t>
            </a:r>
            <a:r>
              <a:rPr lang="zh-CN" altLang="en-US" smtClean="0">
                <a:solidFill>
                  <a:srgbClr val="FF0000"/>
                </a:solidFill>
                <a:latin typeface="微软雅黑" pitchFamily="34" charset="-122"/>
                <a:ea typeface="微软雅黑" pitchFamily="34" charset="-122"/>
              </a:rPr>
              <a:t>参数类型</a:t>
            </a:r>
            <a:r>
              <a:rPr lang="zh-CN" altLang="en-US" smtClean="0">
                <a:latin typeface="微软雅黑" pitchFamily="34" charset="-122"/>
                <a:ea typeface="微软雅黑" pitchFamily="34" charset="-122"/>
              </a:rPr>
              <a:t>和</a:t>
            </a:r>
            <a:r>
              <a:rPr lang="zh-CN" altLang="en-US" smtClean="0">
                <a:solidFill>
                  <a:srgbClr val="FF0000"/>
                </a:solidFill>
                <a:latin typeface="微软雅黑" pitchFamily="34" charset="-122"/>
                <a:ea typeface="微软雅黑" pitchFamily="34" charset="-122"/>
              </a:rPr>
              <a:t>返回值类型</a:t>
            </a:r>
          </a:p>
          <a:p>
            <a:pPr lvl="1">
              <a:buClr>
                <a:schemeClr val="bg2">
                  <a:lumMod val="50000"/>
                </a:schemeClr>
              </a:buClr>
              <a:buFont typeface="Wingdings" pitchFamily="2" charset="2"/>
              <a:buChar char="u"/>
            </a:pPr>
            <a:r>
              <a:rPr lang="zh-CN" altLang="en-US" smtClean="0">
                <a:latin typeface="微软雅黑" pitchFamily="34" charset="-122"/>
                <a:ea typeface="微软雅黑" pitchFamily="34" charset="-122"/>
              </a:rPr>
              <a:t>它的</a:t>
            </a:r>
            <a:r>
              <a:rPr lang="zh-CN" altLang="en-US" smtClean="0">
                <a:solidFill>
                  <a:srgbClr val="FF0000"/>
                </a:solidFill>
                <a:latin typeface="微软雅黑" pitchFamily="34" charset="-122"/>
                <a:ea typeface="微软雅黑" pitchFamily="34" charset="-122"/>
              </a:rPr>
              <a:t>成员</a:t>
            </a:r>
            <a:r>
              <a:rPr lang="zh-CN" altLang="en-US" smtClean="0">
                <a:latin typeface="微软雅黑" pitchFamily="34" charset="-122"/>
                <a:ea typeface="微软雅黑" pitchFamily="34" charset="-122"/>
              </a:rPr>
              <a:t>可以是</a:t>
            </a:r>
            <a:r>
              <a:rPr lang="zh-CN" altLang="en-US" smtClean="0">
                <a:solidFill>
                  <a:srgbClr val="FF0000"/>
                </a:solidFill>
                <a:latin typeface="微软雅黑" pitchFamily="34" charset="-122"/>
                <a:ea typeface="微软雅黑" pitchFamily="34" charset="-122"/>
              </a:rPr>
              <a:t>任意类型</a:t>
            </a:r>
          </a:p>
          <a:p>
            <a:pPr lvl="2">
              <a:buClr>
                <a:schemeClr val="bg2">
                  <a:lumMod val="50000"/>
                </a:schemeClr>
              </a:buClr>
            </a:pPr>
            <a:r>
              <a:rPr lang="zh-CN" altLang="en-US" smtClean="0">
                <a:latin typeface="微软雅黑" pitchFamily="34" charset="-122"/>
                <a:ea typeface="微软雅黑" pitchFamily="34" charset="-122"/>
              </a:rPr>
              <a:t>基本类型、数组、指针、结构体、共用体</a:t>
            </a:r>
            <a:r>
              <a:rPr lang="en-US" altLang="zh-CN" smtClean="0">
                <a:solidFill>
                  <a:srgbClr val="000000"/>
                </a:solidFill>
                <a:latin typeface="微软雅黑" pitchFamily="34" charset="-122"/>
                <a:ea typeface="微软雅黑" pitchFamily="34" charset="-122"/>
              </a:rPr>
              <a:t>……</a:t>
            </a:r>
          </a:p>
          <a:p>
            <a:pPr>
              <a:buClr>
                <a:schemeClr val="bg2">
                  <a:lumMod val="50000"/>
                </a:schemeClr>
              </a:buClr>
              <a:buFont typeface="Wingdings" pitchFamily="2" charset="2"/>
              <a:buChar char=""/>
            </a:pPr>
            <a:r>
              <a:rPr lang="en-US" altLang="zh-CN" smtClean="0">
                <a:solidFill>
                  <a:srgbClr val="0000FF"/>
                </a:solidFill>
                <a:latin typeface="微软雅黑" pitchFamily="34" charset="-122"/>
                <a:ea typeface="微软雅黑" pitchFamily="34" charset="-122"/>
              </a:rPr>
              <a:t>struct</a:t>
            </a:r>
            <a:r>
              <a:rPr lang="zh-CN" altLang="en-US" smtClean="0">
                <a:latin typeface="微软雅黑" pitchFamily="34" charset="-122"/>
                <a:ea typeface="微软雅黑" pitchFamily="34" charset="-122"/>
              </a:rPr>
              <a:t>类型的变量</a:t>
            </a:r>
          </a:p>
          <a:p>
            <a:pPr lvl="1">
              <a:spcBef>
                <a:spcPts val="1800"/>
              </a:spcBef>
              <a:buClr>
                <a:schemeClr val="bg2">
                  <a:lumMod val="50000"/>
                </a:schemeClr>
              </a:buClr>
              <a:buFont typeface="Wingdings" pitchFamily="2" charset="2"/>
              <a:buChar char="u"/>
            </a:pPr>
            <a:r>
              <a:rPr lang="zh-CN" altLang="en-US" smtClean="0">
                <a:latin typeface="微软雅黑" pitchFamily="34" charset="-122"/>
                <a:ea typeface="微软雅黑" pitchFamily="34" charset="-122"/>
              </a:rPr>
              <a:t>两个</a:t>
            </a:r>
            <a:r>
              <a:rPr lang="zh-CN" altLang="en-US" smtClean="0">
                <a:solidFill>
                  <a:srgbClr val="FF0000"/>
                </a:solidFill>
                <a:latin typeface="微软雅黑" pitchFamily="34" charset="-122"/>
                <a:ea typeface="微软雅黑" pitchFamily="34" charset="-122"/>
              </a:rPr>
              <a:t>结构体变量之间可以相互赋值</a:t>
            </a:r>
          </a:p>
          <a:p>
            <a:pPr lvl="1">
              <a:buClr>
                <a:schemeClr val="bg2">
                  <a:lumMod val="50000"/>
                </a:schemeClr>
              </a:buClr>
              <a:buFont typeface="Wingdings" pitchFamily="2" charset="2"/>
              <a:buChar char="u"/>
            </a:pPr>
            <a:r>
              <a:rPr lang="zh-CN" altLang="en-US" smtClean="0">
                <a:latin typeface="微软雅黑" pitchFamily="34" charset="-122"/>
                <a:ea typeface="微软雅黑" pitchFamily="34" charset="-122"/>
              </a:rPr>
              <a:t>可以做</a:t>
            </a:r>
            <a:r>
              <a:rPr lang="zh-CN" altLang="en-US" smtClean="0">
                <a:solidFill>
                  <a:srgbClr val="FF0000"/>
                </a:solidFill>
                <a:latin typeface="微软雅黑" pitchFamily="34" charset="-122"/>
                <a:ea typeface="微软雅黑" pitchFamily="34" charset="-122"/>
              </a:rPr>
              <a:t>函数的形参</a:t>
            </a:r>
            <a:endParaRPr lang="en-US" altLang="zh-CN" smtClean="0">
              <a:solidFill>
                <a:srgbClr val="FF0000"/>
              </a:solidFill>
              <a:latin typeface="微软雅黑" pitchFamily="34" charset="-122"/>
              <a:ea typeface="微软雅黑" pitchFamily="34" charset="-122"/>
            </a:endParaRPr>
          </a:p>
          <a:p>
            <a:pPr lvl="1">
              <a:buClr>
                <a:schemeClr val="bg2">
                  <a:lumMod val="50000"/>
                </a:schemeClr>
              </a:buClr>
              <a:buFont typeface="Wingdings" pitchFamily="2" charset="2"/>
              <a:buChar char="u"/>
            </a:pPr>
            <a:r>
              <a:rPr lang="zh-CN" altLang="en-US" smtClean="0">
                <a:solidFill>
                  <a:srgbClr val="FF0000"/>
                </a:solidFill>
                <a:latin typeface="微软雅黑" pitchFamily="34" charset="-122"/>
                <a:ea typeface="微软雅黑" pitchFamily="34" charset="-122"/>
              </a:rPr>
              <a:t>可以通过</a:t>
            </a:r>
            <a:r>
              <a:rPr lang="en-US" altLang="zh-CN" smtClean="0">
                <a:solidFill>
                  <a:srgbClr val="FF0000"/>
                </a:solidFill>
                <a:latin typeface="微软雅黑" pitchFamily="34" charset="-122"/>
                <a:ea typeface="微软雅黑" pitchFamily="34" charset="-122"/>
              </a:rPr>
              <a:t>.</a:t>
            </a:r>
            <a:r>
              <a:rPr lang="zh-CN" altLang="en-US" smtClean="0">
                <a:solidFill>
                  <a:srgbClr val="FF0000"/>
                </a:solidFill>
                <a:latin typeface="微软雅黑" pitchFamily="34" charset="-122"/>
                <a:ea typeface="微软雅黑" pitchFamily="34" charset="-122"/>
              </a:rPr>
              <a:t>或者 </a:t>
            </a:r>
            <a:r>
              <a:rPr lang="en-US" altLang="zh-CN" smtClean="0">
                <a:solidFill>
                  <a:srgbClr val="FF0000"/>
                </a:solidFill>
                <a:latin typeface="微软雅黑" pitchFamily="34" charset="-122"/>
                <a:ea typeface="微软雅黑" pitchFamily="34" charset="-122"/>
              </a:rPr>
              <a:t>-&gt;</a:t>
            </a:r>
            <a:r>
              <a:rPr lang="zh-CN" altLang="en-US" smtClean="0">
                <a:solidFill>
                  <a:srgbClr val="FF0000"/>
                </a:solidFill>
                <a:latin typeface="微软雅黑" pitchFamily="34" charset="-122"/>
                <a:ea typeface="微软雅黑" pitchFamily="34" charset="-122"/>
              </a:rPr>
              <a:t>访问成员</a:t>
            </a:r>
            <a:endParaRPr lang="en-US" altLang="zh-CN" smtClean="0">
              <a:solidFill>
                <a:srgbClr val="FF0000"/>
              </a:solidFill>
              <a:latin typeface="微软雅黑" pitchFamily="34" charset="-122"/>
              <a:ea typeface="微软雅黑" pitchFamily="34" charset="-122"/>
            </a:endParaRPr>
          </a:p>
          <a:p>
            <a:pPr lvl="1">
              <a:buClr>
                <a:schemeClr val="bg2">
                  <a:lumMod val="50000"/>
                </a:schemeClr>
              </a:buClr>
              <a:buFont typeface="Wingdings" pitchFamily="2" charset="2"/>
              <a:buChar char="u"/>
            </a:pPr>
            <a:r>
              <a:rPr lang="zh-CN" altLang="en-US" smtClean="0">
                <a:latin typeface="微软雅黑" pitchFamily="34" charset="-122"/>
                <a:ea typeface="微软雅黑" pitchFamily="34" charset="-122"/>
              </a:rPr>
              <a:t>可以</a:t>
            </a:r>
            <a:r>
              <a:rPr lang="zh-CN" altLang="en-US" smtClean="0">
                <a:solidFill>
                  <a:srgbClr val="FF0000"/>
                </a:solidFill>
                <a:latin typeface="微软雅黑" pitchFamily="34" charset="-122"/>
                <a:ea typeface="微软雅黑" pitchFamily="34" charset="-122"/>
              </a:rPr>
              <a:t>取地址</a:t>
            </a:r>
            <a:r>
              <a:rPr lang="en-US" altLang="zh-CN" smtClean="0">
                <a:solidFill>
                  <a:srgbClr val="FF0000"/>
                </a:solidFill>
                <a:latin typeface="微软雅黑" pitchFamily="34" charset="-122"/>
                <a:ea typeface="微软雅黑" pitchFamily="34" charset="-122"/>
              </a:rPr>
              <a:t>&amp;</a:t>
            </a:r>
          </a:p>
          <a:p>
            <a:pPr lvl="1">
              <a:buClr>
                <a:schemeClr val="bg2">
                  <a:lumMod val="50000"/>
                </a:schemeClr>
              </a:buClr>
              <a:buFont typeface="Wingdings" pitchFamily="2" charset="2"/>
              <a:buChar char="u"/>
            </a:pPr>
            <a:r>
              <a:rPr lang="zh-CN" altLang="en-US" smtClean="0">
                <a:solidFill>
                  <a:srgbClr val="FF0000"/>
                </a:solidFill>
                <a:latin typeface="微软雅黑" pitchFamily="34" charset="-122"/>
                <a:ea typeface="微软雅黑" pitchFamily="34" charset="-122"/>
              </a:rPr>
              <a:t>不可能</a:t>
            </a:r>
            <a:r>
              <a:rPr lang="zh-CN" altLang="en-US" smtClean="0">
                <a:latin typeface="微软雅黑" pitchFamily="34" charset="-122"/>
                <a:ea typeface="微软雅黑" pitchFamily="34" charset="-122"/>
              </a:rPr>
              <a:t>直接参与算术和比较运算</a:t>
            </a:r>
          </a:p>
          <a:p>
            <a:pPr>
              <a:buClr>
                <a:schemeClr val="bg2">
                  <a:lumMod val="50000"/>
                </a:schemeClr>
              </a:buClr>
              <a:buFont typeface="Wingdings" pitchFamily="2" charset="2"/>
              <a:buChar char=""/>
            </a:pPr>
            <a:r>
              <a:rPr lang="zh-CN" altLang="en-US" smtClean="0">
                <a:latin typeface="微软雅黑" pitchFamily="34" charset="-122"/>
                <a:ea typeface="微软雅黑" pitchFamily="34" charset="-122"/>
              </a:rPr>
              <a:t>面向对象和数据库是</a:t>
            </a:r>
            <a:r>
              <a:rPr lang="en-US" altLang="zh-CN" smtClean="0">
                <a:solidFill>
                  <a:srgbClr val="0000FF"/>
                </a:solidFill>
                <a:latin typeface="微软雅黑" pitchFamily="34" charset="-122"/>
                <a:ea typeface="微软雅黑" pitchFamily="34" charset="-122"/>
              </a:rPr>
              <a:t>struct</a:t>
            </a:r>
            <a:r>
              <a:rPr lang="zh-CN" altLang="en-US" smtClean="0">
                <a:latin typeface="微软雅黑" pitchFamily="34" charset="-122"/>
                <a:ea typeface="微软雅黑" pitchFamily="34" charset="-122"/>
              </a:rPr>
              <a:t>的思想的发展</a:t>
            </a:r>
            <a:endParaRPr lang="zh-CN" altLang="en-US" dirty="0" smtClean="0">
              <a:latin typeface="微软雅黑" pitchFamily="34" charset="-122"/>
              <a:ea typeface="微软雅黑" pitchFamily="34" charset="-122"/>
            </a:endParaRPr>
          </a:p>
        </p:txBody>
      </p:sp>
    </p:spTree>
    <p:extLst>
      <p:ext uri="{BB962C8B-B14F-4D97-AF65-F5344CB8AC3E}">
        <p14:creationId xmlns:p14="http://schemas.microsoft.com/office/powerpoint/2010/main" val="2853231874"/>
      </p:ext>
    </p:extLst>
  </p:cSld>
  <p:clrMapOvr>
    <a:masterClrMapping/>
  </p:clrMapOvr>
  <p:transition spd="med">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smtClean="0"/>
              <a:t>本讲授课</a:t>
            </a:r>
            <a:r>
              <a:rPr lang="zh-CN" altLang="en-US" b="1"/>
              <a:t>内容</a:t>
            </a:r>
          </a:p>
        </p:txBody>
      </p:sp>
      <p:sp>
        <p:nvSpPr>
          <p:cNvPr id="5" name="自选图形 3"/>
          <p:cNvSpPr>
            <a:spLocks noChangeArrowheads="1"/>
          </p:cNvSpPr>
          <p:nvPr/>
        </p:nvSpPr>
        <p:spPr bwMode="ltGray">
          <a:xfrm rot="5400000">
            <a:off x="-2462669" y="643840"/>
            <a:ext cx="4824413" cy="6432337"/>
          </a:xfrm>
          <a:custGeom>
            <a:avLst/>
            <a:gdLst>
              <a:gd name="G0" fmla="+- 10478 0 0"/>
              <a:gd name="G1" fmla="+- -11739500 0 0"/>
              <a:gd name="G2" fmla="+- 0 0 -11739500"/>
              <a:gd name="T0" fmla="*/ 0 256 1"/>
              <a:gd name="T1" fmla="*/ 180 256 1"/>
              <a:gd name="G3" fmla="+- -11739500 T0 T1"/>
              <a:gd name="T2" fmla="*/ 0 256 1"/>
              <a:gd name="T3" fmla="*/ 90 256 1"/>
              <a:gd name="G4" fmla="+- -11739500 T2 T3"/>
              <a:gd name="G5" fmla="*/ G4 2 1"/>
              <a:gd name="T4" fmla="*/ 90 256 1"/>
              <a:gd name="T5" fmla="*/ 0 256 1"/>
              <a:gd name="G6" fmla="+- -11739500 T4 T5"/>
              <a:gd name="G7" fmla="*/ G6 2 1"/>
              <a:gd name="G8" fmla="abs -1173950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10478"/>
              <a:gd name="G18" fmla="*/ 10478 1 2"/>
              <a:gd name="G19" fmla="+- G18 5400 0"/>
              <a:gd name="G20" fmla="cos G19 -11739500"/>
              <a:gd name="G21" fmla="sin G19 -11739500"/>
              <a:gd name="G22" fmla="+- G20 10800 0"/>
              <a:gd name="G23" fmla="+- G21 10800 0"/>
              <a:gd name="G24" fmla="+- 10800 0 G20"/>
              <a:gd name="G25" fmla="+- 10478 10800 0"/>
              <a:gd name="G26" fmla="?: G9 G17 G25"/>
              <a:gd name="G27" fmla="?: G9 0 21600"/>
              <a:gd name="G28" fmla="cos 10800 -11739500"/>
              <a:gd name="G29" fmla="sin 10800 -11739500"/>
              <a:gd name="G30" fmla="sin 10478 -11739500"/>
              <a:gd name="G31" fmla="+- G28 10800 0"/>
              <a:gd name="G32" fmla="+- G29 10800 0"/>
              <a:gd name="G33" fmla="+- G30 10800 0"/>
              <a:gd name="G34" fmla="?: G4 0 G31"/>
              <a:gd name="G35" fmla="?: -11739500 G34 0"/>
              <a:gd name="G36" fmla="?: G6 G35 G31"/>
              <a:gd name="G37" fmla="+- 21600 0 G36"/>
              <a:gd name="G38" fmla="?: G4 0 G33"/>
              <a:gd name="G39" fmla="?: -11739500 G38 G32"/>
              <a:gd name="G40" fmla="?: G6 G39 0"/>
              <a:gd name="G41" fmla="?: G4 G32 21600"/>
              <a:gd name="G42" fmla="?: G6 G41 G33"/>
              <a:gd name="T12" fmla="*/ 10800 w 21600"/>
              <a:gd name="T13" fmla="*/ 0 h 21600"/>
              <a:gd name="T14" fmla="*/ 162 w 21600"/>
              <a:gd name="T15" fmla="*/ 10638 h 21600"/>
              <a:gd name="T16" fmla="*/ 10800 w 21600"/>
              <a:gd name="T17" fmla="*/ 322 h 21600"/>
              <a:gd name="T18" fmla="*/ 21438 w 21600"/>
              <a:gd name="T19" fmla="*/ 10638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323" y="10641"/>
                </a:moveTo>
                <a:cubicBezTo>
                  <a:pt x="410" y="4916"/>
                  <a:pt x="5075" y="321"/>
                  <a:pt x="10800" y="322"/>
                </a:cubicBezTo>
                <a:cubicBezTo>
                  <a:pt x="16524" y="322"/>
                  <a:pt x="21189" y="4916"/>
                  <a:pt x="21276" y="10641"/>
                </a:cubicBezTo>
                <a:lnTo>
                  <a:pt x="21598" y="10636"/>
                </a:lnTo>
                <a:cubicBezTo>
                  <a:pt x="21509" y="4736"/>
                  <a:pt x="16700" y="-1"/>
                  <a:pt x="10799" y="0"/>
                </a:cubicBezTo>
                <a:cubicBezTo>
                  <a:pt x="4899" y="0"/>
                  <a:pt x="90" y="4736"/>
                  <a:pt x="1" y="10636"/>
                </a:cubicBezTo>
                <a:close/>
              </a:path>
            </a:pathLst>
          </a:custGeom>
          <a:gradFill flip="none" rotWithShape="1">
            <a:gsLst>
              <a:gs pos="0">
                <a:schemeClr val="bg2">
                  <a:shade val="30000"/>
                  <a:satMod val="115000"/>
                  <a:alpha val="75000"/>
                  <a:lumMod val="73000"/>
                </a:schemeClr>
              </a:gs>
              <a:gs pos="50000">
                <a:schemeClr val="bg2">
                  <a:lumMod val="50000"/>
                  <a:shade val="67500"/>
                  <a:satMod val="115000"/>
                </a:schemeClr>
              </a:gs>
              <a:gs pos="100000">
                <a:schemeClr val="bg2">
                  <a:lumMod val="50000"/>
                  <a:shade val="100000"/>
                  <a:satMod val="115000"/>
                </a:schemeClr>
              </a:gs>
            </a:gsLst>
            <a:lin ang="0" scaled="1"/>
            <a:tileRect/>
          </a:gradFill>
          <a:ln w="9525" algn="ctr">
            <a:noFill/>
            <a:miter lim="800000"/>
            <a:headEnd/>
            <a:tailEnd/>
          </a:ln>
          <a:effectLst>
            <a:outerShdw blurRad="50800" dist="38100" dir="2700000" algn="tl" rotWithShape="0">
              <a:prstClr val="black">
                <a:alpha val="40000"/>
              </a:prstClr>
            </a:outerShdw>
          </a:effectLst>
          <a:extLst/>
        </p:spPr>
        <p:txBody>
          <a:bodyPr wrap="none" anchor="ctr"/>
          <a:lstStyle/>
          <a:p>
            <a:pPr>
              <a:defRPr/>
            </a:pPr>
            <a:endParaRPr lang="zh-CN" altLang="en-US">
              <a:latin typeface="Arial" charset="0"/>
              <a:ea typeface="+mn-ea"/>
            </a:endParaRPr>
          </a:p>
        </p:txBody>
      </p:sp>
      <p:sp>
        <p:nvSpPr>
          <p:cNvPr id="6" name="自选图形 4"/>
          <p:cNvSpPr>
            <a:spLocks noChangeArrowheads="1"/>
          </p:cNvSpPr>
          <p:nvPr/>
        </p:nvSpPr>
        <p:spPr bwMode="ltGray">
          <a:xfrm rot="5400000" flipH="1">
            <a:off x="-2017182" y="1256395"/>
            <a:ext cx="4032250" cy="5237386"/>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7713 h 21600"/>
            </a:gdLst>
            <a:ahLst/>
            <a:cxnLst>
              <a:cxn ang="T8">
                <a:pos x="T0" y="T1"/>
              </a:cxn>
              <a:cxn ang="T9">
                <a:pos x="T2" y="T3"/>
              </a:cxn>
              <a:cxn ang="T10">
                <a:pos x="T4" y="T5"/>
              </a:cxn>
              <a:cxn ang="T11">
                <a:pos x="T6" y="T7"/>
              </a:cxn>
            </a:cxnLst>
            <a:rect l="T12" t="T13" r="T14" b="T15"/>
            <a:pathLst>
              <a:path w="21600" h="21600">
                <a:moveTo>
                  <a:pt x="10744" y="10800"/>
                </a:moveTo>
                <a:cubicBezTo>
                  <a:pt x="10744" y="10769"/>
                  <a:pt x="10769" y="10744"/>
                  <a:pt x="10800" y="10744"/>
                </a:cubicBezTo>
                <a:cubicBezTo>
                  <a:pt x="10830" y="10743"/>
                  <a:pt x="10855" y="10769"/>
                  <a:pt x="10856" y="10799"/>
                </a:cubicBezTo>
                <a:lnTo>
                  <a:pt x="21600" y="10800"/>
                </a:lnTo>
                <a:cubicBezTo>
                  <a:pt x="21600" y="4835"/>
                  <a:pt x="16764" y="0"/>
                  <a:pt x="10800" y="0"/>
                </a:cubicBezTo>
                <a:cubicBezTo>
                  <a:pt x="4835" y="0"/>
                  <a:pt x="0" y="4835"/>
                  <a:pt x="0" y="10800"/>
                </a:cubicBezTo>
                <a:lnTo>
                  <a:pt x="10744" y="10800"/>
                </a:lnTo>
                <a:close/>
              </a:path>
            </a:pathLst>
          </a:custGeom>
          <a:solidFill>
            <a:schemeClr val="bg2">
              <a:lumMod val="50000"/>
              <a:alpha val="75000"/>
            </a:schemeClr>
          </a:solidFill>
          <a:ln w="0" algn="ctr">
            <a:noFill/>
            <a:miter lim="800000"/>
            <a:headEnd/>
            <a:tailEnd/>
          </a:ln>
          <a:effectLst>
            <a:outerShdw blurRad="50800" dist="38100" dir="2700000" algn="tl" rotWithShape="0">
              <a:prstClr val="black">
                <a:alpha val="40000"/>
              </a:prstClr>
            </a:outerShdw>
          </a:effectLst>
        </p:spPr>
        <p:txBody>
          <a:bodyPr wrap="none" anchor="ctr"/>
          <a:lstStyle/>
          <a:p>
            <a:endParaRPr lang="zh-CN" altLang="en-US"/>
          </a:p>
        </p:txBody>
      </p:sp>
      <p:grpSp>
        <p:nvGrpSpPr>
          <p:cNvPr id="17" name="组合 16"/>
          <p:cNvGrpSpPr/>
          <p:nvPr/>
        </p:nvGrpSpPr>
        <p:grpSpPr>
          <a:xfrm>
            <a:off x="9613774" y="3009061"/>
            <a:ext cx="1684428" cy="449263"/>
            <a:chOff x="8589313" y="1800225"/>
            <a:chExt cx="1684428" cy="449263"/>
          </a:xfrm>
          <a:effectLst>
            <a:outerShdw blurRad="50800" dist="38100" dir="2700000" algn="tl" rotWithShape="0">
              <a:prstClr val="black">
                <a:alpha val="40000"/>
              </a:prstClr>
            </a:outerShdw>
          </a:effectLst>
        </p:grpSpPr>
        <p:sp>
          <p:nvSpPr>
            <p:cNvPr id="18" name="自选图形 45"/>
            <p:cNvSpPr>
              <a:spLocks noChangeArrowheads="1"/>
            </p:cNvSpPr>
            <p:nvPr/>
          </p:nvSpPr>
          <p:spPr bwMode="gray">
            <a:xfrm>
              <a:off x="8589313" y="1800225"/>
              <a:ext cx="533261" cy="449263"/>
            </a:xfrm>
            <a:prstGeom prst="chevron">
              <a:avLst>
                <a:gd name="adj" fmla="val 52514"/>
              </a:avLst>
            </a:prstGeom>
            <a:solidFill>
              <a:schemeClr val="accent1"/>
            </a:solidFill>
            <a:ln w="0" algn="ctr">
              <a:noFill/>
              <a:miter lim="800000"/>
              <a:headEnd/>
              <a:tailEnd/>
            </a:ln>
            <a:effectLst/>
          </p:spPr>
          <p:txBody>
            <a:bodyPr wrap="none" anchor="ctr"/>
            <a:lstStyle/>
            <a:p>
              <a:endParaRPr lang="zh-CN" altLang="en-US"/>
            </a:p>
          </p:txBody>
        </p:sp>
        <p:sp>
          <p:nvSpPr>
            <p:cNvPr id="19" name="自选图形 46"/>
            <p:cNvSpPr>
              <a:spLocks noChangeArrowheads="1"/>
            </p:cNvSpPr>
            <p:nvPr/>
          </p:nvSpPr>
          <p:spPr bwMode="gray">
            <a:xfrm>
              <a:off x="9164897" y="1800225"/>
              <a:ext cx="533261" cy="449263"/>
            </a:xfrm>
            <a:prstGeom prst="chevron">
              <a:avLst>
                <a:gd name="adj" fmla="val 52514"/>
              </a:avLst>
            </a:prstGeom>
            <a:solidFill>
              <a:schemeClr val="accent1"/>
            </a:solidFill>
            <a:ln w="0" algn="ctr">
              <a:noFill/>
              <a:miter lim="800000"/>
              <a:headEnd/>
              <a:tailEnd/>
            </a:ln>
            <a:effectLst/>
          </p:spPr>
          <p:txBody>
            <a:bodyPr wrap="none" anchor="ctr"/>
            <a:lstStyle/>
            <a:p>
              <a:endParaRPr lang="zh-CN" altLang="en-US"/>
            </a:p>
          </p:txBody>
        </p:sp>
        <p:sp>
          <p:nvSpPr>
            <p:cNvPr id="20" name="自选图形 47"/>
            <p:cNvSpPr>
              <a:spLocks noChangeArrowheads="1"/>
            </p:cNvSpPr>
            <p:nvPr/>
          </p:nvSpPr>
          <p:spPr bwMode="gray">
            <a:xfrm>
              <a:off x="9740480" y="1800225"/>
              <a:ext cx="533261" cy="449263"/>
            </a:xfrm>
            <a:prstGeom prst="chevron">
              <a:avLst>
                <a:gd name="adj" fmla="val 52514"/>
              </a:avLst>
            </a:prstGeom>
            <a:solidFill>
              <a:schemeClr val="accent1"/>
            </a:solidFill>
            <a:ln w="0" algn="ctr">
              <a:noFill/>
              <a:miter lim="800000"/>
              <a:headEnd/>
              <a:tailEnd/>
            </a:ln>
            <a:effectLst/>
          </p:spPr>
          <p:txBody>
            <a:bodyPr wrap="none" anchor="ctr"/>
            <a:lstStyle/>
            <a:p>
              <a:endParaRPr lang="zh-CN" altLang="en-US"/>
            </a:p>
          </p:txBody>
        </p:sp>
      </p:grpSp>
      <p:grpSp>
        <p:nvGrpSpPr>
          <p:cNvPr id="40" name="组合 39"/>
          <p:cNvGrpSpPr/>
          <p:nvPr/>
        </p:nvGrpSpPr>
        <p:grpSpPr>
          <a:xfrm>
            <a:off x="2849437" y="2968432"/>
            <a:ext cx="6662355" cy="519261"/>
            <a:chOff x="2599883" y="2579539"/>
            <a:chExt cx="6662355" cy="519261"/>
          </a:xfrm>
        </p:grpSpPr>
        <p:sp>
          <p:nvSpPr>
            <p:cNvPr id="10" name="自选图形 8"/>
            <p:cNvSpPr>
              <a:spLocks noChangeArrowheads="1"/>
            </p:cNvSpPr>
            <p:nvPr/>
          </p:nvSpPr>
          <p:spPr bwMode="gray">
            <a:xfrm>
              <a:off x="3047206" y="2590800"/>
              <a:ext cx="6215032" cy="508000"/>
            </a:xfrm>
            <a:prstGeom prst="roundRect">
              <a:avLst>
                <a:gd name="adj" fmla="val 50000"/>
              </a:avLst>
            </a:prstGeom>
            <a:noFill/>
            <a:ln w="28575" algn="ctr">
              <a:solidFill>
                <a:schemeClr val="bg2">
                  <a:lumMod val="50000"/>
                </a:schemeClr>
              </a:solidFill>
              <a:round/>
              <a:headEnd/>
              <a:tailEnd/>
            </a:ln>
            <a:effectLst/>
          </p:spPr>
          <p:txBody>
            <a:bodyPr wrap="none" anchor="ctr"/>
            <a:lstStyle/>
            <a:p>
              <a:pPr eaLnBrk="0" hangingPunct="0"/>
              <a:r>
                <a:rPr lang="zh-CN" altLang="en-US" b="1">
                  <a:latin typeface="微软雅黑" pitchFamily="34" charset="-122"/>
                  <a:ea typeface="微软雅黑" pitchFamily="34" charset="-122"/>
                </a:rPr>
                <a:t>结构体的内存分配</a:t>
              </a:r>
            </a:p>
          </p:txBody>
        </p:sp>
        <p:grpSp>
          <p:nvGrpSpPr>
            <p:cNvPr id="25" name="组合 24"/>
            <p:cNvGrpSpPr/>
            <p:nvPr/>
          </p:nvGrpSpPr>
          <p:grpSpPr>
            <a:xfrm>
              <a:off x="2599883" y="2579539"/>
              <a:ext cx="520552" cy="519261"/>
              <a:chOff x="1984929" y="5010002"/>
              <a:chExt cx="520552" cy="519261"/>
            </a:xfrm>
          </p:grpSpPr>
          <p:sp>
            <p:nvSpPr>
              <p:cNvPr id="26" name="椭圆 39"/>
              <p:cNvSpPr>
                <a:spLocks noChangeArrowheads="1"/>
              </p:cNvSpPr>
              <p:nvPr/>
            </p:nvSpPr>
            <p:spPr bwMode="gray">
              <a:xfrm>
                <a:off x="1984929" y="5010002"/>
                <a:ext cx="520552" cy="519261"/>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27" name="椭圆 40"/>
              <p:cNvSpPr>
                <a:spLocks noChangeArrowheads="1"/>
              </p:cNvSpPr>
              <p:nvPr/>
            </p:nvSpPr>
            <p:spPr bwMode="gray">
              <a:xfrm>
                <a:off x="2034825" y="5062802"/>
                <a:ext cx="419712" cy="41366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28" name="椭圆 42"/>
              <p:cNvSpPr>
                <a:spLocks noChangeArrowheads="1"/>
              </p:cNvSpPr>
              <p:nvPr/>
            </p:nvSpPr>
            <p:spPr bwMode="gray">
              <a:xfrm>
                <a:off x="2047798" y="5062802"/>
                <a:ext cx="406739" cy="405291"/>
              </a:xfrm>
              <a:prstGeom prst="ellipse">
                <a:avLst/>
              </a:prstGeom>
              <a:gradFill flip="none" rotWithShape="1">
                <a:gsLst>
                  <a:gs pos="0">
                    <a:srgbClr val="00B050">
                      <a:shade val="30000"/>
                      <a:satMod val="115000"/>
                    </a:srgbClr>
                  </a:gs>
                  <a:gs pos="50000">
                    <a:srgbClr val="00B050">
                      <a:shade val="67500"/>
                      <a:satMod val="115000"/>
                    </a:srgbClr>
                  </a:gs>
                  <a:gs pos="100000">
                    <a:srgbClr val="00B050">
                      <a:shade val="100000"/>
                      <a:satMod val="115000"/>
                    </a:srgbClr>
                  </a:gs>
                </a:gsLst>
                <a:lin ang="2700000" scaled="1"/>
                <a:tileRect/>
              </a:gradFill>
              <a:ln w="38100" algn="ctr">
                <a:noFill/>
                <a:round/>
                <a:headEnd/>
                <a:tailEnd/>
              </a:ln>
              <a:effectLst/>
            </p:spPr>
            <p:txBody>
              <a:bodyPr wrap="square" anchor="ctr">
                <a:spAutoFit/>
              </a:bodyPr>
              <a:lstStyle/>
              <a:p>
                <a:endParaRPr lang="zh-CN" altLang="en-US"/>
              </a:p>
            </p:txBody>
          </p:sp>
          <p:sp>
            <p:nvSpPr>
              <p:cNvPr id="29" name="椭圆 44"/>
              <p:cNvSpPr>
                <a:spLocks noChangeArrowheads="1"/>
              </p:cNvSpPr>
              <p:nvPr/>
            </p:nvSpPr>
            <p:spPr bwMode="gray">
              <a:xfrm>
                <a:off x="2052414" y="5070283"/>
                <a:ext cx="385351" cy="390327"/>
              </a:xfrm>
              <a:prstGeom prst="ellipse">
                <a:avLst/>
              </a:prstGeom>
              <a:gradFill flip="none" rotWithShape="1">
                <a:gsLst>
                  <a:gs pos="0">
                    <a:srgbClr val="00B050">
                      <a:shade val="30000"/>
                      <a:satMod val="115000"/>
                    </a:srgbClr>
                  </a:gs>
                  <a:gs pos="50000">
                    <a:srgbClr val="00B050">
                      <a:shade val="67500"/>
                      <a:satMod val="115000"/>
                    </a:srgbClr>
                  </a:gs>
                  <a:gs pos="100000">
                    <a:srgbClr val="00B050">
                      <a:shade val="100000"/>
                      <a:satMod val="115000"/>
                    </a:srgbClr>
                  </a:gs>
                </a:gsLst>
                <a:path path="circle">
                  <a:fillToRect l="100000" t="100000"/>
                </a:path>
                <a:tileRect r="-100000" b="-100000"/>
              </a:gradFill>
              <a:ln w="38100" algn="ctr">
                <a:noFill/>
                <a:round/>
                <a:headEnd/>
                <a:tailEnd/>
              </a:ln>
              <a:effectLst/>
            </p:spPr>
            <p:txBody>
              <a:bodyPr wrap="square" anchor="ctr">
                <a:spAutoFit/>
              </a:bodyPr>
              <a:lstStyle/>
              <a:p>
                <a:endParaRPr lang="zh-CN" altLang="en-US"/>
              </a:p>
            </p:txBody>
          </p:sp>
        </p:grpSp>
      </p:grpSp>
      <p:grpSp>
        <p:nvGrpSpPr>
          <p:cNvPr id="46" name="组合 45"/>
          <p:cNvGrpSpPr/>
          <p:nvPr/>
        </p:nvGrpSpPr>
        <p:grpSpPr>
          <a:xfrm>
            <a:off x="2285337" y="2068560"/>
            <a:ext cx="6639749" cy="519261"/>
            <a:chOff x="1949565" y="1820863"/>
            <a:chExt cx="6639749" cy="519261"/>
          </a:xfrm>
        </p:grpSpPr>
        <p:sp>
          <p:nvSpPr>
            <p:cNvPr id="11" name="自选图形 9"/>
            <p:cNvSpPr>
              <a:spLocks noChangeArrowheads="1"/>
            </p:cNvSpPr>
            <p:nvPr/>
          </p:nvSpPr>
          <p:spPr bwMode="gray">
            <a:xfrm>
              <a:off x="2353121" y="1820863"/>
              <a:ext cx="6236193" cy="508000"/>
            </a:xfrm>
            <a:prstGeom prst="roundRect">
              <a:avLst>
                <a:gd name="adj" fmla="val 50000"/>
              </a:avLst>
            </a:prstGeom>
            <a:noFill/>
            <a:ln w="28575" algn="ctr">
              <a:solidFill>
                <a:schemeClr val="bg2">
                  <a:lumMod val="50000"/>
                </a:schemeClr>
              </a:solidFill>
              <a:round/>
              <a:headEnd/>
              <a:tailEnd/>
            </a:ln>
            <a:effectLst/>
          </p:spPr>
          <p:txBody>
            <a:bodyPr wrap="none" anchor="ctr"/>
            <a:lstStyle/>
            <a:p>
              <a:pPr eaLnBrk="0" hangingPunct="0"/>
              <a:r>
                <a:rPr lang="zh-CN" altLang="en-US" b="1">
                  <a:latin typeface="微软雅黑" pitchFamily="34" charset="-122"/>
                  <a:ea typeface="微软雅黑" pitchFamily="34" charset="-122"/>
                </a:rPr>
                <a:t>结构体</a:t>
              </a:r>
            </a:p>
          </p:txBody>
        </p:sp>
        <p:grpSp>
          <p:nvGrpSpPr>
            <p:cNvPr id="30" name="组合 29"/>
            <p:cNvGrpSpPr/>
            <p:nvPr/>
          </p:nvGrpSpPr>
          <p:grpSpPr>
            <a:xfrm>
              <a:off x="1949565" y="1820863"/>
              <a:ext cx="520552" cy="519261"/>
              <a:chOff x="1984929" y="5010002"/>
              <a:chExt cx="520552" cy="519261"/>
            </a:xfrm>
          </p:grpSpPr>
          <p:sp>
            <p:nvSpPr>
              <p:cNvPr id="31" name="椭圆 39"/>
              <p:cNvSpPr>
                <a:spLocks noChangeArrowheads="1"/>
              </p:cNvSpPr>
              <p:nvPr/>
            </p:nvSpPr>
            <p:spPr bwMode="gray">
              <a:xfrm>
                <a:off x="1984929" y="5010002"/>
                <a:ext cx="520552" cy="519261"/>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32" name="椭圆 40"/>
              <p:cNvSpPr>
                <a:spLocks noChangeArrowheads="1"/>
              </p:cNvSpPr>
              <p:nvPr/>
            </p:nvSpPr>
            <p:spPr bwMode="gray">
              <a:xfrm>
                <a:off x="2034825" y="5062802"/>
                <a:ext cx="419712" cy="41366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33" name="椭圆 42"/>
              <p:cNvSpPr>
                <a:spLocks noChangeArrowheads="1"/>
              </p:cNvSpPr>
              <p:nvPr/>
            </p:nvSpPr>
            <p:spPr bwMode="gray">
              <a:xfrm>
                <a:off x="2047798" y="5062802"/>
                <a:ext cx="406739" cy="405291"/>
              </a:xfrm>
              <a:prstGeom prst="ellipse">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lin ang="2700000" scaled="1"/>
                <a:tileRect/>
              </a:gradFill>
              <a:ln w="38100" algn="ctr">
                <a:noFill/>
                <a:round/>
                <a:headEnd/>
                <a:tailEnd/>
              </a:ln>
              <a:effectLst/>
            </p:spPr>
            <p:txBody>
              <a:bodyPr wrap="square" anchor="ctr">
                <a:spAutoFit/>
              </a:bodyPr>
              <a:lstStyle/>
              <a:p>
                <a:endParaRPr lang="zh-CN" altLang="en-US"/>
              </a:p>
            </p:txBody>
          </p:sp>
          <p:sp>
            <p:nvSpPr>
              <p:cNvPr id="34" name="椭圆 44"/>
              <p:cNvSpPr>
                <a:spLocks noChangeArrowheads="1"/>
              </p:cNvSpPr>
              <p:nvPr/>
            </p:nvSpPr>
            <p:spPr bwMode="gray">
              <a:xfrm>
                <a:off x="2052414" y="5070283"/>
                <a:ext cx="385351" cy="390327"/>
              </a:xfrm>
              <a:prstGeom prst="ellipse">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path path="circle">
                  <a:fillToRect l="100000" t="100000"/>
                </a:path>
                <a:tileRect r="-100000" b="-100000"/>
              </a:gradFill>
              <a:ln w="38100" algn="ctr">
                <a:noFill/>
                <a:round/>
                <a:headEnd/>
                <a:tailEnd/>
              </a:ln>
              <a:effectLst/>
            </p:spPr>
            <p:txBody>
              <a:bodyPr wrap="square" anchor="ctr">
                <a:spAutoFit/>
              </a:bodyPr>
              <a:lstStyle/>
              <a:p>
                <a:endParaRPr lang="zh-CN" altLang="en-US"/>
              </a:p>
            </p:txBody>
          </p:sp>
        </p:grpSp>
      </p:grpSp>
      <p:grpSp>
        <p:nvGrpSpPr>
          <p:cNvPr id="41" name="组合 40"/>
          <p:cNvGrpSpPr/>
          <p:nvPr/>
        </p:nvGrpSpPr>
        <p:grpSpPr>
          <a:xfrm>
            <a:off x="2849437" y="4045972"/>
            <a:ext cx="6625551" cy="519261"/>
            <a:chOff x="2829253" y="3459163"/>
            <a:chExt cx="6625551" cy="519261"/>
          </a:xfrm>
        </p:grpSpPr>
        <p:sp>
          <p:nvSpPr>
            <p:cNvPr id="9" name="自选图形 7"/>
            <p:cNvSpPr>
              <a:spLocks noChangeArrowheads="1"/>
            </p:cNvSpPr>
            <p:nvPr/>
          </p:nvSpPr>
          <p:spPr bwMode="gray">
            <a:xfrm>
              <a:off x="3250353" y="3459163"/>
              <a:ext cx="6204451" cy="508000"/>
            </a:xfrm>
            <a:prstGeom prst="roundRect">
              <a:avLst>
                <a:gd name="adj" fmla="val 50000"/>
              </a:avLst>
            </a:prstGeom>
            <a:noFill/>
            <a:ln w="28575" algn="ctr">
              <a:solidFill>
                <a:schemeClr val="bg2">
                  <a:lumMod val="50000"/>
                </a:schemeClr>
              </a:solidFill>
              <a:round/>
              <a:headEnd/>
              <a:tailEnd/>
            </a:ln>
            <a:effectLst/>
          </p:spPr>
          <p:txBody>
            <a:bodyPr wrap="none" anchor="ctr"/>
            <a:lstStyle/>
            <a:p>
              <a:pPr eaLnBrk="0" hangingPunct="0"/>
              <a:r>
                <a:rPr lang="zh-CN" altLang="en-US" b="1">
                  <a:latin typeface="微软雅黑" pitchFamily="34" charset="-122"/>
                  <a:ea typeface="微软雅黑" pitchFamily="34" charset="-122"/>
                </a:rPr>
                <a:t>共用体</a:t>
              </a:r>
            </a:p>
          </p:txBody>
        </p:sp>
        <p:grpSp>
          <p:nvGrpSpPr>
            <p:cNvPr id="35" name="组合 34"/>
            <p:cNvGrpSpPr/>
            <p:nvPr/>
          </p:nvGrpSpPr>
          <p:grpSpPr>
            <a:xfrm>
              <a:off x="2829253" y="3459163"/>
              <a:ext cx="520552" cy="519261"/>
              <a:chOff x="1984929" y="5010002"/>
              <a:chExt cx="520552" cy="519261"/>
            </a:xfrm>
          </p:grpSpPr>
          <p:sp>
            <p:nvSpPr>
              <p:cNvPr id="36" name="椭圆 39"/>
              <p:cNvSpPr>
                <a:spLocks noChangeArrowheads="1"/>
              </p:cNvSpPr>
              <p:nvPr/>
            </p:nvSpPr>
            <p:spPr bwMode="gray">
              <a:xfrm>
                <a:off x="1984929" y="5010002"/>
                <a:ext cx="520552" cy="519261"/>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37" name="椭圆 40"/>
              <p:cNvSpPr>
                <a:spLocks noChangeArrowheads="1"/>
              </p:cNvSpPr>
              <p:nvPr/>
            </p:nvSpPr>
            <p:spPr bwMode="gray">
              <a:xfrm>
                <a:off x="2034825" y="5062802"/>
                <a:ext cx="419712" cy="41366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38" name="椭圆 42"/>
              <p:cNvSpPr>
                <a:spLocks noChangeArrowheads="1"/>
              </p:cNvSpPr>
              <p:nvPr/>
            </p:nvSpPr>
            <p:spPr bwMode="gray">
              <a:xfrm>
                <a:off x="2047798" y="5062802"/>
                <a:ext cx="406739" cy="405291"/>
              </a:xfrm>
              <a:prstGeom prst="ellipse">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2700000" scaled="1"/>
                <a:tileRect/>
              </a:gradFill>
              <a:ln w="38100" algn="ctr">
                <a:noFill/>
                <a:round/>
                <a:headEnd/>
                <a:tailEnd/>
              </a:ln>
              <a:effectLst/>
            </p:spPr>
            <p:txBody>
              <a:bodyPr wrap="square" anchor="ctr">
                <a:spAutoFit/>
              </a:bodyPr>
              <a:lstStyle/>
              <a:p>
                <a:endParaRPr lang="zh-CN" altLang="en-US"/>
              </a:p>
            </p:txBody>
          </p:sp>
          <p:sp>
            <p:nvSpPr>
              <p:cNvPr id="39" name="椭圆 44"/>
              <p:cNvSpPr>
                <a:spLocks noChangeArrowheads="1"/>
              </p:cNvSpPr>
              <p:nvPr/>
            </p:nvSpPr>
            <p:spPr bwMode="gray">
              <a:xfrm>
                <a:off x="2052414" y="5070283"/>
                <a:ext cx="385351" cy="390327"/>
              </a:xfrm>
              <a:prstGeom prst="ellipse">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path path="circle">
                  <a:fillToRect l="100000" t="100000"/>
                </a:path>
                <a:tileRect r="-100000" b="-100000"/>
              </a:gradFill>
              <a:ln w="38100" algn="ctr">
                <a:noFill/>
                <a:round/>
                <a:headEnd/>
                <a:tailEnd/>
              </a:ln>
              <a:effectLst/>
            </p:spPr>
            <p:txBody>
              <a:bodyPr wrap="square" anchor="ctr">
                <a:spAutoFit/>
              </a:bodyPr>
              <a:lstStyle/>
              <a:p>
                <a:endParaRPr lang="zh-CN" altLang="en-US"/>
              </a:p>
            </p:txBody>
          </p:sp>
        </p:grpSp>
      </p:grpSp>
      <p:grpSp>
        <p:nvGrpSpPr>
          <p:cNvPr id="4" name="组合 3"/>
          <p:cNvGrpSpPr/>
          <p:nvPr/>
        </p:nvGrpSpPr>
        <p:grpSpPr>
          <a:xfrm>
            <a:off x="2285337" y="5011003"/>
            <a:ext cx="6804072" cy="519261"/>
            <a:chOff x="2650732" y="4266333"/>
            <a:chExt cx="6804072" cy="519261"/>
          </a:xfrm>
        </p:grpSpPr>
        <p:sp>
          <p:nvSpPr>
            <p:cNvPr id="52" name="自选图形 6"/>
            <p:cNvSpPr>
              <a:spLocks noChangeArrowheads="1"/>
            </p:cNvSpPr>
            <p:nvPr/>
          </p:nvSpPr>
          <p:spPr bwMode="gray">
            <a:xfrm>
              <a:off x="3089529" y="4271963"/>
              <a:ext cx="6365275" cy="508000"/>
            </a:xfrm>
            <a:prstGeom prst="roundRect">
              <a:avLst>
                <a:gd name="adj" fmla="val 50000"/>
              </a:avLst>
            </a:prstGeom>
            <a:noFill/>
            <a:ln w="28575" algn="ctr">
              <a:solidFill>
                <a:schemeClr val="bg2">
                  <a:lumMod val="50000"/>
                </a:schemeClr>
              </a:solidFill>
              <a:round/>
              <a:headEnd/>
              <a:tailEnd/>
            </a:ln>
            <a:effectLst/>
          </p:spPr>
          <p:txBody>
            <a:bodyPr wrap="none" anchor="ctr"/>
            <a:lstStyle/>
            <a:p>
              <a:pPr eaLnBrk="0" hangingPunct="0"/>
              <a:r>
                <a:rPr lang="zh-CN" altLang="en-US" b="1">
                  <a:latin typeface="微软雅黑" pitchFamily="34" charset="-122"/>
                  <a:ea typeface="微软雅黑" pitchFamily="34" charset="-122"/>
                </a:rPr>
                <a:t>枚举</a:t>
              </a:r>
            </a:p>
          </p:txBody>
        </p:sp>
        <p:sp>
          <p:nvSpPr>
            <p:cNvPr id="53" name="椭圆 39"/>
            <p:cNvSpPr>
              <a:spLocks noChangeArrowheads="1"/>
            </p:cNvSpPr>
            <p:nvPr/>
          </p:nvSpPr>
          <p:spPr bwMode="gray">
            <a:xfrm>
              <a:off x="2650732" y="4266333"/>
              <a:ext cx="520552" cy="519261"/>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54" name="椭圆 35"/>
            <p:cNvSpPr>
              <a:spLocks noChangeArrowheads="1"/>
            </p:cNvSpPr>
            <p:nvPr/>
          </p:nvSpPr>
          <p:spPr bwMode="gray">
            <a:xfrm>
              <a:off x="2723815" y="4319134"/>
              <a:ext cx="396525" cy="413660"/>
            </a:xfrm>
            <a:prstGeom prst="ellipse">
              <a:avLst/>
            </a:prstGeom>
            <a:gradFill rotWithShape="1">
              <a:gsLst>
                <a:gs pos="0">
                  <a:srgbClr val="000000"/>
                </a:gs>
                <a:gs pos="100000">
                  <a:srgbClr val="8D67E1"/>
                </a:gs>
              </a:gsLst>
              <a:lin ang="2700000" scaled="1"/>
            </a:gradFill>
            <a:ln w="38100" algn="ctr">
              <a:noFill/>
              <a:round/>
              <a:headEnd/>
              <a:tailEnd/>
            </a:ln>
            <a:effectLst/>
          </p:spPr>
          <p:txBody>
            <a:bodyPr wrap="square" anchor="ctr">
              <a:spAutoFit/>
            </a:bodyPr>
            <a:lstStyle/>
            <a:p>
              <a:endParaRPr lang="zh-CN" altLang="en-US"/>
            </a:p>
          </p:txBody>
        </p:sp>
        <p:sp>
          <p:nvSpPr>
            <p:cNvPr id="55" name="椭圆 37"/>
            <p:cNvSpPr>
              <a:spLocks noChangeArrowheads="1"/>
            </p:cNvSpPr>
            <p:nvPr/>
          </p:nvSpPr>
          <p:spPr bwMode="gray">
            <a:xfrm>
              <a:off x="2727616" y="4332207"/>
              <a:ext cx="370916" cy="387511"/>
            </a:xfrm>
            <a:prstGeom prst="ellipse">
              <a:avLst/>
            </a:prstGeom>
            <a:gradFill rotWithShape="1">
              <a:gsLst>
                <a:gs pos="0">
                  <a:srgbClr val="8D67E1"/>
                </a:gs>
                <a:gs pos="100000">
                  <a:srgbClr val="45326D"/>
                </a:gs>
              </a:gsLst>
              <a:lin ang="2700000" scaled="1"/>
            </a:gradFill>
            <a:ln w="38100" algn="ctr">
              <a:noFill/>
              <a:round/>
              <a:headEnd/>
              <a:tailEnd/>
            </a:ln>
            <a:effectLst/>
          </p:spPr>
          <p:txBody>
            <a:bodyPr wrap="square" anchor="ctr">
              <a:spAutoFit/>
            </a:bodyPr>
            <a:lstStyle/>
            <a:p>
              <a:endParaRPr lang="zh-CN" altLang="en-US"/>
            </a:p>
          </p:txBody>
        </p:sp>
      </p:grpSp>
    </p:spTree>
    <p:extLst>
      <p:ext uri="{BB962C8B-B14F-4D97-AF65-F5344CB8AC3E}">
        <p14:creationId xmlns:p14="http://schemas.microsoft.com/office/powerpoint/2010/main" val="3277824653"/>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left)">
                                      <p:cBhvr>
                                        <p:cTn id="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a:t>结构体的内存分配</a:t>
            </a:r>
            <a:endParaRPr lang="zh-CN" altLang="en-US"/>
          </a:p>
        </p:txBody>
      </p:sp>
      <p:sp>
        <p:nvSpPr>
          <p:cNvPr id="5" name="内容占位符 3"/>
          <p:cNvSpPr>
            <a:spLocks noGrp="1"/>
          </p:cNvSpPr>
          <p:nvPr/>
        </p:nvSpPr>
        <p:spPr bwMode="auto">
          <a:xfrm>
            <a:off x="1701924" y="1088740"/>
            <a:ext cx="3456384" cy="3420380"/>
          </a:xfrm>
          <a:prstGeom prst="rect">
            <a:avLst/>
          </a:prstGeom>
          <a:solidFill>
            <a:schemeClr val="bg2">
              <a:lumMod val="20000"/>
              <a:lumOff val="80000"/>
            </a:schemeClr>
          </a:solidFill>
          <a:ln w="38100">
            <a:solidFill>
              <a:schemeClr val="bg2">
                <a:lumMod val="50000"/>
              </a:schemeClr>
            </a:solidFill>
            <a:miter lim="800000"/>
            <a:headEnd/>
            <a:tailEnd/>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hlink"/>
              </a:buClr>
              <a:buFont typeface="Wingdings" pitchFamily="2" charset="2"/>
              <a:buChar char="v"/>
              <a:defRPr sz="2800" b="1">
                <a:solidFill>
                  <a:schemeClr val="dk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itchFamily="2" charset="2"/>
              <a:buChar char="§"/>
              <a:defRPr sz="2400">
                <a:solidFill>
                  <a:schemeClr val="dk1"/>
                </a:solidFill>
                <a:latin typeface="+mn-lt"/>
                <a:ea typeface="+mn-ea"/>
                <a:cs typeface="+mn-cs"/>
              </a:defRPr>
            </a:lvl2pPr>
            <a:lvl3pPr marL="1143000" indent="-228600" algn="l" rtl="0" eaLnBrk="0" fontAlgn="base" hangingPunct="0">
              <a:spcBef>
                <a:spcPct val="20000"/>
              </a:spcBef>
              <a:spcAft>
                <a:spcPct val="0"/>
              </a:spcAft>
              <a:buClr>
                <a:schemeClr val="tx1"/>
              </a:buClr>
              <a:buChar char="•"/>
              <a:defRPr sz="2000">
                <a:solidFill>
                  <a:schemeClr val="dk1"/>
                </a:solidFill>
                <a:latin typeface="+mn-lt"/>
                <a:ea typeface="+mn-ea"/>
                <a:cs typeface="+mn-cs"/>
              </a:defRPr>
            </a:lvl3pPr>
            <a:lvl4pPr marL="1600200" indent="-228600" algn="l" rtl="0" eaLnBrk="0" fontAlgn="base" hangingPunct="0">
              <a:spcBef>
                <a:spcPct val="20000"/>
              </a:spcBef>
              <a:spcAft>
                <a:spcPct val="0"/>
              </a:spcAft>
              <a:buChar char="–"/>
              <a:defRPr sz="2000">
                <a:solidFill>
                  <a:schemeClr val="dk1"/>
                </a:solidFill>
                <a:latin typeface="+mn-lt"/>
                <a:ea typeface="+mn-ea"/>
                <a:cs typeface="+mn-cs"/>
              </a:defRPr>
            </a:lvl4pPr>
            <a:lvl5pPr marL="2057400" indent="-228600" algn="l" rtl="0" eaLnBrk="0" fontAlgn="base" hangingPunct="0">
              <a:spcBef>
                <a:spcPct val="20000"/>
              </a:spcBef>
              <a:spcAft>
                <a:spcPct val="0"/>
              </a:spcAft>
              <a:buChar char="»"/>
              <a:defRPr sz="1600">
                <a:solidFill>
                  <a:schemeClr val="dk1"/>
                </a:solidFill>
                <a:latin typeface="+mn-lt"/>
                <a:ea typeface="+mn-ea"/>
                <a:cs typeface="+mn-cs"/>
              </a:defRPr>
            </a:lvl5pPr>
            <a:lvl6pPr marL="2514600" indent="-228600" algn="l" rtl="0" fontAlgn="base">
              <a:spcBef>
                <a:spcPct val="20000"/>
              </a:spcBef>
              <a:spcAft>
                <a:spcPct val="0"/>
              </a:spcAft>
              <a:buChar char="»"/>
              <a:defRPr sz="1600">
                <a:solidFill>
                  <a:schemeClr val="dk1"/>
                </a:solidFill>
                <a:latin typeface="+mn-lt"/>
                <a:ea typeface="+mn-ea"/>
                <a:cs typeface="+mn-cs"/>
              </a:defRPr>
            </a:lvl6pPr>
            <a:lvl7pPr marL="2971800" indent="-228600" algn="l" rtl="0" fontAlgn="base">
              <a:spcBef>
                <a:spcPct val="20000"/>
              </a:spcBef>
              <a:spcAft>
                <a:spcPct val="0"/>
              </a:spcAft>
              <a:buChar char="»"/>
              <a:defRPr sz="1600">
                <a:solidFill>
                  <a:schemeClr val="dk1"/>
                </a:solidFill>
                <a:latin typeface="+mn-lt"/>
                <a:ea typeface="+mn-ea"/>
                <a:cs typeface="+mn-cs"/>
              </a:defRPr>
            </a:lvl7pPr>
            <a:lvl8pPr marL="3429000" indent="-228600" algn="l" rtl="0" fontAlgn="base">
              <a:spcBef>
                <a:spcPct val="20000"/>
              </a:spcBef>
              <a:spcAft>
                <a:spcPct val="0"/>
              </a:spcAft>
              <a:buChar char="»"/>
              <a:defRPr sz="1600">
                <a:solidFill>
                  <a:schemeClr val="dk1"/>
                </a:solidFill>
                <a:latin typeface="+mn-lt"/>
                <a:ea typeface="+mn-ea"/>
                <a:cs typeface="+mn-cs"/>
              </a:defRPr>
            </a:lvl8pPr>
            <a:lvl9pPr marL="3886200" indent="-228600" algn="l" rtl="0" fontAlgn="base">
              <a:spcBef>
                <a:spcPct val="20000"/>
              </a:spcBef>
              <a:spcAft>
                <a:spcPct val="0"/>
              </a:spcAft>
              <a:buChar char="»"/>
              <a:defRPr sz="1600">
                <a:solidFill>
                  <a:schemeClr val="dk1"/>
                </a:solidFill>
                <a:latin typeface="+mn-lt"/>
                <a:ea typeface="+mn-ea"/>
                <a:cs typeface="+mn-cs"/>
              </a:defRPr>
            </a:lvl9pPr>
          </a:lstStyle>
          <a:p>
            <a:pPr marL="0" indent="0">
              <a:buNone/>
            </a:pPr>
            <a:r>
              <a:rPr lang="en-US" altLang="zh-CN" sz="3000" smtClean="0">
                <a:latin typeface="Consolas" panose="020B0609020204030204" pitchFamily="49" charset="0"/>
              </a:rPr>
              <a:t>struct</a:t>
            </a:r>
          </a:p>
          <a:p>
            <a:pPr marL="0" indent="0">
              <a:buNone/>
            </a:pPr>
            <a:r>
              <a:rPr lang="en-US" altLang="zh-CN" sz="3000" smtClean="0">
                <a:latin typeface="Consolas" panose="020B0609020204030204" pitchFamily="49" charset="0"/>
              </a:rPr>
              <a:t>{</a:t>
            </a:r>
          </a:p>
          <a:p>
            <a:pPr marL="0" indent="0">
              <a:buNone/>
            </a:pPr>
            <a:r>
              <a:rPr lang="en-US" altLang="zh-CN" sz="3000" smtClean="0">
                <a:latin typeface="Consolas" panose="020B0609020204030204" pitchFamily="49" charset="0"/>
              </a:rPr>
              <a:t>	char a;</a:t>
            </a:r>
          </a:p>
          <a:p>
            <a:pPr marL="0" indent="0">
              <a:buNone/>
            </a:pPr>
            <a:r>
              <a:rPr lang="en-US" altLang="zh-CN" sz="3000">
                <a:latin typeface="Consolas" panose="020B0609020204030204" pitchFamily="49" charset="0"/>
              </a:rPr>
              <a:t>	</a:t>
            </a:r>
            <a:r>
              <a:rPr lang="en-US" altLang="zh-CN" sz="3000" smtClean="0">
                <a:latin typeface="Consolas" panose="020B0609020204030204" pitchFamily="49" charset="0"/>
              </a:rPr>
              <a:t>int b;</a:t>
            </a:r>
          </a:p>
          <a:p>
            <a:pPr marL="0" indent="0">
              <a:buNone/>
            </a:pPr>
            <a:r>
              <a:rPr lang="en-US" altLang="zh-CN" sz="3000">
                <a:latin typeface="Consolas" panose="020B0609020204030204" pitchFamily="49" charset="0"/>
              </a:rPr>
              <a:t>	</a:t>
            </a:r>
            <a:r>
              <a:rPr lang="en-US" altLang="zh-CN" sz="3000" smtClean="0">
                <a:latin typeface="Consolas" panose="020B0609020204030204" pitchFamily="49" charset="0"/>
              </a:rPr>
              <a:t>double c;</a:t>
            </a:r>
            <a:endParaRPr lang="en-US" altLang="zh-CN" sz="3000">
              <a:latin typeface="Consolas" panose="020B0609020204030204" pitchFamily="49" charset="0"/>
            </a:endParaRPr>
          </a:p>
          <a:p>
            <a:pPr marL="0" indent="0">
              <a:buNone/>
            </a:pPr>
            <a:r>
              <a:rPr lang="en-US" altLang="zh-CN" sz="3000" smtClean="0">
                <a:latin typeface="Consolas" panose="020B0609020204030204" pitchFamily="49" charset="0"/>
              </a:rPr>
              <a:t>} A;</a:t>
            </a:r>
            <a:endParaRPr lang="en-US" altLang="zh-CN" sz="3000" dirty="0" smtClean="0">
              <a:latin typeface="Consolas" panose="020B0609020204030204" pitchFamily="49" charset="0"/>
            </a:endParaRPr>
          </a:p>
        </p:txBody>
      </p:sp>
      <p:sp>
        <p:nvSpPr>
          <p:cNvPr id="6" name="内容占位符 2"/>
          <p:cNvSpPr txBox="1">
            <a:spLocks/>
          </p:cNvSpPr>
          <p:nvPr/>
        </p:nvSpPr>
        <p:spPr bwMode="auto">
          <a:xfrm>
            <a:off x="6166420" y="1220878"/>
            <a:ext cx="4114800" cy="64807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pitchFamily="34" charset="0"/>
                <a:ea typeface="楷体_GB2312" pitchFamily="49" charset="-122"/>
                <a:cs typeface="+mn-cs"/>
              </a:defRPr>
            </a:lvl1pPr>
            <a:lvl2pPr marL="457200" algn="l" rtl="0" fontAlgn="base">
              <a:spcBef>
                <a:spcPct val="0"/>
              </a:spcBef>
              <a:spcAft>
                <a:spcPct val="0"/>
              </a:spcAft>
              <a:defRPr kern="1200">
                <a:solidFill>
                  <a:schemeClr val="tx1"/>
                </a:solidFill>
                <a:latin typeface="Arial" pitchFamily="34" charset="0"/>
                <a:ea typeface="楷体_GB2312" pitchFamily="49" charset="-122"/>
                <a:cs typeface="+mn-cs"/>
              </a:defRPr>
            </a:lvl2pPr>
            <a:lvl3pPr marL="914400" algn="l" rtl="0" fontAlgn="base">
              <a:spcBef>
                <a:spcPct val="0"/>
              </a:spcBef>
              <a:spcAft>
                <a:spcPct val="0"/>
              </a:spcAft>
              <a:defRPr kern="1200">
                <a:solidFill>
                  <a:schemeClr val="tx1"/>
                </a:solidFill>
                <a:latin typeface="Arial" pitchFamily="34" charset="0"/>
                <a:ea typeface="楷体_GB2312" pitchFamily="49" charset="-122"/>
                <a:cs typeface="+mn-cs"/>
              </a:defRPr>
            </a:lvl3pPr>
            <a:lvl4pPr marL="1371600" algn="l" rtl="0" fontAlgn="base">
              <a:spcBef>
                <a:spcPct val="0"/>
              </a:spcBef>
              <a:spcAft>
                <a:spcPct val="0"/>
              </a:spcAft>
              <a:defRPr kern="1200">
                <a:solidFill>
                  <a:schemeClr val="tx1"/>
                </a:solidFill>
                <a:latin typeface="Arial" pitchFamily="34" charset="0"/>
                <a:ea typeface="楷体_GB2312" pitchFamily="49" charset="-122"/>
                <a:cs typeface="+mn-cs"/>
              </a:defRPr>
            </a:lvl4pPr>
            <a:lvl5pPr marL="1828800" algn="l" rtl="0" fontAlgn="base">
              <a:spcBef>
                <a:spcPct val="0"/>
              </a:spcBef>
              <a:spcAft>
                <a:spcPct val="0"/>
              </a:spcAft>
              <a:defRPr kern="1200">
                <a:solidFill>
                  <a:schemeClr val="tx1"/>
                </a:solidFill>
                <a:latin typeface="Arial" pitchFamily="34" charset="0"/>
                <a:ea typeface="楷体_GB2312" pitchFamily="49" charset="-122"/>
                <a:cs typeface="+mn-cs"/>
              </a:defRPr>
            </a:lvl5pPr>
            <a:lvl6pPr marL="2286000" algn="l" defTabSz="914400" rtl="0" eaLnBrk="1" latinLnBrk="0" hangingPunct="1">
              <a:defRPr kern="1200">
                <a:solidFill>
                  <a:schemeClr val="tx1"/>
                </a:solidFill>
                <a:latin typeface="Arial" pitchFamily="34" charset="0"/>
                <a:ea typeface="楷体_GB2312" pitchFamily="49" charset="-122"/>
                <a:cs typeface="+mn-cs"/>
              </a:defRPr>
            </a:lvl6pPr>
            <a:lvl7pPr marL="2743200" algn="l" defTabSz="914400" rtl="0" eaLnBrk="1" latinLnBrk="0" hangingPunct="1">
              <a:defRPr kern="1200">
                <a:solidFill>
                  <a:schemeClr val="tx1"/>
                </a:solidFill>
                <a:latin typeface="Arial" pitchFamily="34" charset="0"/>
                <a:ea typeface="楷体_GB2312" pitchFamily="49" charset="-122"/>
                <a:cs typeface="+mn-cs"/>
              </a:defRPr>
            </a:lvl7pPr>
            <a:lvl8pPr marL="3200400" algn="l" defTabSz="914400" rtl="0" eaLnBrk="1" latinLnBrk="0" hangingPunct="1">
              <a:defRPr kern="1200">
                <a:solidFill>
                  <a:schemeClr val="tx1"/>
                </a:solidFill>
                <a:latin typeface="Arial" pitchFamily="34" charset="0"/>
                <a:ea typeface="楷体_GB2312" pitchFamily="49" charset="-122"/>
                <a:cs typeface="+mn-cs"/>
              </a:defRPr>
            </a:lvl8pPr>
            <a:lvl9pPr marL="3657600" algn="l" defTabSz="914400" rtl="0" eaLnBrk="1" latinLnBrk="0" hangingPunct="1">
              <a:defRPr kern="1200">
                <a:solidFill>
                  <a:schemeClr val="tx1"/>
                </a:solidFill>
                <a:latin typeface="Arial" pitchFamily="34" charset="0"/>
                <a:ea typeface="楷体_GB2312" pitchFamily="49" charset="-122"/>
                <a:cs typeface="+mn-cs"/>
              </a:defRPr>
            </a:lvl9pPr>
          </a:lstStyle>
          <a:p>
            <a:pPr marL="0" indent="0">
              <a:buNone/>
            </a:pPr>
            <a:r>
              <a:rPr lang="en-US" altLang="zh-CN" sz="3000" b="1">
                <a:solidFill>
                  <a:schemeClr val="dk1"/>
                </a:solidFill>
                <a:latin typeface="Consolas" panose="020B0609020204030204" pitchFamily="49" charset="0"/>
              </a:rPr>
              <a:t>sizeof(A) = ?</a:t>
            </a:r>
            <a:endParaRPr lang="en-US" altLang="zh-CN" sz="3000" b="1" dirty="0">
              <a:solidFill>
                <a:schemeClr val="dk1"/>
              </a:solidFill>
              <a:latin typeface="Consolas" panose="020B0609020204030204" pitchFamily="49" charset="0"/>
            </a:endParaRPr>
          </a:p>
        </p:txBody>
      </p:sp>
      <p:sp>
        <p:nvSpPr>
          <p:cNvPr id="7" name="内容占位符 2"/>
          <p:cNvSpPr txBox="1">
            <a:spLocks/>
          </p:cNvSpPr>
          <p:nvPr/>
        </p:nvSpPr>
        <p:spPr bwMode="auto">
          <a:xfrm>
            <a:off x="6166420" y="1772816"/>
            <a:ext cx="4114800" cy="192009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pitchFamily="34" charset="0"/>
                <a:ea typeface="楷体_GB2312" pitchFamily="49" charset="-122"/>
                <a:cs typeface="+mn-cs"/>
              </a:defRPr>
            </a:lvl1pPr>
            <a:lvl2pPr marL="457200" algn="l" rtl="0" fontAlgn="base">
              <a:spcBef>
                <a:spcPct val="0"/>
              </a:spcBef>
              <a:spcAft>
                <a:spcPct val="0"/>
              </a:spcAft>
              <a:defRPr kern="1200">
                <a:solidFill>
                  <a:schemeClr val="tx1"/>
                </a:solidFill>
                <a:latin typeface="Arial" pitchFamily="34" charset="0"/>
                <a:ea typeface="楷体_GB2312" pitchFamily="49" charset="-122"/>
                <a:cs typeface="+mn-cs"/>
              </a:defRPr>
            </a:lvl2pPr>
            <a:lvl3pPr marL="914400" algn="l" rtl="0" fontAlgn="base">
              <a:spcBef>
                <a:spcPct val="0"/>
              </a:spcBef>
              <a:spcAft>
                <a:spcPct val="0"/>
              </a:spcAft>
              <a:defRPr kern="1200">
                <a:solidFill>
                  <a:schemeClr val="tx1"/>
                </a:solidFill>
                <a:latin typeface="Arial" pitchFamily="34" charset="0"/>
                <a:ea typeface="楷体_GB2312" pitchFamily="49" charset="-122"/>
                <a:cs typeface="+mn-cs"/>
              </a:defRPr>
            </a:lvl3pPr>
            <a:lvl4pPr marL="1371600" algn="l" rtl="0" fontAlgn="base">
              <a:spcBef>
                <a:spcPct val="0"/>
              </a:spcBef>
              <a:spcAft>
                <a:spcPct val="0"/>
              </a:spcAft>
              <a:defRPr kern="1200">
                <a:solidFill>
                  <a:schemeClr val="tx1"/>
                </a:solidFill>
                <a:latin typeface="Arial" pitchFamily="34" charset="0"/>
                <a:ea typeface="楷体_GB2312" pitchFamily="49" charset="-122"/>
                <a:cs typeface="+mn-cs"/>
              </a:defRPr>
            </a:lvl4pPr>
            <a:lvl5pPr marL="1828800" algn="l" rtl="0" fontAlgn="base">
              <a:spcBef>
                <a:spcPct val="0"/>
              </a:spcBef>
              <a:spcAft>
                <a:spcPct val="0"/>
              </a:spcAft>
              <a:defRPr kern="1200">
                <a:solidFill>
                  <a:schemeClr val="tx1"/>
                </a:solidFill>
                <a:latin typeface="Arial" pitchFamily="34" charset="0"/>
                <a:ea typeface="楷体_GB2312" pitchFamily="49" charset="-122"/>
                <a:cs typeface="+mn-cs"/>
              </a:defRPr>
            </a:lvl5pPr>
            <a:lvl6pPr marL="2286000" algn="l" defTabSz="914400" rtl="0" eaLnBrk="1" latinLnBrk="0" hangingPunct="1">
              <a:defRPr kern="1200">
                <a:solidFill>
                  <a:schemeClr val="tx1"/>
                </a:solidFill>
                <a:latin typeface="Arial" pitchFamily="34" charset="0"/>
                <a:ea typeface="楷体_GB2312" pitchFamily="49" charset="-122"/>
                <a:cs typeface="+mn-cs"/>
              </a:defRPr>
            </a:lvl6pPr>
            <a:lvl7pPr marL="2743200" algn="l" defTabSz="914400" rtl="0" eaLnBrk="1" latinLnBrk="0" hangingPunct="1">
              <a:defRPr kern="1200">
                <a:solidFill>
                  <a:schemeClr val="tx1"/>
                </a:solidFill>
                <a:latin typeface="Arial" pitchFamily="34" charset="0"/>
                <a:ea typeface="楷体_GB2312" pitchFamily="49" charset="-122"/>
                <a:cs typeface="+mn-cs"/>
              </a:defRPr>
            </a:lvl7pPr>
            <a:lvl8pPr marL="3200400" algn="l" defTabSz="914400" rtl="0" eaLnBrk="1" latinLnBrk="0" hangingPunct="1">
              <a:defRPr kern="1200">
                <a:solidFill>
                  <a:schemeClr val="tx1"/>
                </a:solidFill>
                <a:latin typeface="Arial" pitchFamily="34" charset="0"/>
                <a:ea typeface="楷体_GB2312" pitchFamily="49" charset="-122"/>
                <a:cs typeface="+mn-cs"/>
              </a:defRPr>
            </a:lvl8pPr>
            <a:lvl9pPr marL="3657600" algn="l" defTabSz="914400" rtl="0" eaLnBrk="1" latinLnBrk="0" hangingPunct="1">
              <a:defRPr kern="1200">
                <a:solidFill>
                  <a:schemeClr val="tx1"/>
                </a:solidFill>
                <a:latin typeface="Arial" pitchFamily="34" charset="0"/>
                <a:ea typeface="楷体_GB2312" pitchFamily="49" charset="-122"/>
                <a:cs typeface="+mn-cs"/>
              </a:defRPr>
            </a:lvl9pPr>
          </a:lstStyle>
          <a:p>
            <a:pPr marL="0" indent="0">
              <a:buNone/>
            </a:pPr>
            <a:r>
              <a:rPr lang="en-US" altLang="zh-CN" sz="3000" b="1">
                <a:solidFill>
                  <a:schemeClr val="dk1"/>
                </a:solidFill>
                <a:latin typeface="Consolas" panose="020B0609020204030204" pitchFamily="49" charset="0"/>
              </a:rPr>
              <a:t>sizeof(A.a) = 1</a:t>
            </a:r>
          </a:p>
          <a:p>
            <a:pPr marL="0" indent="0">
              <a:buNone/>
            </a:pPr>
            <a:r>
              <a:rPr lang="en-US" altLang="zh-CN" sz="3000" b="1">
                <a:solidFill>
                  <a:schemeClr val="dk1"/>
                </a:solidFill>
                <a:latin typeface="Consolas" panose="020B0609020204030204" pitchFamily="49" charset="0"/>
              </a:rPr>
              <a:t>sizeof(A.b) = 4</a:t>
            </a:r>
          </a:p>
          <a:p>
            <a:pPr marL="0" indent="0">
              <a:buNone/>
            </a:pPr>
            <a:r>
              <a:rPr lang="en-US" altLang="zh-CN" sz="3000" b="1">
                <a:solidFill>
                  <a:schemeClr val="dk1"/>
                </a:solidFill>
                <a:latin typeface="Consolas" panose="020B0609020204030204" pitchFamily="49" charset="0"/>
              </a:rPr>
              <a:t>sizeof(A.c) = 8</a:t>
            </a:r>
          </a:p>
          <a:p>
            <a:pPr marL="0" indent="0">
              <a:buNone/>
            </a:pPr>
            <a:r>
              <a:rPr lang="en-US" altLang="zh-CN" sz="3000" b="1">
                <a:solidFill>
                  <a:srgbClr val="FF0000"/>
                </a:solidFill>
                <a:latin typeface="Consolas" panose="020B0609020204030204" pitchFamily="49" charset="0"/>
              </a:rPr>
              <a:t>sizeof(A) = 13 ?</a:t>
            </a:r>
            <a:endParaRPr lang="en-US" altLang="zh-CN" sz="3000" b="1" dirty="0">
              <a:solidFill>
                <a:srgbClr val="FF0000"/>
              </a:solidFill>
              <a:latin typeface="Consolas" panose="020B0609020204030204" pitchFamily="49" charset="0"/>
            </a:endParaRPr>
          </a:p>
        </p:txBody>
      </p:sp>
      <p:sp>
        <p:nvSpPr>
          <p:cNvPr id="8" name="内容占位符 2"/>
          <p:cNvSpPr txBox="1">
            <a:spLocks/>
          </p:cNvSpPr>
          <p:nvPr/>
        </p:nvSpPr>
        <p:spPr bwMode="auto">
          <a:xfrm>
            <a:off x="6166420" y="3861048"/>
            <a:ext cx="4114800" cy="64807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pitchFamily="34" charset="0"/>
                <a:ea typeface="楷体_GB2312" pitchFamily="49" charset="-122"/>
                <a:cs typeface="+mn-cs"/>
              </a:defRPr>
            </a:lvl1pPr>
            <a:lvl2pPr marL="457200" algn="l" rtl="0" fontAlgn="base">
              <a:spcBef>
                <a:spcPct val="0"/>
              </a:spcBef>
              <a:spcAft>
                <a:spcPct val="0"/>
              </a:spcAft>
              <a:defRPr kern="1200">
                <a:solidFill>
                  <a:schemeClr val="tx1"/>
                </a:solidFill>
                <a:latin typeface="Arial" pitchFamily="34" charset="0"/>
                <a:ea typeface="楷体_GB2312" pitchFamily="49" charset="-122"/>
                <a:cs typeface="+mn-cs"/>
              </a:defRPr>
            </a:lvl2pPr>
            <a:lvl3pPr marL="914400" algn="l" rtl="0" fontAlgn="base">
              <a:spcBef>
                <a:spcPct val="0"/>
              </a:spcBef>
              <a:spcAft>
                <a:spcPct val="0"/>
              </a:spcAft>
              <a:defRPr kern="1200">
                <a:solidFill>
                  <a:schemeClr val="tx1"/>
                </a:solidFill>
                <a:latin typeface="Arial" pitchFamily="34" charset="0"/>
                <a:ea typeface="楷体_GB2312" pitchFamily="49" charset="-122"/>
                <a:cs typeface="+mn-cs"/>
              </a:defRPr>
            </a:lvl3pPr>
            <a:lvl4pPr marL="1371600" algn="l" rtl="0" fontAlgn="base">
              <a:spcBef>
                <a:spcPct val="0"/>
              </a:spcBef>
              <a:spcAft>
                <a:spcPct val="0"/>
              </a:spcAft>
              <a:defRPr kern="1200">
                <a:solidFill>
                  <a:schemeClr val="tx1"/>
                </a:solidFill>
                <a:latin typeface="Arial" pitchFamily="34" charset="0"/>
                <a:ea typeface="楷体_GB2312" pitchFamily="49" charset="-122"/>
                <a:cs typeface="+mn-cs"/>
              </a:defRPr>
            </a:lvl4pPr>
            <a:lvl5pPr marL="1828800" algn="l" rtl="0" fontAlgn="base">
              <a:spcBef>
                <a:spcPct val="0"/>
              </a:spcBef>
              <a:spcAft>
                <a:spcPct val="0"/>
              </a:spcAft>
              <a:defRPr kern="1200">
                <a:solidFill>
                  <a:schemeClr val="tx1"/>
                </a:solidFill>
                <a:latin typeface="Arial" pitchFamily="34" charset="0"/>
                <a:ea typeface="楷体_GB2312" pitchFamily="49" charset="-122"/>
                <a:cs typeface="+mn-cs"/>
              </a:defRPr>
            </a:lvl5pPr>
            <a:lvl6pPr marL="2286000" algn="l" defTabSz="914400" rtl="0" eaLnBrk="1" latinLnBrk="0" hangingPunct="1">
              <a:defRPr kern="1200">
                <a:solidFill>
                  <a:schemeClr val="tx1"/>
                </a:solidFill>
                <a:latin typeface="Arial" pitchFamily="34" charset="0"/>
                <a:ea typeface="楷体_GB2312" pitchFamily="49" charset="-122"/>
                <a:cs typeface="+mn-cs"/>
              </a:defRPr>
            </a:lvl6pPr>
            <a:lvl7pPr marL="2743200" algn="l" defTabSz="914400" rtl="0" eaLnBrk="1" latinLnBrk="0" hangingPunct="1">
              <a:defRPr kern="1200">
                <a:solidFill>
                  <a:schemeClr val="tx1"/>
                </a:solidFill>
                <a:latin typeface="Arial" pitchFamily="34" charset="0"/>
                <a:ea typeface="楷体_GB2312" pitchFamily="49" charset="-122"/>
                <a:cs typeface="+mn-cs"/>
              </a:defRPr>
            </a:lvl7pPr>
            <a:lvl8pPr marL="3200400" algn="l" defTabSz="914400" rtl="0" eaLnBrk="1" latinLnBrk="0" hangingPunct="1">
              <a:defRPr kern="1200">
                <a:solidFill>
                  <a:schemeClr val="tx1"/>
                </a:solidFill>
                <a:latin typeface="Arial" pitchFamily="34" charset="0"/>
                <a:ea typeface="楷体_GB2312" pitchFamily="49" charset="-122"/>
                <a:cs typeface="+mn-cs"/>
              </a:defRPr>
            </a:lvl8pPr>
            <a:lvl9pPr marL="3657600" algn="l" defTabSz="914400" rtl="0" eaLnBrk="1" latinLnBrk="0" hangingPunct="1">
              <a:defRPr kern="1200">
                <a:solidFill>
                  <a:schemeClr val="tx1"/>
                </a:solidFill>
                <a:latin typeface="Arial" pitchFamily="34" charset="0"/>
                <a:ea typeface="楷体_GB2312" pitchFamily="49" charset="-122"/>
                <a:cs typeface="+mn-cs"/>
              </a:defRPr>
            </a:lvl9pPr>
          </a:lstStyle>
          <a:p>
            <a:pPr marL="0" indent="0">
              <a:buNone/>
            </a:pPr>
            <a:r>
              <a:rPr lang="en-US" altLang="zh-CN" sz="3000" b="1">
                <a:solidFill>
                  <a:srgbClr val="00B050"/>
                </a:solidFill>
                <a:latin typeface="Consolas" panose="020B0609020204030204" pitchFamily="49" charset="0"/>
              </a:rPr>
              <a:t>sizeof(A) = </a:t>
            </a:r>
            <a:r>
              <a:rPr lang="en-US" altLang="zh-CN" sz="3000" b="1" smtClean="0">
                <a:solidFill>
                  <a:srgbClr val="00B050"/>
                </a:solidFill>
                <a:latin typeface="Consolas" panose="020B0609020204030204" pitchFamily="49" charset="0"/>
              </a:rPr>
              <a:t>16</a:t>
            </a:r>
            <a:endParaRPr lang="en-US" altLang="zh-CN" sz="3000" b="1" dirty="0">
              <a:solidFill>
                <a:srgbClr val="00B050"/>
              </a:solidFill>
              <a:latin typeface="Consolas" panose="020B0609020204030204" pitchFamily="49" charset="0"/>
            </a:endParaRPr>
          </a:p>
        </p:txBody>
      </p:sp>
      <p:sp>
        <p:nvSpPr>
          <p:cNvPr id="9" name="内容占位符 3"/>
          <p:cNvSpPr txBox="1">
            <a:spLocks/>
          </p:cNvSpPr>
          <p:nvPr/>
        </p:nvSpPr>
        <p:spPr bwMode="auto">
          <a:xfrm>
            <a:off x="1269876" y="4941168"/>
            <a:ext cx="9675069" cy="115212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pitchFamily="34" charset="0"/>
                <a:ea typeface="楷体_GB2312" pitchFamily="49" charset="-122"/>
                <a:cs typeface="+mn-cs"/>
              </a:defRPr>
            </a:lvl1pPr>
            <a:lvl2pPr marL="457200" algn="l" rtl="0" fontAlgn="base">
              <a:spcBef>
                <a:spcPct val="0"/>
              </a:spcBef>
              <a:spcAft>
                <a:spcPct val="0"/>
              </a:spcAft>
              <a:defRPr kern="1200">
                <a:solidFill>
                  <a:schemeClr val="tx1"/>
                </a:solidFill>
                <a:latin typeface="Arial" pitchFamily="34" charset="0"/>
                <a:ea typeface="楷体_GB2312" pitchFamily="49" charset="-122"/>
                <a:cs typeface="+mn-cs"/>
              </a:defRPr>
            </a:lvl2pPr>
            <a:lvl3pPr marL="914400" algn="l" rtl="0" fontAlgn="base">
              <a:spcBef>
                <a:spcPct val="0"/>
              </a:spcBef>
              <a:spcAft>
                <a:spcPct val="0"/>
              </a:spcAft>
              <a:defRPr kern="1200">
                <a:solidFill>
                  <a:schemeClr val="tx1"/>
                </a:solidFill>
                <a:latin typeface="Arial" pitchFamily="34" charset="0"/>
                <a:ea typeface="楷体_GB2312" pitchFamily="49" charset="-122"/>
                <a:cs typeface="+mn-cs"/>
              </a:defRPr>
            </a:lvl3pPr>
            <a:lvl4pPr marL="1371600" algn="l" rtl="0" fontAlgn="base">
              <a:spcBef>
                <a:spcPct val="0"/>
              </a:spcBef>
              <a:spcAft>
                <a:spcPct val="0"/>
              </a:spcAft>
              <a:defRPr kern="1200">
                <a:solidFill>
                  <a:schemeClr val="tx1"/>
                </a:solidFill>
                <a:latin typeface="Arial" pitchFamily="34" charset="0"/>
                <a:ea typeface="楷体_GB2312" pitchFamily="49" charset="-122"/>
                <a:cs typeface="+mn-cs"/>
              </a:defRPr>
            </a:lvl4pPr>
            <a:lvl5pPr marL="1828800" algn="l" rtl="0" fontAlgn="base">
              <a:spcBef>
                <a:spcPct val="0"/>
              </a:spcBef>
              <a:spcAft>
                <a:spcPct val="0"/>
              </a:spcAft>
              <a:defRPr kern="1200">
                <a:solidFill>
                  <a:schemeClr val="tx1"/>
                </a:solidFill>
                <a:latin typeface="Arial" pitchFamily="34" charset="0"/>
                <a:ea typeface="楷体_GB2312" pitchFamily="49" charset="-122"/>
                <a:cs typeface="+mn-cs"/>
              </a:defRPr>
            </a:lvl5pPr>
            <a:lvl6pPr marL="2286000" algn="l" defTabSz="914400" rtl="0" eaLnBrk="1" latinLnBrk="0" hangingPunct="1">
              <a:defRPr kern="1200">
                <a:solidFill>
                  <a:schemeClr val="tx1"/>
                </a:solidFill>
                <a:latin typeface="Arial" pitchFamily="34" charset="0"/>
                <a:ea typeface="楷体_GB2312" pitchFamily="49" charset="-122"/>
                <a:cs typeface="+mn-cs"/>
              </a:defRPr>
            </a:lvl6pPr>
            <a:lvl7pPr marL="2743200" algn="l" defTabSz="914400" rtl="0" eaLnBrk="1" latinLnBrk="0" hangingPunct="1">
              <a:defRPr kern="1200">
                <a:solidFill>
                  <a:schemeClr val="tx1"/>
                </a:solidFill>
                <a:latin typeface="Arial" pitchFamily="34" charset="0"/>
                <a:ea typeface="楷体_GB2312" pitchFamily="49" charset="-122"/>
                <a:cs typeface="+mn-cs"/>
              </a:defRPr>
            </a:lvl7pPr>
            <a:lvl8pPr marL="3200400" algn="l" defTabSz="914400" rtl="0" eaLnBrk="1" latinLnBrk="0" hangingPunct="1">
              <a:defRPr kern="1200">
                <a:solidFill>
                  <a:schemeClr val="tx1"/>
                </a:solidFill>
                <a:latin typeface="Arial" pitchFamily="34" charset="0"/>
                <a:ea typeface="楷体_GB2312" pitchFamily="49" charset="-122"/>
                <a:cs typeface="+mn-cs"/>
              </a:defRPr>
            </a:lvl8pPr>
            <a:lvl9pPr marL="3657600" algn="l" defTabSz="914400" rtl="0" eaLnBrk="1" latinLnBrk="0" hangingPunct="1">
              <a:defRPr kern="1200">
                <a:solidFill>
                  <a:schemeClr val="tx1"/>
                </a:solidFill>
                <a:latin typeface="Arial" pitchFamily="34" charset="0"/>
                <a:ea typeface="楷体_GB2312" pitchFamily="49" charset="-122"/>
                <a:cs typeface="+mn-cs"/>
              </a:defRPr>
            </a:lvl9pPr>
          </a:lstStyle>
          <a:p>
            <a:pPr marL="457200" indent="-457200">
              <a:buClr>
                <a:schemeClr val="bg2">
                  <a:lumMod val="50000"/>
                </a:schemeClr>
              </a:buClr>
              <a:buFont typeface="Wingdings" panose="05000000000000000000" pitchFamily="2" charset="2"/>
              <a:buChar char="v"/>
              <a:defRPr/>
            </a:pPr>
            <a:r>
              <a:rPr lang="zh-CN" altLang="en-US" sz="2800" b="1">
                <a:solidFill>
                  <a:schemeClr val="tx2">
                    <a:lumMod val="85000"/>
                    <a:lumOff val="15000"/>
                  </a:schemeClr>
                </a:solidFill>
                <a:latin typeface="微软雅黑" panose="020B0503020204020204" pitchFamily="34" charset="-122"/>
                <a:ea typeface="微软雅黑" panose="020B0503020204020204" pitchFamily="34" charset="-122"/>
              </a:rPr>
              <a:t>结构所占的实际空间一般是按照编译器默认对齐</a:t>
            </a:r>
            <a:r>
              <a:rPr lang="zh-CN" altLang="en-US" sz="2800" b="1" smtClean="0">
                <a:solidFill>
                  <a:schemeClr val="tx2">
                    <a:lumMod val="85000"/>
                    <a:lumOff val="15000"/>
                  </a:schemeClr>
                </a:solidFill>
                <a:latin typeface="微软雅黑" panose="020B0503020204020204" pitchFamily="34" charset="-122"/>
                <a:ea typeface="微软雅黑" panose="020B0503020204020204" pitchFamily="34" charset="-122"/>
              </a:rPr>
              <a:t>方式（对齐系数）来</a:t>
            </a:r>
            <a:r>
              <a:rPr lang="zh-CN" altLang="en-US" sz="2800" b="1">
                <a:solidFill>
                  <a:schemeClr val="tx2">
                    <a:lumMod val="85000"/>
                    <a:lumOff val="15000"/>
                  </a:schemeClr>
                </a:solidFill>
                <a:latin typeface="微软雅黑" panose="020B0503020204020204" pitchFamily="34" charset="-122"/>
                <a:ea typeface="微软雅黑" panose="020B0503020204020204" pitchFamily="34" charset="-122"/>
              </a:rPr>
              <a:t>进行内存分配的。</a:t>
            </a:r>
            <a:endParaRPr lang="en-US" altLang="zh-CN" sz="2800" b="1">
              <a:solidFill>
                <a:schemeClr val="tx2">
                  <a:lumMod val="85000"/>
                  <a:lumOff val="1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932058876"/>
      </p:ext>
    </p:extLst>
  </p:cSld>
  <p:clrMapOvr>
    <a:masterClrMapping/>
  </p:clrMapOvr>
  <p:transition spd="med">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a:t>结构体的内存分配</a:t>
            </a:r>
            <a:endParaRPr lang="zh-CN" altLang="en-US"/>
          </a:p>
        </p:txBody>
      </p:sp>
      <p:sp>
        <p:nvSpPr>
          <p:cNvPr id="4" name="内容占位符 4"/>
          <p:cNvSpPr txBox="1">
            <a:spLocks/>
          </p:cNvSpPr>
          <p:nvPr/>
        </p:nvSpPr>
        <p:spPr bwMode="auto">
          <a:xfrm>
            <a:off x="1053852" y="1556792"/>
            <a:ext cx="9937104" cy="482453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800"/>
              </a:spcBef>
              <a:spcAft>
                <a:spcPct val="0"/>
              </a:spcAft>
              <a:buClr>
                <a:schemeClr val="tx1"/>
              </a:buClr>
              <a:buSzPct val="80000"/>
              <a:buFont typeface="Arial" charset="0"/>
              <a:buChar char="•"/>
              <a:defRPr sz="2800" kern="1200">
                <a:solidFill>
                  <a:schemeClr val="tx1"/>
                </a:solidFill>
                <a:latin typeface="+mn-lt"/>
                <a:ea typeface="+mn-ea"/>
                <a:cs typeface="+mn-cs"/>
              </a:defRPr>
            </a:lvl1pPr>
            <a:lvl2pPr marL="615950" indent="-285750" algn="l" rtl="0" fontAlgn="base">
              <a:lnSpc>
                <a:spcPct val="90000"/>
              </a:lnSpc>
              <a:spcBef>
                <a:spcPts val="600"/>
              </a:spcBef>
              <a:spcAft>
                <a:spcPct val="0"/>
              </a:spcAft>
              <a:buSzPct val="80000"/>
              <a:buFont typeface="Corbel" pitchFamily="34" charset="0"/>
              <a:buChar char="–"/>
              <a:defRPr sz="2400" kern="1200">
                <a:solidFill>
                  <a:schemeClr val="tx1"/>
                </a:solidFill>
                <a:latin typeface="+mn-lt"/>
                <a:ea typeface="+mn-ea"/>
                <a:cs typeface="+mn-cs"/>
              </a:defRPr>
            </a:lvl2pPr>
            <a:lvl3pPr marL="995363" indent="-228600" algn="l" rtl="0" fontAlgn="base">
              <a:lnSpc>
                <a:spcPct val="90000"/>
              </a:lnSpc>
              <a:spcBef>
                <a:spcPts val="600"/>
              </a:spcBef>
              <a:spcAft>
                <a:spcPct val="0"/>
              </a:spcAft>
              <a:buClr>
                <a:schemeClr val="tx1"/>
              </a:buClr>
              <a:buSzPct val="80000"/>
              <a:buFont typeface="Arial" charset="0"/>
              <a:buChar char="•"/>
              <a:defRPr sz="2000" kern="1200">
                <a:solidFill>
                  <a:schemeClr val="tx1"/>
                </a:solidFill>
                <a:latin typeface="+mn-lt"/>
                <a:ea typeface="+mn-ea"/>
                <a:cs typeface="+mn-cs"/>
              </a:defRPr>
            </a:lvl3pPr>
            <a:lvl4pPr marL="1379538" indent="-282575" algn="l" rtl="0" fontAlgn="base">
              <a:lnSpc>
                <a:spcPct val="90000"/>
              </a:lnSpc>
              <a:spcBef>
                <a:spcPts val="600"/>
              </a:spcBef>
              <a:spcAft>
                <a:spcPct val="0"/>
              </a:spcAft>
              <a:buFont typeface="Corbel" pitchFamily="34" charset="0"/>
              <a:buChar char="–"/>
              <a:defRPr kern="1200">
                <a:solidFill>
                  <a:schemeClr val="tx1"/>
                </a:solidFill>
                <a:latin typeface="+mn-lt"/>
                <a:ea typeface="+mn-ea"/>
                <a:cs typeface="+mn-cs"/>
              </a:defRPr>
            </a:lvl4pPr>
            <a:lvl5pPr marL="1763713" indent="-228600" algn="l" rtl="0" fontAlgn="base">
              <a:lnSpc>
                <a:spcPct val="90000"/>
              </a:lnSpc>
              <a:spcBef>
                <a:spcPts val="600"/>
              </a:spcBef>
              <a:spcAft>
                <a:spcPct val="0"/>
              </a:spcAft>
              <a:buClr>
                <a:schemeClr val="tx1"/>
              </a:buClr>
              <a:buSzPct val="80000"/>
              <a:buFont typeface="Arial" charset="0"/>
              <a:buChar char="•"/>
              <a:defRPr kern="1200">
                <a:solidFill>
                  <a:schemeClr val="tx1"/>
                </a:solidFill>
                <a:latin typeface="+mn-lt"/>
                <a:ea typeface="+mn-ea"/>
                <a:cs typeface="+mn-cs"/>
              </a:defRPr>
            </a:lvl5pPr>
            <a:lvl6pPr marL="2148840"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6pPr>
            <a:lvl7pPr marL="2532888" indent="-228600" algn="l" defTabSz="914400" rtl="0" eaLnBrk="1" latinLnBrk="0" hangingPunct="1">
              <a:lnSpc>
                <a:spcPct val="90000"/>
              </a:lnSpc>
              <a:spcBef>
                <a:spcPts val="600"/>
              </a:spcBef>
              <a:buSzPct val="80000"/>
              <a:buFont typeface="Arial" pitchFamily="34" charset="0"/>
              <a:buChar char="•"/>
              <a:defRPr sz="1800" kern="1200" baseline="0">
                <a:solidFill>
                  <a:schemeClr val="tx1"/>
                </a:solidFill>
                <a:latin typeface="+mn-lt"/>
                <a:ea typeface="+mn-ea"/>
                <a:cs typeface="+mn-cs"/>
              </a:defRPr>
            </a:lvl7pPr>
            <a:lvl8pPr marL="2916936"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8pPr>
            <a:lvl9pPr marL="3300984" indent="-228600" algn="l" defTabSz="914400" rtl="0" eaLnBrk="1" latinLnBrk="0" hangingPunct="1">
              <a:lnSpc>
                <a:spcPct val="90000"/>
              </a:lnSpc>
              <a:spcBef>
                <a:spcPts val="600"/>
              </a:spcBef>
              <a:buSzPct val="80000"/>
              <a:buFont typeface="Arial" pitchFamily="34" charset="0"/>
              <a:buChar char="•"/>
              <a:defRPr sz="1800" kern="1200">
                <a:solidFill>
                  <a:schemeClr val="tx1"/>
                </a:solidFill>
                <a:latin typeface="+mn-lt"/>
                <a:ea typeface="+mn-ea"/>
                <a:cs typeface="+mn-cs"/>
              </a:defRPr>
            </a:lvl9pPr>
          </a:lstStyle>
          <a:p>
            <a:pPr>
              <a:buClr>
                <a:schemeClr val="bg2">
                  <a:lumMod val="50000"/>
                </a:schemeClr>
              </a:buClr>
              <a:buFont typeface="Wingdings" pitchFamily="2" charset="2"/>
              <a:buChar char=""/>
            </a:pPr>
            <a:r>
              <a:rPr lang="en-US" altLang="zh-CN" sz="3000">
                <a:latin typeface="微软雅黑" pitchFamily="34" charset="-122"/>
                <a:ea typeface="微软雅黑" pitchFamily="34" charset="-122"/>
              </a:rPr>
              <a:t>1 </a:t>
            </a:r>
            <a:r>
              <a:rPr lang="zh-CN" altLang="en-US" sz="3000">
                <a:latin typeface="微软雅黑" pitchFamily="34" charset="-122"/>
                <a:ea typeface="微软雅黑" pitchFamily="34" charset="-122"/>
              </a:rPr>
              <a:t>判断结构体成员的大小是否小于等于对齐系数，小于等于执行到</a:t>
            </a:r>
            <a:r>
              <a:rPr lang="en-US" altLang="zh-CN" sz="3000">
                <a:latin typeface="微软雅黑" pitchFamily="34" charset="-122"/>
                <a:ea typeface="微软雅黑" pitchFamily="34" charset="-122"/>
              </a:rPr>
              <a:t>2</a:t>
            </a:r>
            <a:r>
              <a:rPr lang="zh-CN" altLang="en-US" sz="3000">
                <a:latin typeface="微软雅黑" pitchFamily="34" charset="-122"/>
                <a:ea typeface="微软雅黑" pitchFamily="34" charset="-122"/>
              </a:rPr>
              <a:t>，否则到</a:t>
            </a:r>
            <a:r>
              <a:rPr lang="en-US" altLang="zh-CN" sz="3000">
                <a:latin typeface="微软雅黑" pitchFamily="34" charset="-122"/>
                <a:ea typeface="微软雅黑" pitchFamily="34" charset="-122"/>
              </a:rPr>
              <a:t>3</a:t>
            </a:r>
            <a:r>
              <a:rPr lang="zh-CN" altLang="en-US" sz="3000">
                <a:latin typeface="微软雅黑" pitchFamily="34" charset="-122"/>
                <a:ea typeface="微软雅黑" pitchFamily="34" charset="-122"/>
              </a:rPr>
              <a:t>；</a:t>
            </a:r>
          </a:p>
          <a:p>
            <a:pPr>
              <a:buClr>
                <a:schemeClr val="bg2">
                  <a:lumMod val="50000"/>
                </a:schemeClr>
              </a:buClr>
              <a:buFont typeface="Wingdings" pitchFamily="2" charset="2"/>
              <a:buChar char=""/>
            </a:pPr>
            <a:r>
              <a:rPr lang="en-US" altLang="zh-CN" sz="3000">
                <a:latin typeface="微软雅黑" pitchFamily="34" charset="-122"/>
                <a:ea typeface="微软雅黑" pitchFamily="34" charset="-122"/>
              </a:rPr>
              <a:t>2 </a:t>
            </a:r>
            <a:r>
              <a:rPr lang="zh-CN" altLang="en-US" sz="3000">
                <a:latin typeface="微软雅黑" pitchFamily="34" charset="-122"/>
                <a:ea typeface="微软雅黑" pitchFamily="34" charset="-122"/>
              </a:rPr>
              <a:t>判断预存放结构体成员的首地址相对于结构体首地址的偏移量是否是本成员大小的整数倍，若是则存放本成员，否则到</a:t>
            </a:r>
            <a:r>
              <a:rPr lang="en-US" altLang="zh-CN" sz="3000">
                <a:latin typeface="微软雅黑" pitchFamily="34" charset="-122"/>
                <a:ea typeface="微软雅黑" pitchFamily="34" charset="-122"/>
              </a:rPr>
              <a:t>4</a:t>
            </a:r>
            <a:r>
              <a:rPr lang="zh-CN" altLang="en-US" sz="3000">
                <a:latin typeface="微软雅黑" pitchFamily="34" charset="-122"/>
                <a:ea typeface="微软雅黑" pitchFamily="34" charset="-122"/>
              </a:rPr>
              <a:t>；</a:t>
            </a:r>
          </a:p>
          <a:p>
            <a:pPr>
              <a:buClr>
                <a:schemeClr val="bg2">
                  <a:lumMod val="50000"/>
                </a:schemeClr>
              </a:buClr>
              <a:buFont typeface="Wingdings" pitchFamily="2" charset="2"/>
              <a:buChar char=""/>
            </a:pPr>
            <a:r>
              <a:rPr lang="en-US" altLang="zh-CN" sz="3000">
                <a:latin typeface="微软雅黑" pitchFamily="34" charset="-122"/>
                <a:ea typeface="微软雅黑" pitchFamily="34" charset="-122"/>
              </a:rPr>
              <a:t>3 </a:t>
            </a:r>
            <a:r>
              <a:rPr lang="zh-CN" altLang="en-US" sz="3000">
                <a:latin typeface="微软雅黑" pitchFamily="34" charset="-122"/>
                <a:ea typeface="微软雅黑" pitchFamily="34" charset="-122"/>
              </a:rPr>
              <a:t>判断预存放结构体成员的首地址相对于结构体首地址的偏移量是否是对齐系数的整数倍，若是则存放本成员，否则到</a:t>
            </a:r>
            <a:r>
              <a:rPr lang="en-US" altLang="zh-CN" sz="3000">
                <a:latin typeface="微软雅黑" pitchFamily="34" charset="-122"/>
                <a:ea typeface="微软雅黑" pitchFamily="34" charset="-122"/>
              </a:rPr>
              <a:t>4</a:t>
            </a:r>
            <a:r>
              <a:rPr lang="zh-CN" altLang="en-US" sz="3000">
                <a:latin typeface="微软雅黑" pitchFamily="34" charset="-122"/>
                <a:ea typeface="微软雅黑" pitchFamily="34" charset="-122"/>
              </a:rPr>
              <a:t>；</a:t>
            </a:r>
          </a:p>
          <a:p>
            <a:pPr>
              <a:buClr>
                <a:schemeClr val="bg2">
                  <a:lumMod val="50000"/>
                </a:schemeClr>
              </a:buClr>
              <a:buFont typeface="Wingdings" pitchFamily="2" charset="2"/>
              <a:buChar char=""/>
            </a:pPr>
            <a:r>
              <a:rPr lang="en-US" altLang="zh-CN" sz="3000">
                <a:latin typeface="微软雅黑" pitchFamily="34" charset="-122"/>
                <a:ea typeface="微软雅黑" pitchFamily="34" charset="-122"/>
              </a:rPr>
              <a:t>4 </a:t>
            </a:r>
            <a:r>
              <a:rPr lang="zh-CN" altLang="en-US" sz="3000">
                <a:latin typeface="微软雅黑" pitchFamily="34" charset="-122"/>
                <a:ea typeface="微软雅黑" pitchFamily="34" charset="-122"/>
              </a:rPr>
              <a:t>在本成员和上一个成员之间填充一定的空字节以达到整数倍的要求再存放本成员</a:t>
            </a:r>
            <a:r>
              <a:rPr lang="zh-CN" altLang="en-US" sz="3000" smtClean="0">
                <a:latin typeface="微软雅黑" pitchFamily="34" charset="-122"/>
                <a:ea typeface="微软雅黑" pitchFamily="34" charset="-122"/>
              </a:rPr>
              <a:t>。</a:t>
            </a:r>
            <a:endParaRPr lang="zh-CN" altLang="en-US" sz="3000">
              <a:latin typeface="微软雅黑" pitchFamily="34" charset="-122"/>
              <a:ea typeface="微软雅黑" pitchFamily="34" charset="-122"/>
            </a:endParaRPr>
          </a:p>
        </p:txBody>
      </p:sp>
      <p:sp>
        <p:nvSpPr>
          <p:cNvPr id="5" name="内容占位符 4"/>
          <p:cNvSpPr txBox="1">
            <a:spLocks/>
          </p:cNvSpPr>
          <p:nvPr/>
        </p:nvSpPr>
        <p:spPr bwMode="auto">
          <a:xfrm>
            <a:off x="621804" y="944724"/>
            <a:ext cx="9937104" cy="50405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800"/>
              </a:spcBef>
              <a:spcAft>
                <a:spcPct val="0"/>
              </a:spcAft>
              <a:buClr>
                <a:schemeClr val="tx1"/>
              </a:buClr>
              <a:buSzPct val="80000"/>
              <a:buFont typeface="Arial" charset="0"/>
              <a:buChar char="•"/>
              <a:defRPr sz="2800" kern="1200">
                <a:solidFill>
                  <a:schemeClr val="tx1"/>
                </a:solidFill>
                <a:latin typeface="+mn-lt"/>
                <a:ea typeface="+mn-ea"/>
                <a:cs typeface="+mn-cs"/>
              </a:defRPr>
            </a:lvl1pPr>
            <a:lvl2pPr marL="615950" indent="-285750" algn="l" rtl="0" fontAlgn="base">
              <a:lnSpc>
                <a:spcPct val="90000"/>
              </a:lnSpc>
              <a:spcBef>
                <a:spcPts val="600"/>
              </a:spcBef>
              <a:spcAft>
                <a:spcPct val="0"/>
              </a:spcAft>
              <a:buSzPct val="80000"/>
              <a:buFont typeface="Corbel" pitchFamily="34" charset="0"/>
              <a:buChar char="–"/>
              <a:defRPr sz="2400" kern="1200">
                <a:solidFill>
                  <a:schemeClr val="tx1"/>
                </a:solidFill>
                <a:latin typeface="+mn-lt"/>
                <a:ea typeface="+mn-ea"/>
                <a:cs typeface="+mn-cs"/>
              </a:defRPr>
            </a:lvl2pPr>
            <a:lvl3pPr marL="995363" indent="-228600" algn="l" rtl="0" fontAlgn="base">
              <a:lnSpc>
                <a:spcPct val="90000"/>
              </a:lnSpc>
              <a:spcBef>
                <a:spcPts val="600"/>
              </a:spcBef>
              <a:spcAft>
                <a:spcPct val="0"/>
              </a:spcAft>
              <a:buClr>
                <a:schemeClr val="tx1"/>
              </a:buClr>
              <a:buSzPct val="80000"/>
              <a:buFont typeface="Arial" charset="0"/>
              <a:buChar char="•"/>
              <a:defRPr sz="2000" kern="1200">
                <a:solidFill>
                  <a:schemeClr val="tx1"/>
                </a:solidFill>
                <a:latin typeface="+mn-lt"/>
                <a:ea typeface="+mn-ea"/>
                <a:cs typeface="+mn-cs"/>
              </a:defRPr>
            </a:lvl3pPr>
            <a:lvl4pPr marL="1379538" indent="-282575" algn="l" rtl="0" fontAlgn="base">
              <a:lnSpc>
                <a:spcPct val="90000"/>
              </a:lnSpc>
              <a:spcBef>
                <a:spcPts val="600"/>
              </a:spcBef>
              <a:spcAft>
                <a:spcPct val="0"/>
              </a:spcAft>
              <a:buFont typeface="Corbel" pitchFamily="34" charset="0"/>
              <a:buChar char="–"/>
              <a:defRPr kern="1200">
                <a:solidFill>
                  <a:schemeClr val="tx1"/>
                </a:solidFill>
                <a:latin typeface="+mn-lt"/>
                <a:ea typeface="+mn-ea"/>
                <a:cs typeface="+mn-cs"/>
              </a:defRPr>
            </a:lvl4pPr>
            <a:lvl5pPr marL="1763713" indent="-228600" algn="l" rtl="0" fontAlgn="base">
              <a:lnSpc>
                <a:spcPct val="90000"/>
              </a:lnSpc>
              <a:spcBef>
                <a:spcPts val="600"/>
              </a:spcBef>
              <a:spcAft>
                <a:spcPct val="0"/>
              </a:spcAft>
              <a:buClr>
                <a:schemeClr val="tx1"/>
              </a:buClr>
              <a:buSzPct val="80000"/>
              <a:buFont typeface="Arial" charset="0"/>
              <a:buChar char="•"/>
              <a:defRPr kern="1200">
                <a:solidFill>
                  <a:schemeClr val="tx1"/>
                </a:solidFill>
                <a:latin typeface="+mn-lt"/>
                <a:ea typeface="+mn-ea"/>
                <a:cs typeface="+mn-cs"/>
              </a:defRPr>
            </a:lvl5pPr>
            <a:lvl6pPr marL="2148840"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6pPr>
            <a:lvl7pPr marL="2532888" indent="-228600" algn="l" defTabSz="914400" rtl="0" eaLnBrk="1" latinLnBrk="0" hangingPunct="1">
              <a:lnSpc>
                <a:spcPct val="90000"/>
              </a:lnSpc>
              <a:spcBef>
                <a:spcPts val="600"/>
              </a:spcBef>
              <a:buSzPct val="80000"/>
              <a:buFont typeface="Arial" pitchFamily="34" charset="0"/>
              <a:buChar char="•"/>
              <a:defRPr sz="1800" kern="1200" baseline="0">
                <a:solidFill>
                  <a:schemeClr val="tx1"/>
                </a:solidFill>
                <a:latin typeface="+mn-lt"/>
                <a:ea typeface="+mn-ea"/>
                <a:cs typeface="+mn-cs"/>
              </a:defRPr>
            </a:lvl7pPr>
            <a:lvl8pPr marL="2916936"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8pPr>
            <a:lvl9pPr marL="3300984" indent="-228600" algn="l" defTabSz="914400" rtl="0" eaLnBrk="1" latinLnBrk="0" hangingPunct="1">
              <a:lnSpc>
                <a:spcPct val="90000"/>
              </a:lnSpc>
              <a:spcBef>
                <a:spcPts val="600"/>
              </a:spcBef>
              <a:buSzPct val="80000"/>
              <a:buFont typeface="Arial" pitchFamily="34" charset="0"/>
              <a:buChar char="•"/>
              <a:defRPr sz="1800" kern="1200">
                <a:solidFill>
                  <a:schemeClr val="tx1"/>
                </a:solidFill>
                <a:latin typeface="+mn-lt"/>
                <a:ea typeface="+mn-ea"/>
                <a:cs typeface="+mn-cs"/>
              </a:defRPr>
            </a:lvl9pPr>
          </a:lstStyle>
          <a:p>
            <a:pPr marL="0" indent="0">
              <a:buClr>
                <a:schemeClr val="bg2">
                  <a:lumMod val="50000"/>
                </a:schemeClr>
              </a:buClr>
              <a:buNone/>
            </a:pPr>
            <a:r>
              <a:rPr lang="zh-CN" altLang="en-US" sz="3200">
                <a:latin typeface="微软雅黑" pitchFamily="34" charset="-122"/>
                <a:ea typeface="微软雅黑" pitchFamily="34" charset="-122"/>
              </a:rPr>
              <a:t>成员的对齐步骤：</a:t>
            </a:r>
          </a:p>
        </p:txBody>
      </p:sp>
    </p:spTree>
    <p:extLst>
      <p:ext uri="{BB962C8B-B14F-4D97-AF65-F5344CB8AC3E}">
        <p14:creationId xmlns:p14="http://schemas.microsoft.com/office/powerpoint/2010/main" val="410391460"/>
      </p:ext>
    </p:extLst>
  </p:cSld>
  <p:clrMapOvr>
    <a:masterClrMapping/>
  </p:clrMapOvr>
  <p:transition spd="med">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a:t>结构体的内存分配</a:t>
            </a:r>
            <a:endParaRPr lang="zh-CN" altLang="en-US"/>
          </a:p>
        </p:txBody>
      </p:sp>
      <p:sp>
        <p:nvSpPr>
          <p:cNvPr id="4" name="内容占位符 4"/>
          <p:cNvSpPr txBox="1">
            <a:spLocks/>
          </p:cNvSpPr>
          <p:nvPr/>
        </p:nvSpPr>
        <p:spPr bwMode="auto">
          <a:xfrm>
            <a:off x="1053852" y="1556792"/>
            <a:ext cx="9937104" cy="482453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800"/>
              </a:spcBef>
              <a:spcAft>
                <a:spcPct val="0"/>
              </a:spcAft>
              <a:buClr>
                <a:schemeClr val="tx1"/>
              </a:buClr>
              <a:buSzPct val="80000"/>
              <a:buFont typeface="Arial" charset="0"/>
              <a:buChar char="•"/>
              <a:defRPr sz="2800" kern="1200">
                <a:solidFill>
                  <a:schemeClr val="tx1"/>
                </a:solidFill>
                <a:latin typeface="+mn-lt"/>
                <a:ea typeface="+mn-ea"/>
                <a:cs typeface="+mn-cs"/>
              </a:defRPr>
            </a:lvl1pPr>
            <a:lvl2pPr marL="615950" indent="-285750" algn="l" rtl="0" fontAlgn="base">
              <a:lnSpc>
                <a:spcPct val="90000"/>
              </a:lnSpc>
              <a:spcBef>
                <a:spcPts val="600"/>
              </a:spcBef>
              <a:spcAft>
                <a:spcPct val="0"/>
              </a:spcAft>
              <a:buSzPct val="80000"/>
              <a:buFont typeface="Corbel" pitchFamily="34" charset="0"/>
              <a:buChar char="–"/>
              <a:defRPr sz="2400" kern="1200">
                <a:solidFill>
                  <a:schemeClr val="tx1"/>
                </a:solidFill>
                <a:latin typeface="+mn-lt"/>
                <a:ea typeface="+mn-ea"/>
                <a:cs typeface="+mn-cs"/>
              </a:defRPr>
            </a:lvl2pPr>
            <a:lvl3pPr marL="995363" indent="-228600" algn="l" rtl="0" fontAlgn="base">
              <a:lnSpc>
                <a:spcPct val="90000"/>
              </a:lnSpc>
              <a:spcBef>
                <a:spcPts val="600"/>
              </a:spcBef>
              <a:spcAft>
                <a:spcPct val="0"/>
              </a:spcAft>
              <a:buClr>
                <a:schemeClr val="tx1"/>
              </a:buClr>
              <a:buSzPct val="80000"/>
              <a:buFont typeface="Arial" charset="0"/>
              <a:buChar char="•"/>
              <a:defRPr sz="2000" kern="1200">
                <a:solidFill>
                  <a:schemeClr val="tx1"/>
                </a:solidFill>
                <a:latin typeface="+mn-lt"/>
                <a:ea typeface="+mn-ea"/>
                <a:cs typeface="+mn-cs"/>
              </a:defRPr>
            </a:lvl3pPr>
            <a:lvl4pPr marL="1379538" indent="-282575" algn="l" rtl="0" fontAlgn="base">
              <a:lnSpc>
                <a:spcPct val="90000"/>
              </a:lnSpc>
              <a:spcBef>
                <a:spcPts val="600"/>
              </a:spcBef>
              <a:spcAft>
                <a:spcPct val="0"/>
              </a:spcAft>
              <a:buFont typeface="Corbel" pitchFamily="34" charset="0"/>
              <a:buChar char="–"/>
              <a:defRPr kern="1200">
                <a:solidFill>
                  <a:schemeClr val="tx1"/>
                </a:solidFill>
                <a:latin typeface="+mn-lt"/>
                <a:ea typeface="+mn-ea"/>
                <a:cs typeface="+mn-cs"/>
              </a:defRPr>
            </a:lvl4pPr>
            <a:lvl5pPr marL="1763713" indent="-228600" algn="l" rtl="0" fontAlgn="base">
              <a:lnSpc>
                <a:spcPct val="90000"/>
              </a:lnSpc>
              <a:spcBef>
                <a:spcPts val="600"/>
              </a:spcBef>
              <a:spcAft>
                <a:spcPct val="0"/>
              </a:spcAft>
              <a:buClr>
                <a:schemeClr val="tx1"/>
              </a:buClr>
              <a:buSzPct val="80000"/>
              <a:buFont typeface="Arial" charset="0"/>
              <a:buChar char="•"/>
              <a:defRPr kern="1200">
                <a:solidFill>
                  <a:schemeClr val="tx1"/>
                </a:solidFill>
                <a:latin typeface="+mn-lt"/>
                <a:ea typeface="+mn-ea"/>
                <a:cs typeface="+mn-cs"/>
              </a:defRPr>
            </a:lvl5pPr>
            <a:lvl6pPr marL="2148840"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6pPr>
            <a:lvl7pPr marL="2532888" indent="-228600" algn="l" defTabSz="914400" rtl="0" eaLnBrk="1" latinLnBrk="0" hangingPunct="1">
              <a:lnSpc>
                <a:spcPct val="90000"/>
              </a:lnSpc>
              <a:spcBef>
                <a:spcPts val="600"/>
              </a:spcBef>
              <a:buSzPct val="80000"/>
              <a:buFont typeface="Arial" pitchFamily="34" charset="0"/>
              <a:buChar char="•"/>
              <a:defRPr sz="1800" kern="1200" baseline="0">
                <a:solidFill>
                  <a:schemeClr val="tx1"/>
                </a:solidFill>
                <a:latin typeface="+mn-lt"/>
                <a:ea typeface="+mn-ea"/>
                <a:cs typeface="+mn-cs"/>
              </a:defRPr>
            </a:lvl7pPr>
            <a:lvl8pPr marL="2916936"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8pPr>
            <a:lvl9pPr marL="3300984" indent="-228600" algn="l" defTabSz="914400" rtl="0" eaLnBrk="1" latinLnBrk="0" hangingPunct="1">
              <a:lnSpc>
                <a:spcPct val="90000"/>
              </a:lnSpc>
              <a:spcBef>
                <a:spcPts val="600"/>
              </a:spcBef>
              <a:buSzPct val="80000"/>
              <a:buFont typeface="Arial" pitchFamily="34" charset="0"/>
              <a:buChar char="•"/>
              <a:defRPr sz="1800" kern="1200">
                <a:solidFill>
                  <a:schemeClr val="tx1"/>
                </a:solidFill>
                <a:latin typeface="+mn-lt"/>
                <a:ea typeface="+mn-ea"/>
                <a:cs typeface="+mn-cs"/>
              </a:defRPr>
            </a:lvl9pPr>
          </a:lstStyle>
          <a:p>
            <a:pPr>
              <a:buClr>
                <a:schemeClr val="bg2">
                  <a:lumMod val="50000"/>
                </a:schemeClr>
              </a:buClr>
              <a:buFont typeface="Wingdings" pitchFamily="2" charset="2"/>
              <a:buChar char=""/>
            </a:pPr>
            <a:r>
              <a:rPr lang="en-US" altLang="zh-CN" sz="3000">
                <a:latin typeface="微软雅黑" pitchFamily="34" charset="-122"/>
                <a:ea typeface="微软雅黑" pitchFamily="34" charset="-122"/>
              </a:rPr>
              <a:t>1 </a:t>
            </a:r>
            <a:r>
              <a:rPr lang="zh-CN" altLang="en-US" sz="3000">
                <a:latin typeface="微软雅黑" pitchFamily="34" charset="-122"/>
                <a:ea typeface="微软雅黑" pitchFamily="34" charset="-122"/>
              </a:rPr>
              <a:t>判断结构体成员中最大成员的大小是否小于等于对齐系数，小于等于执行到</a:t>
            </a:r>
            <a:r>
              <a:rPr lang="en-US" altLang="zh-CN" sz="3000">
                <a:latin typeface="微软雅黑" pitchFamily="34" charset="-122"/>
                <a:ea typeface="微软雅黑" pitchFamily="34" charset="-122"/>
              </a:rPr>
              <a:t>2</a:t>
            </a:r>
            <a:r>
              <a:rPr lang="zh-CN" altLang="en-US" sz="3000">
                <a:latin typeface="微软雅黑" pitchFamily="34" charset="-122"/>
                <a:ea typeface="微软雅黑" pitchFamily="34" charset="-122"/>
              </a:rPr>
              <a:t>，否则到</a:t>
            </a:r>
            <a:r>
              <a:rPr lang="en-US" altLang="zh-CN" sz="3000">
                <a:latin typeface="微软雅黑" pitchFamily="34" charset="-122"/>
                <a:ea typeface="微软雅黑" pitchFamily="34" charset="-122"/>
              </a:rPr>
              <a:t>3</a:t>
            </a:r>
            <a:r>
              <a:rPr lang="zh-CN" altLang="en-US" sz="3000">
                <a:latin typeface="微软雅黑" pitchFamily="34" charset="-122"/>
                <a:ea typeface="微软雅黑" pitchFamily="34" charset="-122"/>
              </a:rPr>
              <a:t>；</a:t>
            </a:r>
          </a:p>
          <a:p>
            <a:pPr>
              <a:buClr>
                <a:schemeClr val="bg2">
                  <a:lumMod val="50000"/>
                </a:schemeClr>
              </a:buClr>
              <a:buFont typeface="Wingdings" pitchFamily="2" charset="2"/>
              <a:buChar char=""/>
            </a:pPr>
            <a:r>
              <a:rPr lang="en-US" altLang="zh-CN" sz="3000">
                <a:latin typeface="微软雅黑" pitchFamily="34" charset="-122"/>
                <a:ea typeface="微软雅黑" pitchFamily="34" charset="-122"/>
              </a:rPr>
              <a:t>2 </a:t>
            </a:r>
            <a:r>
              <a:rPr lang="zh-CN" altLang="en-US" sz="3000">
                <a:latin typeface="微软雅黑" pitchFamily="34" charset="-122"/>
                <a:ea typeface="微软雅黑" pitchFamily="34" charset="-122"/>
              </a:rPr>
              <a:t>判断结构体各成员成员对齐后长度之和是否是最大成员大小的整数倍，是则不进行整体对齐，否则到</a:t>
            </a:r>
            <a:r>
              <a:rPr lang="en-US" altLang="zh-CN" sz="3000">
                <a:latin typeface="微软雅黑" pitchFamily="34" charset="-122"/>
                <a:ea typeface="微软雅黑" pitchFamily="34" charset="-122"/>
              </a:rPr>
              <a:t>4</a:t>
            </a:r>
            <a:r>
              <a:rPr lang="zh-CN" altLang="en-US" sz="3000">
                <a:latin typeface="微软雅黑" pitchFamily="34" charset="-122"/>
                <a:ea typeface="微软雅黑" pitchFamily="34" charset="-122"/>
              </a:rPr>
              <a:t>；</a:t>
            </a:r>
          </a:p>
          <a:p>
            <a:pPr>
              <a:buClr>
                <a:schemeClr val="bg2">
                  <a:lumMod val="50000"/>
                </a:schemeClr>
              </a:buClr>
              <a:buFont typeface="Wingdings" pitchFamily="2" charset="2"/>
              <a:buChar char=""/>
            </a:pPr>
            <a:r>
              <a:rPr lang="en-US" altLang="zh-CN" sz="3000">
                <a:latin typeface="微软雅黑" pitchFamily="34" charset="-122"/>
                <a:ea typeface="微软雅黑" pitchFamily="34" charset="-122"/>
              </a:rPr>
              <a:t>3 </a:t>
            </a:r>
            <a:r>
              <a:rPr lang="zh-CN" altLang="en-US" sz="3000">
                <a:latin typeface="微软雅黑" pitchFamily="34" charset="-122"/>
                <a:ea typeface="微软雅黑" pitchFamily="34" charset="-122"/>
              </a:rPr>
              <a:t>判断结构体各成员成员对齐后长度之后是否是对齐系数的整数倍，是则不进行整体对齐，否则到</a:t>
            </a:r>
            <a:r>
              <a:rPr lang="en-US" altLang="zh-CN" sz="3000">
                <a:latin typeface="微软雅黑" pitchFamily="34" charset="-122"/>
                <a:ea typeface="微软雅黑" pitchFamily="34" charset="-122"/>
              </a:rPr>
              <a:t>4</a:t>
            </a:r>
            <a:r>
              <a:rPr lang="zh-CN" altLang="en-US" sz="3000">
                <a:latin typeface="微软雅黑" pitchFamily="34" charset="-122"/>
                <a:ea typeface="微软雅黑" pitchFamily="34" charset="-122"/>
              </a:rPr>
              <a:t>；</a:t>
            </a:r>
          </a:p>
          <a:p>
            <a:pPr>
              <a:buClr>
                <a:schemeClr val="bg2">
                  <a:lumMod val="50000"/>
                </a:schemeClr>
              </a:buClr>
              <a:buFont typeface="Wingdings" pitchFamily="2" charset="2"/>
              <a:buChar char=""/>
            </a:pPr>
            <a:r>
              <a:rPr lang="en-US" altLang="zh-CN" sz="3000">
                <a:latin typeface="微软雅黑" pitchFamily="34" charset="-122"/>
                <a:ea typeface="微软雅黑" pitchFamily="34" charset="-122"/>
              </a:rPr>
              <a:t>4 </a:t>
            </a:r>
            <a:r>
              <a:rPr lang="zh-CN" altLang="en-US" sz="3000">
                <a:latin typeface="微软雅黑" pitchFamily="34" charset="-122"/>
                <a:ea typeface="微软雅黑" pitchFamily="34" charset="-122"/>
              </a:rPr>
              <a:t>在最后一个成员后填充一定的空字节以达到整数倍的要求，整体对齐完成。</a:t>
            </a:r>
          </a:p>
          <a:p>
            <a:pPr>
              <a:buClr>
                <a:schemeClr val="bg2">
                  <a:lumMod val="50000"/>
                </a:schemeClr>
              </a:buClr>
              <a:buFont typeface="Wingdings" pitchFamily="2" charset="2"/>
              <a:buChar char=""/>
            </a:pPr>
            <a:endParaRPr lang="zh-CN" altLang="en-US" sz="3000">
              <a:latin typeface="微软雅黑" pitchFamily="34" charset="-122"/>
              <a:ea typeface="微软雅黑" pitchFamily="34" charset="-122"/>
            </a:endParaRPr>
          </a:p>
        </p:txBody>
      </p:sp>
      <p:sp>
        <p:nvSpPr>
          <p:cNvPr id="5" name="内容占位符 4"/>
          <p:cNvSpPr txBox="1">
            <a:spLocks/>
          </p:cNvSpPr>
          <p:nvPr/>
        </p:nvSpPr>
        <p:spPr bwMode="auto">
          <a:xfrm>
            <a:off x="621804" y="944724"/>
            <a:ext cx="9937104" cy="50405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800"/>
              </a:spcBef>
              <a:spcAft>
                <a:spcPct val="0"/>
              </a:spcAft>
              <a:buClr>
                <a:schemeClr val="tx1"/>
              </a:buClr>
              <a:buSzPct val="80000"/>
              <a:buFont typeface="Arial" charset="0"/>
              <a:buChar char="•"/>
              <a:defRPr sz="2800" kern="1200">
                <a:solidFill>
                  <a:schemeClr val="tx1"/>
                </a:solidFill>
                <a:latin typeface="+mn-lt"/>
                <a:ea typeface="+mn-ea"/>
                <a:cs typeface="+mn-cs"/>
              </a:defRPr>
            </a:lvl1pPr>
            <a:lvl2pPr marL="615950" indent="-285750" algn="l" rtl="0" fontAlgn="base">
              <a:lnSpc>
                <a:spcPct val="90000"/>
              </a:lnSpc>
              <a:spcBef>
                <a:spcPts val="600"/>
              </a:spcBef>
              <a:spcAft>
                <a:spcPct val="0"/>
              </a:spcAft>
              <a:buSzPct val="80000"/>
              <a:buFont typeface="Corbel" pitchFamily="34" charset="0"/>
              <a:buChar char="–"/>
              <a:defRPr sz="2400" kern="1200">
                <a:solidFill>
                  <a:schemeClr val="tx1"/>
                </a:solidFill>
                <a:latin typeface="+mn-lt"/>
                <a:ea typeface="+mn-ea"/>
                <a:cs typeface="+mn-cs"/>
              </a:defRPr>
            </a:lvl2pPr>
            <a:lvl3pPr marL="995363" indent="-228600" algn="l" rtl="0" fontAlgn="base">
              <a:lnSpc>
                <a:spcPct val="90000"/>
              </a:lnSpc>
              <a:spcBef>
                <a:spcPts val="600"/>
              </a:spcBef>
              <a:spcAft>
                <a:spcPct val="0"/>
              </a:spcAft>
              <a:buClr>
                <a:schemeClr val="tx1"/>
              </a:buClr>
              <a:buSzPct val="80000"/>
              <a:buFont typeface="Arial" charset="0"/>
              <a:buChar char="•"/>
              <a:defRPr sz="2000" kern="1200">
                <a:solidFill>
                  <a:schemeClr val="tx1"/>
                </a:solidFill>
                <a:latin typeface="+mn-lt"/>
                <a:ea typeface="+mn-ea"/>
                <a:cs typeface="+mn-cs"/>
              </a:defRPr>
            </a:lvl3pPr>
            <a:lvl4pPr marL="1379538" indent="-282575" algn="l" rtl="0" fontAlgn="base">
              <a:lnSpc>
                <a:spcPct val="90000"/>
              </a:lnSpc>
              <a:spcBef>
                <a:spcPts val="600"/>
              </a:spcBef>
              <a:spcAft>
                <a:spcPct val="0"/>
              </a:spcAft>
              <a:buFont typeface="Corbel" pitchFamily="34" charset="0"/>
              <a:buChar char="–"/>
              <a:defRPr kern="1200">
                <a:solidFill>
                  <a:schemeClr val="tx1"/>
                </a:solidFill>
                <a:latin typeface="+mn-lt"/>
                <a:ea typeface="+mn-ea"/>
                <a:cs typeface="+mn-cs"/>
              </a:defRPr>
            </a:lvl4pPr>
            <a:lvl5pPr marL="1763713" indent="-228600" algn="l" rtl="0" fontAlgn="base">
              <a:lnSpc>
                <a:spcPct val="90000"/>
              </a:lnSpc>
              <a:spcBef>
                <a:spcPts val="600"/>
              </a:spcBef>
              <a:spcAft>
                <a:spcPct val="0"/>
              </a:spcAft>
              <a:buClr>
                <a:schemeClr val="tx1"/>
              </a:buClr>
              <a:buSzPct val="80000"/>
              <a:buFont typeface="Arial" charset="0"/>
              <a:buChar char="•"/>
              <a:defRPr kern="1200">
                <a:solidFill>
                  <a:schemeClr val="tx1"/>
                </a:solidFill>
                <a:latin typeface="+mn-lt"/>
                <a:ea typeface="+mn-ea"/>
                <a:cs typeface="+mn-cs"/>
              </a:defRPr>
            </a:lvl5pPr>
            <a:lvl6pPr marL="2148840"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6pPr>
            <a:lvl7pPr marL="2532888" indent="-228600" algn="l" defTabSz="914400" rtl="0" eaLnBrk="1" latinLnBrk="0" hangingPunct="1">
              <a:lnSpc>
                <a:spcPct val="90000"/>
              </a:lnSpc>
              <a:spcBef>
                <a:spcPts val="600"/>
              </a:spcBef>
              <a:buSzPct val="80000"/>
              <a:buFont typeface="Arial" pitchFamily="34" charset="0"/>
              <a:buChar char="•"/>
              <a:defRPr sz="1800" kern="1200" baseline="0">
                <a:solidFill>
                  <a:schemeClr val="tx1"/>
                </a:solidFill>
                <a:latin typeface="+mn-lt"/>
                <a:ea typeface="+mn-ea"/>
                <a:cs typeface="+mn-cs"/>
              </a:defRPr>
            </a:lvl7pPr>
            <a:lvl8pPr marL="2916936"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8pPr>
            <a:lvl9pPr marL="3300984" indent="-228600" algn="l" defTabSz="914400" rtl="0" eaLnBrk="1" latinLnBrk="0" hangingPunct="1">
              <a:lnSpc>
                <a:spcPct val="90000"/>
              </a:lnSpc>
              <a:spcBef>
                <a:spcPts val="600"/>
              </a:spcBef>
              <a:buSzPct val="80000"/>
              <a:buFont typeface="Arial" pitchFamily="34" charset="0"/>
              <a:buChar char="•"/>
              <a:defRPr sz="1800" kern="1200">
                <a:solidFill>
                  <a:schemeClr val="tx1"/>
                </a:solidFill>
                <a:latin typeface="+mn-lt"/>
                <a:ea typeface="+mn-ea"/>
                <a:cs typeface="+mn-cs"/>
              </a:defRPr>
            </a:lvl9pPr>
          </a:lstStyle>
          <a:p>
            <a:pPr marL="0" indent="0">
              <a:buClr>
                <a:schemeClr val="bg2">
                  <a:lumMod val="50000"/>
                </a:schemeClr>
              </a:buClr>
              <a:buNone/>
            </a:pPr>
            <a:r>
              <a:rPr lang="zh-CN" altLang="en-US" sz="3200">
                <a:latin typeface="微软雅黑" pitchFamily="34" charset="-122"/>
                <a:ea typeface="微软雅黑" pitchFamily="34" charset="-122"/>
              </a:rPr>
              <a:t>整体的对齐步骤：</a:t>
            </a:r>
          </a:p>
        </p:txBody>
      </p:sp>
    </p:spTree>
    <p:extLst>
      <p:ext uri="{BB962C8B-B14F-4D97-AF65-F5344CB8AC3E}">
        <p14:creationId xmlns:p14="http://schemas.microsoft.com/office/powerpoint/2010/main" val="2360050179"/>
      </p:ext>
    </p:extLst>
  </p:cSld>
  <p:clrMapOvr>
    <a:masterClrMapping/>
  </p:clrMapOvr>
  <p:transition spd="med">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a:t>结构体的内存分配</a:t>
            </a:r>
            <a:endParaRPr lang="zh-CN" altLang="en-US"/>
          </a:p>
        </p:txBody>
      </p:sp>
      <p:sp>
        <p:nvSpPr>
          <p:cNvPr id="4" name="内容占位符 4"/>
          <p:cNvSpPr txBox="1">
            <a:spLocks/>
          </p:cNvSpPr>
          <p:nvPr/>
        </p:nvSpPr>
        <p:spPr bwMode="auto">
          <a:xfrm>
            <a:off x="981844" y="1268760"/>
            <a:ext cx="9937104" cy="482453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800"/>
              </a:spcBef>
              <a:spcAft>
                <a:spcPct val="0"/>
              </a:spcAft>
              <a:buClr>
                <a:schemeClr val="tx1"/>
              </a:buClr>
              <a:buSzPct val="80000"/>
              <a:buFont typeface="Arial" charset="0"/>
              <a:buChar char="•"/>
              <a:defRPr sz="2800" kern="1200">
                <a:solidFill>
                  <a:schemeClr val="tx1"/>
                </a:solidFill>
                <a:latin typeface="+mn-lt"/>
                <a:ea typeface="+mn-ea"/>
                <a:cs typeface="+mn-cs"/>
              </a:defRPr>
            </a:lvl1pPr>
            <a:lvl2pPr marL="615950" indent="-285750" algn="l" rtl="0" fontAlgn="base">
              <a:lnSpc>
                <a:spcPct val="90000"/>
              </a:lnSpc>
              <a:spcBef>
                <a:spcPts val="600"/>
              </a:spcBef>
              <a:spcAft>
                <a:spcPct val="0"/>
              </a:spcAft>
              <a:buSzPct val="80000"/>
              <a:buFont typeface="Corbel" pitchFamily="34" charset="0"/>
              <a:buChar char="–"/>
              <a:defRPr sz="2400" kern="1200">
                <a:solidFill>
                  <a:schemeClr val="tx1"/>
                </a:solidFill>
                <a:latin typeface="+mn-lt"/>
                <a:ea typeface="+mn-ea"/>
                <a:cs typeface="+mn-cs"/>
              </a:defRPr>
            </a:lvl2pPr>
            <a:lvl3pPr marL="995363" indent="-228600" algn="l" rtl="0" fontAlgn="base">
              <a:lnSpc>
                <a:spcPct val="90000"/>
              </a:lnSpc>
              <a:spcBef>
                <a:spcPts val="600"/>
              </a:spcBef>
              <a:spcAft>
                <a:spcPct val="0"/>
              </a:spcAft>
              <a:buClr>
                <a:schemeClr val="tx1"/>
              </a:buClr>
              <a:buSzPct val="80000"/>
              <a:buFont typeface="Arial" charset="0"/>
              <a:buChar char="•"/>
              <a:defRPr sz="2000" kern="1200">
                <a:solidFill>
                  <a:schemeClr val="tx1"/>
                </a:solidFill>
                <a:latin typeface="+mn-lt"/>
                <a:ea typeface="+mn-ea"/>
                <a:cs typeface="+mn-cs"/>
              </a:defRPr>
            </a:lvl3pPr>
            <a:lvl4pPr marL="1379538" indent="-282575" algn="l" rtl="0" fontAlgn="base">
              <a:lnSpc>
                <a:spcPct val="90000"/>
              </a:lnSpc>
              <a:spcBef>
                <a:spcPts val="600"/>
              </a:spcBef>
              <a:spcAft>
                <a:spcPct val="0"/>
              </a:spcAft>
              <a:buFont typeface="Corbel" pitchFamily="34" charset="0"/>
              <a:buChar char="–"/>
              <a:defRPr kern="1200">
                <a:solidFill>
                  <a:schemeClr val="tx1"/>
                </a:solidFill>
                <a:latin typeface="+mn-lt"/>
                <a:ea typeface="+mn-ea"/>
                <a:cs typeface="+mn-cs"/>
              </a:defRPr>
            </a:lvl4pPr>
            <a:lvl5pPr marL="1763713" indent="-228600" algn="l" rtl="0" fontAlgn="base">
              <a:lnSpc>
                <a:spcPct val="90000"/>
              </a:lnSpc>
              <a:spcBef>
                <a:spcPts val="600"/>
              </a:spcBef>
              <a:spcAft>
                <a:spcPct val="0"/>
              </a:spcAft>
              <a:buClr>
                <a:schemeClr val="tx1"/>
              </a:buClr>
              <a:buSzPct val="80000"/>
              <a:buFont typeface="Arial" charset="0"/>
              <a:buChar char="•"/>
              <a:defRPr kern="1200">
                <a:solidFill>
                  <a:schemeClr val="tx1"/>
                </a:solidFill>
                <a:latin typeface="+mn-lt"/>
                <a:ea typeface="+mn-ea"/>
                <a:cs typeface="+mn-cs"/>
              </a:defRPr>
            </a:lvl5pPr>
            <a:lvl6pPr marL="2148840"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6pPr>
            <a:lvl7pPr marL="2532888" indent="-228600" algn="l" defTabSz="914400" rtl="0" eaLnBrk="1" latinLnBrk="0" hangingPunct="1">
              <a:lnSpc>
                <a:spcPct val="90000"/>
              </a:lnSpc>
              <a:spcBef>
                <a:spcPts val="600"/>
              </a:spcBef>
              <a:buSzPct val="80000"/>
              <a:buFont typeface="Arial" pitchFamily="34" charset="0"/>
              <a:buChar char="•"/>
              <a:defRPr sz="1800" kern="1200" baseline="0">
                <a:solidFill>
                  <a:schemeClr val="tx1"/>
                </a:solidFill>
                <a:latin typeface="+mn-lt"/>
                <a:ea typeface="+mn-ea"/>
                <a:cs typeface="+mn-cs"/>
              </a:defRPr>
            </a:lvl7pPr>
            <a:lvl8pPr marL="2916936"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8pPr>
            <a:lvl9pPr marL="3300984" indent="-228600" algn="l" defTabSz="914400" rtl="0" eaLnBrk="1" latinLnBrk="0" hangingPunct="1">
              <a:lnSpc>
                <a:spcPct val="90000"/>
              </a:lnSpc>
              <a:spcBef>
                <a:spcPts val="600"/>
              </a:spcBef>
              <a:buSzPct val="80000"/>
              <a:buFont typeface="Arial" pitchFamily="34" charset="0"/>
              <a:buChar char="•"/>
              <a:defRPr sz="1800" kern="1200">
                <a:solidFill>
                  <a:schemeClr val="tx1"/>
                </a:solidFill>
                <a:latin typeface="+mn-lt"/>
                <a:ea typeface="+mn-ea"/>
                <a:cs typeface="+mn-cs"/>
              </a:defRPr>
            </a:lvl9pPr>
          </a:lstStyle>
          <a:p>
            <a:pPr>
              <a:buClr>
                <a:schemeClr val="bg2">
                  <a:lumMod val="50000"/>
                </a:schemeClr>
              </a:buClr>
              <a:buFont typeface="Wingdings" pitchFamily="2" charset="2"/>
              <a:buChar char=""/>
            </a:pPr>
            <a:r>
              <a:rPr lang="zh-CN" altLang="en-US" sz="3000">
                <a:latin typeface="微软雅黑" pitchFamily="34" charset="-122"/>
                <a:ea typeface="微软雅黑" pitchFamily="34" charset="-122"/>
              </a:rPr>
              <a:t>使用伪指令 </a:t>
            </a:r>
            <a:r>
              <a:rPr lang="en-US" altLang="zh-CN" sz="3000">
                <a:latin typeface="微软雅黑" pitchFamily="34" charset="-122"/>
                <a:ea typeface="微软雅黑" pitchFamily="34" charset="-122"/>
              </a:rPr>
              <a:t>#pragma pack (n) </a:t>
            </a:r>
            <a:r>
              <a:rPr lang="zh-CN" altLang="en-US" sz="3000">
                <a:latin typeface="微软雅黑" pitchFamily="34" charset="-122"/>
                <a:ea typeface="微软雅黑" pitchFamily="34" charset="-122"/>
              </a:rPr>
              <a:t>设置对齐系数</a:t>
            </a:r>
          </a:p>
          <a:p>
            <a:pPr marL="0" indent="0">
              <a:buClr>
                <a:schemeClr val="bg2">
                  <a:lumMod val="50000"/>
                </a:schemeClr>
              </a:buClr>
              <a:buNone/>
            </a:pPr>
            <a:r>
              <a:rPr lang="zh-CN" altLang="en-US" sz="3000">
                <a:latin typeface="微软雅黑" pitchFamily="34" charset="-122"/>
                <a:ea typeface="微软雅黑" pitchFamily="34" charset="-122"/>
              </a:rPr>
              <a:t>   </a:t>
            </a:r>
            <a:r>
              <a:rPr lang="zh-CN" altLang="en-US" sz="3000" smtClean="0">
                <a:latin typeface="微软雅黑" pitchFamily="34" charset="-122"/>
                <a:ea typeface="微软雅黑" pitchFamily="34" charset="-122"/>
              </a:rPr>
              <a:t>         </a:t>
            </a:r>
            <a:r>
              <a:rPr lang="en-US" altLang="zh-CN" sz="3000" smtClean="0">
                <a:latin typeface="微软雅黑" pitchFamily="34" charset="-122"/>
                <a:ea typeface="微软雅黑" pitchFamily="34" charset="-122"/>
              </a:rPr>
              <a:t>n </a:t>
            </a:r>
            <a:r>
              <a:rPr lang="en-US" altLang="zh-CN" sz="3000">
                <a:latin typeface="微软雅黑" pitchFamily="34" charset="-122"/>
                <a:ea typeface="微软雅黑" pitchFamily="34" charset="-122"/>
              </a:rPr>
              <a:t>= </a:t>
            </a:r>
            <a:r>
              <a:rPr lang="zh-CN" altLang="en-US" sz="3000">
                <a:latin typeface="微软雅黑" pitchFamily="34" charset="-122"/>
                <a:ea typeface="微软雅黑" pitchFamily="34" charset="-122"/>
              </a:rPr>
              <a:t>（</a:t>
            </a:r>
            <a:r>
              <a:rPr lang="en-US" altLang="zh-CN" sz="3000">
                <a:latin typeface="微软雅黑" pitchFamily="34" charset="-122"/>
                <a:ea typeface="微软雅黑" pitchFamily="34" charset="-122"/>
              </a:rPr>
              <a:t>1</a:t>
            </a:r>
            <a:r>
              <a:rPr lang="zh-CN" altLang="en-US" sz="3000">
                <a:latin typeface="微软雅黑" pitchFamily="34" charset="-122"/>
                <a:ea typeface="微软雅黑" pitchFamily="34" charset="-122"/>
              </a:rPr>
              <a:t>、</a:t>
            </a:r>
            <a:r>
              <a:rPr lang="en-US" altLang="zh-CN" sz="3000">
                <a:latin typeface="微软雅黑" pitchFamily="34" charset="-122"/>
                <a:ea typeface="微软雅黑" pitchFamily="34" charset="-122"/>
              </a:rPr>
              <a:t>2</a:t>
            </a:r>
            <a:r>
              <a:rPr lang="zh-CN" altLang="en-US" sz="3000">
                <a:latin typeface="微软雅黑" pitchFamily="34" charset="-122"/>
                <a:ea typeface="微软雅黑" pitchFamily="34" charset="-122"/>
              </a:rPr>
              <a:t>、</a:t>
            </a:r>
            <a:r>
              <a:rPr lang="en-US" altLang="zh-CN" sz="3000">
                <a:latin typeface="微软雅黑" pitchFamily="34" charset="-122"/>
                <a:ea typeface="微软雅黑" pitchFamily="34" charset="-122"/>
              </a:rPr>
              <a:t>4</a:t>
            </a:r>
            <a:r>
              <a:rPr lang="zh-CN" altLang="en-US" sz="3000">
                <a:latin typeface="微软雅黑" pitchFamily="34" charset="-122"/>
                <a:ea typeface="微软雅黑" pitchFamily="34" charset="-122"/>
              </a:rPr>
              <a:t>、</a:t>
            </a:r>
            <a:r>
              <a:rPr lang="en-US" altLang="zh-CN" sz="3000">
                <a:latin typeface="微软雅黑" pitchFamily="34" charset="-122"/>
                <a:ea typeface="微软雅黑" pitchFamily="34" charset="-122"/>
              </a:rPr>
              <a:t>8</a:t>
            </a:r>
            <a:r>
              <a:rPr lang="zh-CN" altLang="en-US" sz="3000">
                <a:latin typeface="微软雅黑" pitchFamily="34" charset="-122"/>
                <a:ea typeface="微软雅黑" pitchFamily="34" charset="-122"/>
              </a:rPr>
              <a:t>、</a:t>
            </a:r>
            <a:r>
              <a:rPr lang="en-US" altLang="zh-CN" sz="3000">
                <a:latin typeface="微软雅黑" pitchFamily="34" charset="-122"/>
                <a:ea typeface="微软雅黑" pitchFamily="34" charset="-122"/>
              </a:rPr>
              <a:t>16</a:t>
            </a:r>
            <a:r>
              <a:rPr lang="zh-CN" altLang="en-US" sz="3000">
                <a:latin typeface="微软雅黑" pitchFamily="34" charset="-122"/>
                <a:ea typeface="微软雅黑" pitchFamily="34" charset="-122"/>
              </a:rPr>
              <a:t>）</a:t>
            </a:r>
          </a:p>
          <a:p>
            <a:pPr>
              <a:buClr>
                <a:schemeClr val="bg2">
                  <a:lumMod val="50000"/>
                </a:schemeClr>
              </a:buClr>
              <a:buFont typeface="Wingdings" pitchFamily="2" charset="2"/>
              <a:buChar char=""/>
            </a:pPr>
            <a:endParaRPr lang="zh-CN" altLang="en-US" sz="3000">
              <a:latin typeface="微软雅黑" pitchFamily="34" charset="-122"/>
              <a:ea typeface="微软雅黑" pitchFamily="34" charset="-122"/>
            </a:endParaRPr>
          </a:p>
          <a:p>
            <a:pPr marL="0" indent="0">
              <a:buClr>
                <a:schemeClr val="bg2">
                  <a:lumMod val="50000"/>
                </a:schemeClr>
              </a:buClr>
              <a:buNone/>
            </a:pPr>
            <a:r>
              <a:rPr lang="zh-CN" altLang="en-US" sz="3000">
                <a:latin typeface="微软雅黑" pitchFamily="34" charset="-122"/>
                <a:ea typeface="微软雅黑" pitchFamily="34" charset="-122"/>
              </a:rPr>
              <a:t>  </a:t>
            </a:r>
            <a:r>
              <a:rPr lang="zh-CN" altLang="en-US" sz="3000" smtClean="0">
                <a:latin typeface="微软雅黑" pitchFamily="34" charset="-122"/>
                <a:ea typeface="微软雅黑" pitchFamily="34" charset="-122"/>
              </a:rPr>
              <a:t>         例</a:t>
            </a:r>
            <a:r>
              <a:rPr lang="zh-CN" altLang="en-US" sz="3000">
                <a:latin typeface="微软雅黑" pitchFamily="34" charset="-122"/>
                <a:ea typeface="微软雅黑" pitchFamily="34" charset="-122"/>
              </a:rPr>
              <a:t>：</a:t>
            </a:r>
            <a:r>
              <a:rPr lang="en-US" altLang="zh-CN" sz="3000">
                <a:latin typeface="微软雅黑" pitchFamily="34" charset="-122"/>
                <a:ea typeface="微软雅黑" pitchFamily="34" charset="-122"/>
              </a:rPr>
              <a:t>#pragma pack (4)</a:t>
            </a:r>
          </a:p>
          <a:p>
            <a:pPr marL="0" indent="0">
              <a:buClr>
                <a:schemeClr val="bg2">
                  <a:lumMod val="50000"/>
                </a:schemeClr>
              </a:buClr>
              <a:buNone/>
            </a:pPr>
            <a:r>
              <a:rPr lang="en-US" altLang="zh-CN" sz="3000">
                <a:latin typeface="微软雅黑" pitchFamily="34" charset="-122"/>
                <a:ea typeface="微软雅黑" pitchFamily="34" charset="-122"/>
              </a:rPr>
              <a:t>  </a:t>
            </a:r>
            <a:r>
              <a:rPr lang="en-US" altLang="zh-CN" sz="3000" smtClean="0">
                <a:latin typeface="微软雅黑" pitchFamily="34" charset="-122"/>
                <a:ea typeface="微软雅黑" pitchFamily="34" charset="-122"/>
              </a:rPr>
              <a:t>         C</a:t>
            </a:r>
            <a:r>
              <a:rPr lang="zh-CN" altLang="en-US" sz="3000">
                <a:latin typeface="微软雅黑" pitchFamily="34" charset="-122"/>
                <a:ea typeface="微软雅黑" pitchFamily="34" charset="-122"/>
              </a:rPr>
              <a:t>编译器将按照</a:t>
            </a:r>
            <a:r>
              <a:rPr lang="en-US" altLang="zh-CN" sz="3000">
                <a:latin typeface="微软雅黑" pitchFamily="34" charset="-122"/>
                <a:ea typeface="微软雅黑" pitchFamily="34" charset="-122"/>
              </a:rPr>
              <a:t>4</a:t>
            </a:r>
            <a:r>
              <a:rPr lang="zh-CN" altLang="en-US" sz="3000">
                <a:latin typeface="微软雅黑" pitchFamily="34" charset="-122"/>
                <a:ea typeface="微软雅黑" pitchFamily="34" charset="-122"/>
              </a:rPr>
              <a:t>个字节进行对齐。</a:t>
            </a:r>
          </a:p>
          <a:p>
            <a:pPr marL="0" indent="0">
              <a:buClr>
                <a:schemeClr val="bg2">
                  <a:lumMod val="50000"/>
                </a:schemeClr>
              </a:buClr>
              <a:buNone/>
            </a:pPr>
            <a:r>
              <a:rPr lang="zh-CN" altLang="en-US" sz="3000">
                <a:latin typeface="微软雅黑" pitchFamily="34" charset="-122"/>
                <a:ea typeface="微软雅黑" pitchFamily="34" charset="-122"/>
              </a:rPr>
              <a:t>  </a:t>
            </a:r>
          </a:p>
          <a:p>
            <a:pPr marL="0" indent="0">
              <a:buClr>
                <a:schemeClr val="bg2">
                  <a:lumMod val="50000"/>
                </a:schemeClr>
              </a:buClr>
              <a:buNone/>
            </a:pPr>
            <a:r>
              <a:rPr lang="zh-CN" altLang="en-US">
                <a:solidFill>
                  <a:srgbClr val="FF0000"/>
                </a:solidFill>
                <a:latin typeface="微软雅黑" pitchFamily="34" charset="-122"/>
                <a:ea typeface="微软雅黑" pitchFamily="34" charset="-122"/>
              </a:rPr>
              <a:t>  *当</a:t>
            </a:r>
            <a:r>
              <a:rPr lang="en-US" altLang="zh-CN">
                <a:solidFill>
                  <a:srgbClr val="FF0000"/>
                </a:solidFill>
                <a:latin typeface="微软雅黑" pitchFamily="34" charset="-122"/>
                <a:ea typeface="微软雅黑" pitchFamily="34" charset="-122"/>
              </a:rPr>
              <a:t>n</a:t>
            </a:r>
            <a:r>
              <a:rPr lang="zh-CN" altLang="en-US">
                <a:solidFill>
                  <a:srgbClr val="FF0000"/>
                </a:solidFill>
                <a:latin typeface="微软雅黑" pitchFamily="34" charset="-122"/>
                <a:ea typeface="微软雅黑" pitchFamily="34" charset="-122"/>
              </a:rPr>
              <a:t>取值非法时伪指令无效。</a:t>
            </a:r>
          </a:p>
          <a:p>
            <a:pPr>
              <a:buClr>
                <a:schemeClr val="bg2">
                  <a:lumMod val="50000"/>
                </a:schemeClr>
              </a:buClr>
              <a:buFont typeface="Wingdings" pitchFamily="2" charset="2"/>
              <a:buChar char=""/>
            </a:pPr>
            <a:endParaRPr lang="zh-CN" altLang="en-US" sz="3000">
              <a:latin typeface="微软雅黑" pitchFamily="34" charset="-122"/>
              <a:ea typeface="微软雅黑" pitchFamily="34" charset="-122"/>
            </a:endParaRPr>
          </a:p>
          <a:p>
            <a:pPr>
              <a:buClr>
                <a:schemeClr val="bg2">
                  <a:lumMod val="50000"/>
                </a:schemeClr>
              </a:buClr>
              <a:buFont typeface="Wingdings" pitchFamily="2" charset="2"/>
              <a:buChar char=""/>
            </a:pPr>
            <a:endParaRPr lang="zh-CN" altLang="en-US" sz="3000">
              <a:latin typeface="微软雅黑" pitchFamily="34" charset="-122"/>
              <a:ea typeface="微软雅黑" pitchFamily="34" charset="-122"/>
            </a:endParaRPr>
          </a:p>
        </p:txBody>
      </p:sp>
    </p:spTree>
    <p:extLst>
      <p:ext uri="{BB962C8B-B14F-4D97-AF65-F5344CB8AC3E}">
        <p14:creationId xmlns:p14="http://schemas.microsoft.com/office/powerpoint/2010/main" val="1741506822"/>
      </p:ext>
    </p:extLst>
  </p:cSld>
  <p:clrMapOvr>
    <a:masterClrMapping/>
  </p:clrMapOvr>
  <p:transition spd="med">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3"/>
          <p:cNvSpPr txBox="1">
            <a:spLocks noChangeArrowheads="1"/>
          </p:cNvSpPr>
          <p:nvPr/>
        </p:nvSpPr>
        <p:spPr bwMode="auto">
          <a:xfrm>
            <a:off x="1125860" y="1196752"/>
            <a:ext cx="8229600" cy="52482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800"/>
              </a:spcBef>
              <a:spcAft>
                <a:spcPct val="0"/>
              </a:spcAft>
              <a:buClr>
                <a:schemeClr val="tx1"/>
              </a:buClr>
              <a:buSzPct val="80000"/>
              <a:buFont typeface="Arial" charset="0"/>
              <a:buChar char="•"/>
              <a:defRPr sz="2800" kern="1200">
                <a:solidFill>
                  <a:schemeClr val="tx1"/>
                </a:solidFill>
                <a:latin typeface="+mn-lt"/>
                <a:ea typeface="+mn-ea"/>
                <a:cs typeface="+mn-cs"/>
              </a:defRPr>
            </a:lvl1pPr>
            <a:lvl2pPr marL="615950" indent="-285750" algn="l" rtl="0" fontAlgn="base">
              <a:lnSpc>
                <a:spcPct val="90000"/>
              </a:lnSpc>
              <a:spcBef>
                <a:spcPts val="600"/>
              </a:spcBef>
              <a:spcAft>
                <a:spcPct val="0"/>
              </a:spcAft>
              <a:buSzPct val="80000"/>
              <a:buFont typeface="Corbel" pitchFamily="34" charset="0"/>
              <a:buChar char="–"/>
              <a:defRPr sz="2400" kern="1200">
                <a:solidFill>
                  <a:schemeClr val="tx1"/>
                </a:solidFill>
                <a:latin typeface="+mn-lt"/>
                <a:ea typeface="+mn-ea"/>
                <a:cs typeface="+mn-cs"/>
              </a:defRPr>
            </a:lvl2pPr>
            <a:lvl3pPr marL="995363" indent="-228600" algn="l" rtl="0" fontAlgn="base">
              <a:lnSpc>
                <a:spcPct val="90000"/>
              </a:lnSpc>
              <a:spcBef>
                <a:spcPts val="600"/>
              </a:spcBef>
              <a:spcAft>
                <a:spcPct val="0"/>
              </a:spcAft>
              <a:buClr>
                <a:schemeClr val="tx1"/>
              </a:buClr>
              <a:buSzPct val="80000"/>
              <a:buFont typeface="Arial" charset="0"/>
              <a:buChar char="•"/>
              <a:defRPr sz="2000" kern="1200">
                <a:solidFill>
                  <a:schemeClr val="tx1"/>
                </a:solidFill>
                <a:latin typeface="+mn-lt"/>
                <a:ea typeface="+mn-ea"/>
                <a:cs typeface="+mn-cs"/>
              </a:defRPr>
            </a:lvl3pPr>
            <a:lvl4pPr marL="1379538" indent="-282575" algn="l" rtl="0" fontAlgn="base">
              <a:lnSpc>
                <a:spcPct val="90000"/>
              </a:lnSpc>
              <a:spcBef>
                <a:spcPts val="600"/>
              </a:spcBef>
              <a:spcAft>
                <a:spcPct val="0"/>
              </a:spcAft>
              <a:buFont typeface="Corbel" pitchFamily="34" charset="0"/>
              <a:buChar char="–"/>
              <a:defRPr kern="1200">
                <a:solidFill>
                  <a:schemeClr val="tx1"/>
                </a:solidFill>
                <a:latin typeface="+mn-lt"/>
                <a:ea typeface="+mn-ea"/>
                <a:cs typeface="+mn-cs"/>
              </a:defRPr>
            </a:lvl4pPr>
            <a:lvl5pPr marL="1763713" indent="-228600" algn="l" rtl="0" fontAlgn="base">
              <a:lnSpc>
                <a:spcPct val="90000"/>
              </a:lnSpc>
              <a:spcBef>
                <a:spcPts val="600"/>
              </a:spcBef>
              <a:spcAft>
                <a:spcPct val="0"/>
              </a:spcAft>
              <a:buClr>
                <a:schemeClr val="tx1"/>
              </a:buClr>
              <a:buSzPct val="80000"/>
              <a:buFont typeface="Arial" charset="0"/>
              <a:buChar char="•"/>
              <a:defRPr kern="1200">
                <a:solidFill>
                  <a:schemeClr val="tx1"/>
                </a:solidFill>
                <a:latin typeface="+mn-lt"/>
                <a:ea typeface="+mn-ea"/>
                <a:cs typeface="+mn-cs"/>
              </a:defRPr>
            </a:lvl5pPr>
            <a:lvl6pPr marL="2148840"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6pPr>
            <a:lvl7pPr marL="2532888" indent="-228600" algn="l" defTabSz="914400" rtl="0" eaLnBrk="1" latinLnBrk="0" hangingPunct="1">
              <a:lnSpc>
                <a:spcPct val="90000"/>
              </a:lnSpc>
              <a:spcBef>
                <a:spcPts val="600"/>
              </a:spcBef>
              <a:buSzPct val="80000"/>
              <a:buFont typeface="Arial" pitchFamily="34" charset="0"/>
              <a:buChar char="•"/>
              <a:defRPr sz="1800" kern="1200" baseline="0">
                <a:solidFill>
                  <a:schemeClr val="tx1"/>
                </a:solidFill>
                <a:latin typeface="+mn-lt"/>
                <a:ea typeface="+mn-ea"/>
                <a:cs typeface="+mn-cs"/>
              </a:defRPr>
            </a:lvl7pPr>
            <a:lvl8pPr marL="2916936"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8pPr>
            <a:lvl9pPr marL="3300984" indent="-228600" algn="l" defTabSz="914400" rtl="0" eaLnBrk="1" latinLnBrk="0" hangingPunct="1">
              <a:lnSpc>
                <a:spcPct val="90000"/>
              </a:lnSpc>
              <a:spcBef>
                <a:spcPts val="600"/>
              </a:spcBef>
              <a:buSzPct val="80000"/>
              <a:buFont typeface="Arial" pitchFamily="34" charset="0"/>
              <a:buChar char="•"/>
              <a:defRPr sz="1800" kern="1200">
                <a:solidFill>
                  <a:schemeClr val="tx1"/>
                </a:solidFill>
                <a:latin typeface="+mn-lt"/>
                <a:ea typeface="+mn-ea"/>
                <a:cs typeface="+mn-cs"/>
              </a:defRPr>
            </a:lvl9pPr>
          </a:lstStyle>
          <a:p>
            <a:pPr>
              <a:buClr>
                <a:schemeClr val="bg2">
                  <a:lumMod val="50000"/>
                </a:schemeClr>
              </a:buClr>
              <a:buSzPct val="100000"/>
              <a:buFont typeface="Wingdings" pitchFamily="2" charset="2"/>
              <a:buChar char="u"/>
            </a:pPr>
            <a:r>
              <a:rPr lang="zh-CN" altLang="en-US" smtClean="0">
                <a:latin typeface="微软雅黑" pitchFamily="34" charset="-122"/>
                <a:ea typeface="微软雅黑" pitchFamily="34" charset="-122"/>
              </a:rPr>
              <a:t>掌握</a:t>
            </a:r>
            <a:r>
              <a:rPr lang="zh-CN" altLang="en-US">
                <a:latin typeface="微软雅黑" pitchFamily="34" charset="-122"/>
                <a:ea typeface="微软雅黑" pitchFamily="34" charset="-122"/>
              </a:rPr>
              <a:t>结构体数据类型的定义语法。</a:t>
            </a:r>
          </a:p>
          <a:p>
            <a:pPr>
              <a:buClr>
                <a:schemeClr val="bg2">
                  <a:lumMod val="50000"/>
                </a:schemeClr>
              </a:buClr>
              <a:buSzPct val="100000"/>
              <a:buFont typeface="Wingdings" pitchFamily="2" charset="2"/>
              <a:buChar char="u"/>
            </a:pPr>
            <a:r>
              <a:rPr lang="zh-CN" altLang="en-US">
                <a:latin typeface="微软雅黑" pitchFamily="34" charset="-122"/>
                <a:ea typeface="微软雅黑" pitchFamily="34" charset="-122"/>
              </a:rPr>
              <a:t>掌握三种结构体变量定义语法。</a:t>
            </a:r>
          </a:p>
          <a:p>
            <a:pPr>
              <a:buClr>
                <a:schemeClr val="bg2">
                  <a:lumMod val="50000"/>
                </a:schemeClr>
              </a:buClr>
              <a:buSzPct val="100000"/>
              <a:buFont typeface="Wingdings" pitchFamily="2" charset="2"/>
              <a:buChar char="u"/>
            </a:pPr>
            <a:r>
              <a:rPr lang="zh-CN" altLang="en-US">
                <a:latin typeface="微软雅黑" pitchFamily="34" charset="-122"/>
                <a:ea typeface="微软雅黑" pitchFamily="34" charset="-122"/>
              </a:rPr>
              <a:t>掌握结构体对象成员的访问方式。</a:t>
            </a:r>
          </a:p>
          <a:p>
            <a:pPr>
              <a:buClr>
                <a:schemeClr val="bg2">
                  <a:lumMod val="50000"/>
                </a:schemeClr>
              </a:buClr>
              <a:buSzPct val="100000"/>
              <a:buFont typeface="Wingdings" pitchFamily="2" charset="2"/>
              <a:buChar char="u"/>
            </a:pPr>
            <a:r>
              <a:rPr lang="zh-CN" altLang="en-US">
                <a:latin typeface="微软雅黑" pitchFamily="34" charset="-122"/>
                <a:ea typeface="微软雅黑" pitchFamily="34" charset="-122"/>
              </a:rPr>
              <a:t>掌握结构体对象数组的定义、使用方法。</a:t>
            </a:r>
          </a:p>
          <a:p>
            <a:pPr>
              <a:buClr>
                <a:schemeClr val="bg2">
                  <a:lumMod val="50000"/>
                </a:schemeClr>
              </a:buClr>
              <a:buSzPct val="100000"/>
              <a:buFont typeface="Wingdings" pitchFamily="2" charset="2"/>
              <a:buChar char="u"/>
            </a:pPr>
            <a:r>
              <a:rPr lang="zh-CN" altLang="en-US" smtClean="0">
                <a:latin typeface="微软雅黑" pitchFamily="34" charset="-122"/>
                <a:ea typeface="微软雅黑" pitchFamily="34" charset="-122"/>
              </a:rPr>
              <a:t>掌握</a:t>
            </a:r>
            <a:r>
              <a:rPr lang="zh-CN" altLang="en-US">
                <a:latin typeface="微软雅黑" pitchFamily="34" charset="-122"/>
                <a:ea typeface="微软雅黑" pitchFamily="34" charset="-122"/>
              </a:rPr>
              <a:t>共用体类型定义、变量的使用。</a:t>
            </a:r>
          </a:p>
          <a:p>
            <a:pPr>
              <a:buClr>
                <a:schemeClr val="bg2">
                  <a:lumMod val="50000"/>
                </a:schemeClr>
              </a:buClr>
              <a:buSzPct val="100000"/>
              <a:buFont typeface="Wingdings" pitchFamily="2" charset="2"/>
              <a:buChar char="u"/>
            </a:pPr>
            <a:r>
              <a:rPr lang="zh-CN" altLang="en-US">
                <a:latin typeface="微软雅黑" pitchFamily="34" charset="-122"/>
                <a:ea typeface="微软雅黑" pitchFamily="34" charset="-122"/>
              </a:rPr>
              <a:t>掌握枚举类型变量的使用。</a:t>
            </a:r>
          </a:p>
          <a:p>
            <a:pPr>
              <a:buClr>
                <a:schemeClr val="bg2">
                  <a:lumMod val="50000"/>
                </a:schemeClr>
              </a:buClr>
              <a:buSzPct val="100000"/>
              <a:buFont typeface="Wingdings" pitchFamily="2" charset="2"/>
              <a:buChar char="u"/>
            </a:pPr>
            <a:endParaRPr lang="zh-CN" altLang="en-US">
              <a:latin typeface="微软雅黑" pitchFamily="34" charset="-122"/>
              <a:ea typeface="微软雅黑" pitchFamily="34" charset="-122"/>
            </a:endParaRPr>
          </a:p>
        </p:txBody>
      </p:sp>
      <p:sp>
        <p:nvSpPr>
          <p:cNvPr id="2" name="标题 1"/>
          <p:cNvSpPr>
            <a:spLocks noGrp="1"/>
          </p:cNvSpPr>
          <p:nvPr>
            <p:ph type="title"/>
          </p:nvPr>
        </p:nvSpPr>
        <p:spPr/>
        <p:txBody>
          <a:bodyPr/>
          <a:lstStyle/>
          <a:p>
            <a:r>
              <a:rPr lang="zh-CN" altLang="en-US" b="1"/>
              <a:t>本讲教学目标</a:t>
            </a:r>
          </a:p>
        </p:txBody>
      </p:sp>
    </p:spTree>
    <p:extLst>
      <p:ext uri="{BB962C8B-B14F-4D97-AF65-F5344CB8AC3E}">
        <p14:creationId xmlns:p14="http://schemas.microsoft.com/office/powerpoint/2010/main" val="1449213043"/>
      </p:ext>
    </p:extLst>
  </p:cSld>
  <p:clrMapOvr>
    <a:masterClrMapping/>
  </p:clrMapOvr>
  <p:transition spd="med">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a:t>结构体的内存分配</a:t>
            </a:r>
            <a:endParaRPr lang="zh-CN" altLang="en-US"/>
          </a:p>
        </p:txBody>
      </p:sp>
      <p:sp>
        <p:nvSpPr>
          <p:cNvPr id="4" name="内容占位符 4"/>
          <p:cNvSpPr txBox="1">
            <a:spLocks/>
          </p:cNvSpPr>
          <p:nvPr/>
        </p:nvSpPr>
        <p:spPr bwMode="auto">
          <a:xfrm>
            <a:off x="922834" y="1199064"/>
            <a:ext cx="9937104" cy="431816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800"/>
              </a:spcBef>
              <a:spcAft>
                <a:spcPct val="0"/>
              </a:spcAft>
              <a:buClr>
                <a:schemeClr val="tx1"/>
              </a:buClr>
              <a:buSzPct val="80000"/>
              <a:buFont typeface="Arial" charset="0"/>
              <a:buChar char="•"/>
              <a:defRPr sz="2800" kern="1200">
                <a:solidFill>
                  <a:schemeClr val="tx1"/>
                </a:solidFill>
                <a:latin typeface="+mn-lt"/>
                <a:ea typeface="+mn-ea"/>
                <a:cs typeface="+mn-cs"/>
              </a:defRPr>
            </a:lvl1pPr>
            <a:lvl2pPr marL="615950" indent="-285750" algn="l" rtl="0" fontAlgn="base">
              <a:lnSpc>
                <a:spcPct val="90000"/>
              </a:lnSpc>
              <a:spcBef>
                <a:spcPts val="600"/>
              </a:spcBef>
              <a:spcAft>
                <a:spcPct val="0"/>
              </a:spcAft>
              <a:buSzPct val="80000"/>
              <a:buFont typeface="Corbel" pitchFamily="34" charset="0"/>
              <a:buChar char="–"/>
              <a:defRPr sz="2400" kern="1200">
                <a:solidFill>
                  <a:schemeClr val="tx1"/>
                </a:solidFill>
                <a:latin typeface="+mn-lt"/>
                <a:ea typeface="+mn-ea"/>
                <a:cs typeface="+mn-cs"/>
              </a:defRPr>
            </a:lvl2pPr>
            <a:lvl3pPr marL="995363" indent="-228600" algn="l" rtl="0" fontAlgn="base">
              <a:lnSpc>
                <a:spcPct val="90000"/>
              </a:lnSpc>
              <a:spcBef>
                <a:spcPts val="600"/>
              </a:spcBef>
              <a:spcAft>
                <a:spcPct val="0"/>
              </a:spcAft>
              <a:buClr>
                <a:schemeClr val="tx1"/>
              </a:buClr>
              <a:buSzPct val="80000"/>
              <a:buFont typeface="Arial" charset="0"/>
              <a:buChar char="•"/>
              <a:defRPr sz="2000" kern="1200">
                <a:solidFill>
                  <a:schemeClr val="tx1"/>
                </a:solidFill>
                <a:latin typeface="+mn-lt"/>
                <a:ea typeface="+mn-ea"/>
                <a:cs typeface="+mn-cs"/>
              </a:defRPr>
            </a:lvl3pPr>
            <a:lvl4pPr marL="1379538" indent="-282575" algn="l" rtl="0" fontAlgn="base">
              <a:lnSpc>
                <a:spcPct val="90000"/>
              </a:lnSpc>
              <a:spcBef>
                <a:spcPts val="600"/>
              </a:spcBef>
              <a:spcAft>
                <a:spcPct val="0"/>
              </a:spcAft>
              <a:buFont typeface="Corbel" pitchFamily="34" charset="0"/>
              <a:buChar char="–"/>
              <a:defRPr kern="1200">
                <a:solidFill>
                  <a:schemeClr val="tx1"/>
                </a:solidFill>
                <a:latin typeface="+mn-lt"/>
                <a:ea typeface="+mn-ea"/>
                <a:cs typeface="+mn-cs"/>
              </a:defRPr>
            </a:lvl4pPr>
            <a:lvl5pPr marL="1763713" indent="-228600" algn="l" rtl="0" fontAlgn="base">
              <a:lnSpc>
                <a:spcPct val="90000"/>
              </a:lnSpc>
              <a:spcBef>
                <a:spcPts val="600"/>
              </a:spcBef>
              <a:spcAft>
                <a:spcPct val="0"/>
              </a:spcAft>
              <a:buClr>
                <a:schemeClr val="tx1"/>
              </a:buClr>
              <a:buSzPct val="80000"/>
              <a:buFont typeface="Arial" charset="0"/>
              <a:buChar char="•"/>
              <a:defRPr kern="1200">
                <a:solidFill>
                  <a:schemeClr val="tx1"/>
                </a:solidFill>
                <a:latin typeface="+mn-lt"/>
                <a:ea typeface="+mn-ea"/>
                <a:cs typeface="+mn-cs"/>
              </a:defRPr>
            </a:lvl5pPr>
            <a:lvl6pPr marL="2148840"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6pPr>
            <a:lvl7pPr marL="2532888" indent="-228600" algn="l" defTabSz="914400" rtl="0" eaLnBrk="1" latinLnBrk="0" hangingPunct="1">
              <a:lnSpc>
                <a:spcPct val="90000"/>
              </a:lnSpc>
              <a:spcBef>
                <a:spcPts val="600"/>
              </a:spcBef>
              <a:buSzPct val="80000"/>
              <a:buFont typeface="Arial" pitchFamily="34" charset="0"/>
              <a:buChar char="•"/>
              <a:defRPr sz="1800" kern="1200" baseline="0">
                <a:solidFill>
                  <a:schemeClr val="tx1"/>
                </a:solidFill>
                <a:latin typeface="+mn-lt"/>
                <a:ea typeface="+mn-ea"/>
                <a:cs typeface="+mn-cs"/>
              </a:defRPr>
            </a:lvl7pPr>
            <a:lvl8pPr marL="2916936"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8pPr>
            <a:lvl9pPr marL="3300984" indent="-228600" algn="l" defTabSz="914400" rtl="0" eaLnBrk="1" latinLnBrk="0" hangingPunct="1">
              <a:lnSpc>
                <a:spcPct val="90000"/>
              </a:lnSpc>
              <a:spcBef>
                <a:spcPts val="600"/>
              </a:spcBef>
              <a:buSzPct val="80000"/>
              <a:buFont typeface="Arial" pitchFamily="34" charset="0"/>
              <a:buChar char="•"/>
              <a:defRPr sz="1800" kern="1200">
                <a:solidFill>
                  <a:schemeClr val="tx1"/>
                </a:solidFill>
                <a:latin typeface="+mn-lt"/>
                <a:ea typeface="+mn-ea"/>
                <a:cs typeface="+mn-cs"/>
              </a:defRPr>
            </a:lvl9pPr>
          </a:lstStyle>
          <a:p>
            <a:pPr>
              <a:buClr>
                <a:schemeClr val="bg2">
                  <a:lumMod val="50000"/>
                </a:schemeClr>
              </a:buClr>
              <a:buFont typeface="Wingdings" pitchFamily="2" charset="2"/>
              <a:buChar char=""/>
            </a:pPr>
            <a:r>
              <a:rPr lang="zh-CN" altLang="en-US" sz="3000">
                <a:latin typeface="微软雅黑" pitchFamily="34" charset="-122"/>
                <a:ea typeface="微软雅黑" pitchFamily="34" charset="-122"/>
              </a:rPr>
              <a:t>当结构体中某成员为数组时，则在处理结构体的对齐时，该成员数组在求整数倍关系时使用数组类型的大小。</a:t>
            </a:r>
          </a:p>
          <a:p>
            <a:pPr>
              <a:buClr>
                <a:schemeClr val="bg2">
                  <a:lumMod val="50000"/>
                </a:schemeClr>
              </a:buClr>
              <a:buFont typeface="Wingdings" pitchFamily="2" charset="2"/>
              <a:buChar char=""/>
            </a:pPr>
            <a:endParaRPr lang="zh-CN" altLang="en-US" sz="3000">
              <a:latin typeface="微软雅黑" pitchFamily="34" charset="-122"/>
              <a:ea typeface="微软雅黑" pitchFamily="34" charset="-122"/>
            </a:endParaRPr>
          </a:p>
          <a:p>
            <a:pPr>
              <a:buClr>
                <a:schemeClr val="bg2">
                  <a:lumMod val="50000"/>
                </a:schemeClr>
              </a:buClr>
              <a:buFont typeface="Wingdings" pitchFamily="2" charset="2"/>
              <a:buChar char=""/>
            </a:pPr>
            <a:r>
              <a:rPr lang="zh-CN" altLang="en-US" sz="3000">
                <a:latin typeface="微软雅黑" pitchFamily="34" charset="-122"/>
                <a:ea typeface="微软雅黑" pitchFamily="34" charset="-122"/>
              </a:rPr>
              <a:t>当结构体中某成员为结构体时，则在处理结构体的对齐时，该成员结构体在求整数倍关系时使用该成员结构体中最大成员的大小。</a:t>
            </a:r>
          </a:p>
          <a:p>
            <a:pPr>
              <a:buClr>
                <a:schemeClr val="bg2">
                  <a:lumMod val="50000"/>
                </a:schemeClr>
              </a:buClr>
              <a:buFont typeface="Wingdings" pitchFamily="2" charset="2"/>
              <a:buChar char=""/>
            </a:pPr>
            <a:endParaRPr lang="zh-CN" altLang="en-US" sz="3000">
              <a:latin typeface="微软雅黑" pitchFamily="34" charset="-122"/>
              <a:ea typeface="微软雅黑" pitchFamily="34" charset="-122"/>
            </a:endParaRPr>
          </a:p>
          <a:p>
            <a:pPr>
              <a:buClr>
                <a:schemeClr val="bg2">
                  <a:lumMod val="50000"/>
                </a:schemeClr>
              </a:buClr>
              <a:buFont typeface="Wingdings" pitchFamily="2" charset="2"/>
              <a:buChar char=""/>
            </a:pPr>
            <a:endParaRPr lang="zh-CN" altLang="en-US" sz="3000">
              <a:latin typeface="微软雅黑" pitchFamily="34" charset="-122"/>
              <a:ea typeface="微软雅黑" pitchFamily="34" charset="-122"/>
            </a:endParaRPr>
          </a:p>
        </p:txBody>
      </p:sp>
    </p:spTree>
    <p:extLst>
      <p:ext uri="{BB962C8B-B14F-4D97-AF65-F5344CB8AC3E}">
        <p14:creationId xmlns:p14="http://schemas.microsoft.com/office/powerpoint/2010/main" val="686962782"/>
      </p:ext>
    </p:extLst>
  </p:cSld>
  <p:clrMapOvr>
    <a:masterClrMapping/>
  </p:clrMapOvr>
  <p:transition spd="med">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a:t>结构体的内存分配</a:t>
            </a:r>
            <a:endParaRPr lang="zh-CN" altLang="en-US"/>
          </a:p>
        </p:txBody>
      </p:sp>
      <p:sp>
        <p:nvSpPr>
          <p:cNvPr id="4" name="内容占位符 4"/>
          <p:cNvSpPr txBox="1">
            <a:spLocks/>
          </p:cNvSpPr>
          <p:nvPr/>
        </p:nvSpPr>
        <p:spPr bwMode="auto">
          <a:xfrm>
            <a:off x="922834" y="1199064"/>
            <a:ext cx="9937104" cy="431816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800"/>
              </a:spcBef>
              <a:spcAft>
                <a:spcPct val="0"/>
              </a:spcAft>
              <a:buClr>
                <a:schemeClr val="tx1"/>
              </a:buClr>
              <a:buSzPct val="80000"/>
              <a:buFont typeface="Arial" charset="0"/>
              <a:buChar char="•"/>
              <a:defRPr sz="2800" kern="1200">
                <a:solidFill>
                  <a:schemeClr val="tx1"/>
                </a:solidFill>
                <a:latin typeface="+mn-lt"/>
                <a:ea typeface="+mn-ea"/>
                <a:cs typeface="+mn-cs"/>
              </a:defRPr>
            </a:lvl1pPr>
            <a:lvl2pPr marL="615950" indent="-285750" algn="l" rtl="0" fontAlgn="base">
              <a:lnSpc>
                <a:spcPct val="90000"/>
              </a:lnSpc>
              <a:spcBef>
                <a:spcPts val="600"/>
              </a:spcBef>
              <a:spcAft>
                <a:spcPct val="0"/>
              </a:spcAft>
              <a:buSzPct val="80000"/>
              <a:buFont typeface="Corbel" pitchFamily="34" charset="0"/>
              <a:buChar char="–"/>
              <a:defRPr sz="2400" kern="1200">
                <a:solidFill>
                  <a:schemeClr val="tx1"/>
                </a:solidFill>
                <a:latin typeface="+mn-lt"/>
                <a:ea typeface="+mn-ea"/>
                <a:cs typeface="+mn-cs"/>
              </a:defRPr>
            </a:lvl2pPr>
            <a:lvl3pPr marL="995363" indent="-228600" algn="l" rtl="0" fontAlgn="base">
              <a:lnSpc>
                <a:spcPct val="90000"/>
              </a:lnSpc>
              <a:spcBef>
                <a:spcPts val="600"/>
              </a:spcBef>
              <a:spcAft>
                <a:spcPct val="0"/>
              </a:spcAft>
              <a:buClr>
                <a:schemeClr val="tx1"/>
              </a:buClr>
              <a:buSzPct val="80000"/>
              <a:buFont typeface="Arial" charset="0"/>
              <a:buChar char="•"/>
              <a:defRPr sz="2000" kern="1200">
                <a:solidFill>
                  <a:schemeClr val="tx1"/>
                </a:solidFill>
                <a:latin typeface="+mn-lt"/>
                <a:ea typeface="+mn-ea"/>
                <a:cs typeface="+mn-cs"/>
              </a:defRPr>
            </a:lvl3pPr>
            <a:lvl4pPr marL="1379538" indent="-282575" algn="l" rtl="0" fontAlgn="base">
              <a:lnSpc>
                <a:spcPct val="90000"/>
              </a:lnSpc>
              <a:spcBef>
                <a:spcPts val="600"/>
              </a:spcBef>
              <a:spcAft>
                <a:spcPct val="0"/>
              </a:spcAft>
              <a:buFont typeface="Corbel" pitchFamily="34" charset="0"/>
              <a:buChar char="–"/>
              <a:defRPr kern="1200">
                <a:solidFill>
                  <a:schemeClr val="tx1"/>
                </a:solidFill>
                <a:latin typeface="+mn-lt"/>
                <a:ea typeface="+mn-ea"/>
                <a:cs typeface="+mn-cs"/>
              </a:defRPr>
            </a:lvl4pPr>
            <a:lvl5pPr marL="1763713" indent="-228600" algn="l" rtl="0" fontAlgn="base">
              <a:lnSpc>
                <a:spcPct val="90000"/>
              </a:lnSpc>
              <a:spcBef>
                <a:spcPts val="600"/>
              </a:spcBef>
              <a:spcAft>
                <a:spcPct val="0"/>
              </a:spcAft>
              <a:buClr>
                <a:schemeClr val="tx1"/>
              </a:buClr>
              <a:buSzPct val="80000"/>
              <a:buFont typeface="Arial" charset="0"/>
              <a:buChar char="•"/>
              <a:defRPr kern="1200">
                <a:solidFill>
                  <a:schemeClr val="tx1"/>
                </a:solidFill>
                <a:latin typeface="+mn-lt"/>
                <a:ea typeface="+mn-ea"/>
                <a:cs typeface="+mn-cs"/>
              </a:defRPr>
            </a:lvl5pPr>
            <a:lvl6pPr marL="2148840"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6pPr>
            <a:lvl7pPr marL="2532888" indent="-228600" algn="l" defTabSz="914400" rtl="0" eaLnBrk="1" latinLnBrk="0" hangingPunct="1">
              <a:lnSpc>
                <a:spcPct val="90000"/>
              </a:lnSpc>
              <a:spcBef>
                <a:spcPts val="600"/>
              </a:spcBef>
              <a:buSzPct val="80000"/>
              <a:buFont typeface="Arial" pitchFamily="34" charset="0"/>
              <a:buChar char="•"/>
              <a:defRPr sz="1800" kern="1200" baseline="0">
                <a:solidFill>
                  <a:schemeClr val="tx1"/>
                </a:solidFill>
                <a:latin typeface="+mn-lt"/>
                <a:ea typeface="+mn-ea"/>
                <a:cs typeface="+mn-cs"/>
              </a:defRPr>
            </a:lvl7pPr>
            <a:lvl8pPr marL="2916936"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8pPr>
            <a:lvl9pPr marL="3300984" indent="-228600" algn="l" defTabSz="914400" rtl="0" eaLnBrk="1" latinLnBrk="0" hangingPunct="1">
              <a:lnSpc>
                <a:spcPct val="90000"/>
              </a:lnSpc>
              <a:spcBef>
                <a:spcPts val="600"/>
              </a:spcBef>
              <a:buSzPct val="80000"/>
              <a:buFont typeface="Arial" pitchFamily="34" charset="0"/>
              <a:buChar char="•"/>
              <a:defRPr sz="1800" kern="1200">
                <a:solidFill>
                  <a:schemeClr val="tx1"/>
                </a:solidFill>
                <a:latin typeface="+mn-lt"/>
                <a:ea typeface="+mn-ea"/>
                <a:cs typeface="+mn-cs"/>
              </a:defRPr>
            </a:lvl9pPr>
          </a:lstStyle>
          <a:p>
            <a:pPr>
              <a:buClr>
                <a:schemeClr val="bg2">
                  <a:lumMod val="50000"/>
                </a:schemeClr>
              </a:buClr>
              <a:buFont typeface="Wingdings" pitchFamily="2" charset="2"/>
              <a:buChar char=""/>
            </a:pPr>
            <a:r>
              <a:rPr lang="zh-CN" altLang="en-US" sz="3000">
                <a:latin typeface="微软雅黑" pitchFamily="34" charset="-122"/>
                <a:ea typeface="微软雅黑" pitchFamily="34" charset="-122"/>
              </a:rPr>
              <a:t>对齐的好处： 便于成员寻址</a:t>
            </a:r>
          </a:p>
          <a:p>
            <a:pPr>
              <a:buClr>
                <a:schemeClr val="bg2">
                  <a:lumMod val="50000"/>
                </a:schemeClr>
              </a:buClr>
              <a:buFont typeface="Wingdings" pitchFamily="2" charset="2"/>
              <a:buChar char=""/>
            </a:pPr>
            <a:r>
              <a:rPr lang="zh-CN" altLang="en-US" sz="3000">
                <a:latin typeface="微软雅黑" pitchFamily="34" charset="-122"/>
                <a:ea typeface="微软雅黑" pitchFamily="34" charset="-122"/>
              </a:rPr>
              <a:t>对齐的坏处： 内存浪费（存在空字节）</a:t>
            </a:r>
          </a:p>
          <a:p>
            <a:pPr>
              <a:buClr>
                <a:schemeClr val="bg2">
                  <a:lumMod val="50000"/>
                </a:schemeClr>
              </a:buClr>
              <a:buFont typeface="Wingdings" pitchFamily="2" charset="2"/>
              <a:buChar char=""/>
            </a:pPr>
            <a:endParaRPr lang="zh-CN" altLang="en-US" sz="3000">
              <a:latin typeface="微软雅黑" pitchFamily="34" charset="-122"/>
              <a:ea typeface="微软雅黑" pitchFamily="34" charset="-122"/>
            </a:endParaRPr>
          </a:p>
          <a:p>
            <a:pPr>
              <a:buClr>
                <a:schemeClr val="bg2">
                  <a:lumMod val="50000"/>
                </a:schemeClr>
              </a:buClr>
              <a:buFont typeface="Wingdings" pitchFamily="2" charset="2"/>
              <a:buChar char=""/>
            </a:pPr>
            <a:r>
              <a:rPr lang="zh-CN" altLang="en-US" sz="3000">
                <a:latin typeface="微软雅黑" pitchFamily="34" charset="-122"/>
                <a:ea typeface="微软雅黑" pitchFamily="34" charset="-122"/>
              </a:rPr>
              <a:t>注：不同的编译器、平台，对齐方式会有变化</a:t>
            </a:r>
          </a:p>
          <a:p>
            <a:pPr>
              <a:buClr>
                <a:schemeClr val="bg2">
                  <a:lumMod val="50000"/>
                </a:schemeClr>
              </a:buClr>
              <a:buFont typeface="Wingdings" pitchFamily="2" charset="2"/>
              <a:buChar char=""/>
            </a:pPr>
            <a:endParaRPr lang="zh-CN" altLang="en-US" sz="3000">
              <a:latin typeface="微软雅黑" pitchFamily="34" charset="-122"/>
              <a:ea typeface="微软雅黑" pitchFamily="34" charset="-122"/>
            </a:endParaRPr>
          </a:p>
        </p:txBody>
      </p:sp>
    </p:spTree>
    <p:extLst>
      <p:ext uri="{BB962C8B-B14F-4D97-AF65-F5344CB8AC3E}">
        <p14:creationId xmlns:p14="http://schemas.microsoft.com/office/powerpoint/2010/main" val="3169283161"/>
      </p:ext>
    </p:extLst>
  </p:cSld>
  <p:clrMapOvr>
    <a:masterClrMapping/>
  </p:clrMapOvr>
  <p:transition spd="med">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smtClean="0"/>
              <a:t>本讲授课</a:t>
            </a:r>
            <a:r>
              <a:rPr lang="zh-CN" altLang="en-US" b="1"/>
              <a:t>内容</a:t>
            </a:r>
          </a:p>
        </p:txBody>
      </p:sp>
      <p:sp>
        <p:nvSpPr>
          <p:cNvPr id="5" name="自选图形 3"/>
          <p:cNvSpPr>
            <a:spLocks noChangeArrowheads="1"/>
          </p:cNvSpPr>
          <p:nvPr/>
        </p:nvSpPr>
        <p:spPr bwMode="ltGray">
          <a:xfrm rot="5400000">
            <a:off x="-2462669" y="643840"/>
            <a:ext cx="4824413" cy="6432337"/>
          </a:xfrm>
          <a:custGeom>
            <a:avLst/>
            <a:gdLst>
              <a:gd name="G0" fmla="+- 10478 0 0"/>
              <a:gd name="G1" fmla="+- -11739500 0 0"/>
              <a:gd name="G2" fmla="+- 0 0 -11739500"/>
              <a:gd name="T0" fmla="*/ 0 256 1"/>
              <a:gd name="T1" fmla="*/ 180 256 1"/>
              <a:gd name="G3" fmla="+- -11739500 T0 T1"/>
              <a:gd name="T2" fmla="*/ 0 256 1"/>
              <a:gd name="T3" fmla="*/ 90 256 1"/>
              <a:gd name="G4" fmla="+- -11739500 T2 T3"/>
              <a:gd name="G5" fmla="*/ G4 2 1"/>
              <a:gd name="T4" fmla="*/ 90 256 1"/>
              <a:gd name="T5" fmla="*/ 0 256 1"/>
              <a:gd name="G6" fmla="+- -11739500 T4 T5"/>
              <a:gd name="G7" fmla="*/ G6 2 1"/>
              <a:gd name="G8" fmla="abs -1173950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10478"/>
              <a:gd name="G18" fmla="*/ 10478 1 2"/>
              <a:gd name="G19" fmla="+- G18 5400 0"/>
              <a:gd name="G20" fmla="cos G19 -11739500"/>
              <a:gd name="G21" fmla="sin G19 -11739500"/>
              <a:gd name="G22" fmla="+- G20 10800 0"/>
              <a:gd name="G23" fmla="+- G21 10800 0"/>
              <a:gd name="G24" fmla="+- 10800 0 G20"/>
              <a:gd name="G25" fmla="+- 10478 10800 0"/>
              <a:gd name="G26" fmla="?: G9 G17 G25"/>
              <a:gd name="G27" fmla="?: G9 0 21600"/>
              <a:gd name="G28" fmla="cos 10800 -11739500"/>
              <a:gd name="G29" fmla="sin 10800 -11739500"/>
              <a:gd name="G30" fmla="sin 10478 -11739500"/>
              <a:gd name="G31" fmla="+- G28 10800 0"/>
              <a:gd name="G32" fmla="+- G29 10800 0"/>
              <a:gd name="G33" fmla="+- G30 10800 0"/>
              <a:gd name="G34" fmla="?: G4 0 G31"/>
              <a:gd name="G35" fmla="?: -11739500 G34 0"/>
              <a:gd name="G36" fmla="?: G6 G35 G31"/>
              <a:gd name="G37" fmla="+- 21600 0 G36"/>
              <a:gd name="G38" fmla="?: G4 0 G33"/>
              <a:gd name="G39" fmla="?: -11739500 G38 G32"/>
              <a:gd name="G40" fmla="?: G6 G39 0"/>
              <a:gd name="G41" fmla="?: G4 G32 21600"/>
              <a:gd name="G42" fmla="?: G6 G41 G33"/>
              <a:gd name="T12" fmla="*/ 10800 w 21600"/>
              <a:gd name="T13" fmla="*/ 0 h 21600"/>
              <a:gd name="T14" fmla="*/ 162 w 21600"/>
              <a:gd name="T15" fmla="*/ 10638 h 21600"/>
              <a:gd name="T16" fmla="*/ 10800 w 21600"/>
              <a:gd name="T17" fmla="*/ 322 h 21600"/>
              <a:gd name="T18" fmla="*/ 21438 w 21600"/>
              <a:gd name="T19" fmla="*/ 10638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323" y="10641"/>
                </a:moveTo>
                <a:cubicBezTo>
                  <a:pt x="410" y="4916"/>
                  <a:pt x="5075" y="321"/>
                  <a:pt x="10800" y="322"/>
                </a:cubicBezTo>
                <a:cubicBezTo>
                  <a:pt x="16524" y="322"/>
                  <a:pt x="21189" y="4916"/>
                  <a:pt x="21276" y="10641"/>
                </a:cubicBezTo>
                <a:lnTo>
                  <a:pt x="21598" y="10636"/>
                </a:lnTo>
                <a:cubicBezTo>
                  <a:pt x="21509" y="4736"/>
                  <a:pt x="16700" y="-1"/>
                  <a:pt x="10799" y="0"/>
                </a:cubicBezTo>
                <a:cubicBezTo>
                  <a:pt x="4899" y="0"/>
                  <a:pt x="90" y="4736"/>
                  <a:pt x="1" y="10636"/>
                </a:cubicBezTo>
                <a:close/>
              </a:path>
            </a:pathLst>
          </a:custGeom>
          <a:gradFill flip="none" rotWithShape="1">
            <a:gsLst>
              <a:gs pos="0">
                <a:schemeClr val="bg2">
                  <a:shade val="30000"/>
                  <a:satMod val="115000"/>
                  <a:alpha val="75000"/>
                  <a:lumMod val="73000"/>
                </a:schemeClr>
              </a:gs>
              <a:gs pos="50000">
                <a:schemeClr val="bg2">
                  <a:lumMod val="50000"/>
                  <a:shade val="67500"/>
                  <a:satMod val="115000"/>
                </a:schemeClr>
              </a:gs>
              <a:gs pos="100000">
                <a:schemeClr val="bg2">
                  <a:lumMod val="50000"/>
                  <a:shade val="100000"/>
                  <a:satMod val="115000"/>
                </a:schemeClr>
              </a:gs>
            </a:gsLst>
            <a:lin ang="0" scaled="1"/>
            <a:tileRect/>
          </a:gradFill>
          <a:ln w="9525" algn="ctr">
            <a:noFill/>
            <a:miter lim="800000"/>
            <a:headEnd/>
            <a:tailEnd/>
          </a:ln>
          <a:effectLst>
            <a:outerShdw blurRad="50800" dist="38100" dir="2700000" algn="tl" rotWithShape="0">
              <a:prstClr val="black">
                <a:alpha val="40000"/>
              </a:prstClr>
            </a:outerShdw>
          </a:effectLst>
          <a:extLst/>
        </p:spPr>
        <p:txBody>
          <a:bodyPr wrap="none" anchor="ctr"/>
          <a:lstStyle/>
          <a:p>
            <a:pPr>
              <a:defRPr/>
            </a:pPr>
            <a:endParaRPr lang="zh-CN" altLang="en-US">
              <a:latin typeface="Arial" charset="0"/>
              <a:ea typeface="+mn-ea"/>
            </a:endParaRPr>
          </a:p>
        </p:txBody>
      </p:sp>
      <p:sp>
        <p:nvSpPr>
          <p:cNvPr id="6" name="自选图形 4"/>
          <p:cNvSpPr>
            <a:spLocks noChangeArrowheads="1"/>
          </p:cNvSpPr>
          <p:nvPr/>
        </p:nvSpPr>
        <p:spPr bwMode="ltGray">
          <a:xfrm rot="5400000" flipH="1">
            <a:off x="-2017182" y="1256395"/>
            <a:ext cx="4032250" cy="5237386"/>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7713 h 21600"/>
            </a:gdLst>
            <a:ahLst/>
            <a:cxnLst>
              <a:cxn ang="T8">
                <a:pos x="T0" y="T1"/>
              </a:cxn>
              <a:cxn ang="T9">
                <a:pos x="T2" y="T3"/>
              </a:cxn>
              <a:cxn ang="T10">
                <a:pos x="T4" y="T5"/>
              </a:cxn>
              <a:cxn ang="T11">
                <a:pos x="T6" y="T7"/>
              </a:cxn>
            </a:cxnLst>
            <a:rect l="T12" t="T13" r="T14" b="T15"/>
            <a:pathLst>
              <a:path w="21600" h="21600">
                <a:moveTo>
                  <a:pt x="10744" y="10800"/>
                </a:moveTo>
                <a:cubicBezTo>
                  <a:pt x="10744" y="10769"/>
                  <a:pt x="10769" y="10744"/>
                  <a:pt x="10800" y="10744"/>
                </a:cubicBezTo>
                <a:cubicBezTo>
                  <a:pt x="10830" y="10743"/>
                  <a:pt x="10855" y="10769"/>
                  <a:pt x="10856" y="10799"/>
                </a:cubicBezTo>
                <a:lnTo>
                  <a:pt x="21600" y="10800"/>
                </a:lnTo>
                <a:cubicBezTo>
                  <a:pt x="21600" y="4835"/>
                  <a:pt x="16764" y="0"/>
                  <a:pt x="10800" y="0"/>
                </a:cubicBezTo>
                <a:cubicBezTo>
                  <a:pt x="4835" y="0"/>
                  <a:pt x="0" y="4835"/>
                  <a:pt x="0" y="10800"/>
                </a:cubicBezTo>
                <a:lnTo>
                  <a:pt x="10744" y="10800"/>
                </a:lnTo>
                <a:close/>
              </a:path>
            </a:pathLst>
          </a:custGeom>
          <a:solidFill>
            <a:schemeClr val="bg2">
              <a:lumMod val="50000"/>
              <a:alpha val="75000"/>
            </a:schemeClr>
          </a:solidFill>
          <a:ln w="0" algn="ctr">
            <a:noFill/>
            <a:miter lim="800000"/>
            <a:headEnd/>
            <a:tailEnd/>
          </a:ln>
          <a:effectLst>
            <a:outerShdw blurRad="50800" dist="38100" dir="2700000" algn="tl" rotWithShape="0">
              <a:prstClr val="black">
                <a:alpha val="40000"/>
              </a:prstClr>
            </a:outerShdw>
          </a:effectLst>
        </p:spPr>
        <p:txBody>
          <a:bodyPr wrap="none" anchor="ctr"/>
          <a:lstStyle/>
          <a:p>
            <a:endParaRPr lang="zh-CN" altLang="en-US"/>
          </a:p>
        </p:txBody>
      </p:sp>
      <p:grpSp>
        <p:nvGrpSpPr>
          <p:cNvPr id="17" name="组合 16"/>
          <p:cNvGrpSpPr/>
          <p:nvPr/>
        </p:nvGrpSpPr>
        <p:grpSpPr>
          <a:xfrm>
            <a:off x="9533892" y="4084392"/>
            <a:ext cx="1684428" cy="449263"/>
            <a:chOff x="8589313" y="1800225"/>
            <a:chExt cx="1684428" cy="449263"/>
          </a:xfrm>
          <a:effectLst>
            <a:outerShdw blurRad="50800" dist="38100" dir="2700000" algn="tl" rotWithShape="0">
              <a:prstClr val="black">
                <a:alpha val="40000"/>
              </a:prstClr>
            </a:outerShdw>
          </a:effectLst>
        </p:grpSpPr>
        <p:sp>
          <p:nvSpPr>
            <p:cNvPr id="18" name="自选图形 45"/>
            <p:cNvSpPr>
              <a:spLocks noChangeArrowheads="1"/>
            </p:cNvSpPr>
            <p:nvPr/>
          </p:nvSpPr>
          <p:spPr bwMode="gray">
            <a:xfrm>
              <a:off x="8589313" y="1800225"/>
              <a:ext cx="533261" cy="449263"/>
            </a:xfrm>
            <a:prstGeom prst="chevron">
              <a:avLst>
                <a:gd name="adj" fmla="val 52514"/>
              </a:avLst>
            </a:prstGeom>
            <a:solidFill>
              <a:schemeClr val="accent1"/>
            </a:solidFill>
            <a:ln w="0" algn="ctr">
              <a:noFill/>
              <a:miter lim="800000"/>
              <a:headEnd/>
              <a:tailEnd/>
            </a:ln>
            <a:effectLst/>
          </p:spPr>
          <p:txBody>
            <a:bodyPr wrap="none" anchor="ctr"/>
            <a:lstStyle/>
            <a:p>
              <a:endParaRPr lang="zh-CN" altLang="en-US"/>
            </a:p>
          </p:txBody>
        </p:sp>
        <p:sp>
          <p:nvSpPr>
            <p:cNvPr id="19" name="自选图形 46"/>
            <p:cNvSpPr>
              <a:spLocks noChangeArrowheads="1"/>
            </p:cNvSpPr>
            <p:nvPr/>
          </p:nvSpPr>
          <p:spPr bwMode="gray">
            <a:xfrm>
              <a:off x="9164897" y="1800225"/>
              <a:ext cx="533261" cy="449263"/>
            </a:xfrm>
            <a:prstGeom prst="chevron">
              <a:avLst>
                <a:gd name="adj" fmla="val 52514"/>
              </a:avLst>
            </a:prstGeom>
            <a:solidFill>
              <a:schemeClr val="accent1"/>
            </a:solidFill>
            <a:ln w="0" algn="ctr">
              <a:noFill/>
              <a:miter lim="800000"/>
              <a:headEnd/>
              <a:tailEnd/>
            </a:ln>
            <a:effectLst/>
          </p:spPr>
          <p:txBody>
            <a:bodyPr wrap="none" anchor="ctr"/>
            <a:lstStyle/>
            <a:p>
              <a:endParaRPr lang="zh-CN" altLang="en-US"/>
            </a:p>
          </p:txBody>
        </p:sp>
        <p:sp>
          <p:nvSpPr>
            <p:cNvPr id="20" name="自选图形 47"/>
            <p:cNvSpPr>
              <a:spLocks noChangeArrowheads="1"/>
            </p:cNvSpPr>
            <p:nvPr/>
          </p:nvSpPr>
          <p:spPr bwMode="gray">
            <a:xfrm>
              <a:off x="9740480" y="1800225"/>
              <a:ext cx="533261" cy="449263"/>
            </a:xfrm>
            <a:prstGeom prst="chevron">
              <a:avLst>
                <a:gd name="adj" fmla="val 52514"/>
              </a:avLst>
            </a:prstGeom>
            <a:solidFill>
              <a:schemeClr val="accent1"/>
            </a:solidFill>
            <a:ln w="0" algn="ctr">
              <a:noFill/>
              <a:miter lim="800000"/>
              <a:headEnd/>
              <a:tailEnd/>
            </a:ln>
            <a:effectLst/>
          </p:spPr>
          <p:txBody>
            <a:bodyPr wrap="none" anchor="ctr"/>
            <a:lstStyle/>
            <a:p>
              <a:endParaRPr lang="zh-CN" altLang="en-US"/>
            </a:p>
          </p:txBody>
        </p:sp>
      </p:grpSp>
      <p:grpSp>
        <p:nvGrpSpPr>
          <p:cNvPr id="40" name="组合 39"/>
          <p:cNvGrpSpPr/>
          <p:nvPr/>
        </p:nvGrpSpPr>
        <p:grpSpPr>
          <a:xfrm>
            <a:off x="2849437" y="2968432"/>
            <a:ext cx="6662355" cy="519261"/>
            <a:chOff x="2599883" y="2579539"/>
            <a:chExt cx="6662355" cy="519261"/>
          </a:xfrm>
        </p:grpSpPr>
        <p:sp>
          <p:nvSpPr>
            <p:cNvPr id="10" name="自选图形 8"/>
            <p:cNvSpPr>
              <a:spLocks noChangeArrowheads="1"/>
            </p:cNvSpPr>
            <p:nvPr/>
          </p:nvSpPr>
          <p:spPr bwMode="gray">
            <a:xfrm>
              <a:off x="3047206" y="2590800"/>
              <a:ext cx="6215032" cy="508000"/>
            </a:xfrm>
            <a:prstGeom prst="roundRect">
              <a:avLst>
                <a:gd name="adj" fmla="val 50000"/>
              </a:avLst>
            </a:prstGeom>
            <a:noFill/>
            <a:ln w="28575" algn="ctr">
              <a:solidFill>
                <a:schemeClr val="bg2">
                  <a:lumMod val="50000"/>
                </a:schemeClr>
              </a:solidFill>
              <a:round/>
              <a:headEnd/>
              <a:tailEnd/>
            </a:ln>
            <a:effectLst/>
          </p:spPr>
          <p:txBody>
            <a:bodyPr wrap="none" anchor="ctr"/>
            <a:lstStyle/>
            <a:p>
              <a:pPr eaLnBrk="0" hangingPunct="0"/>
              <a:r>
                <a:rPr lang="zh-CN" altLang="en-US" b="1">
                  <a:latin typeface="微软雅黑" pitchFamily="34" charset="-122"/>
                  <a:ea typeface="微软雅黑" pitchFamily="34" charset="-122"/>
                </a:rPr>
                <a:t>结构体的内存分配</a:t>
              </a:r>
            </a:p>
          </p:txBody>
        </p:sp>
        <p:grpSp>
          <p:nvGrpSpPr>
            <p:cNvPr id="25" name="组合 24"/>
            <p:cNvGrpSpPr/>
            <p:nvPr/>
          </p:nvGrpSpPr>
          <p:grpSpPr>
            <a:xfrm>
              <a:off x="2599883" y="2579539"/>
              <a:ext cx="520552" cy="519261"/>
              <a:chOff x="1984929" y="5010002"/>
              <a:chExt cx="520552" cy="519261"/>
            </a:xfrm>
          </p:grpSpPr>
          <p:sp>
            <p:nvSpPr>
              <p:cNvPr id="26" name="椭圆 39"/>
              <p:cNvSpPr>
                <a:spLocks noChangeArrowheads="1"/>
              </p:cNvSpPr>
              <p:nvPr/>
            </p:nvSpPr>
            <p:spPr bwMode="gray">
              <a:xfrm>
                <a:off x="1984929" y="5010002"/>
                <a:ext cx="520552" cy="519261"/>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27" name="椭圆 40"/>
              <p:cNvSpPr>
                <a:spLocks noChangeArrowheads="1"/>
              </p:cNvSpPr>
              <p:nvPr/>
            </p:nvSpPr>
            <p:spPr bwMode="gray">
              <a:xfrm>
                <a:off x="2034825" y="5062802"/>
                <a:ext cx="419712" cy="41366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28" name="椭圆 42"/>
              <p:cNvSpPr>
                <a:spLocks noChangeArrowheads="1"/>
              </p:cNvSpPr>
              <p:nvPr/>
            </p:nvSpPr>
            <p:spPr bwMode="gray">
              <a:xfrm>
                <a:off x="2047798" y="5062802"/>
                <a:ext cx="406739" cy="405291"/>
              </a:xfrm>
              <a:prstGeom prst="ellipse">
                <a:avLst/>
              </a:prstGeom>
              <a:gradFill flip="none" rotWithShape="1">
                <a:gsLst>
                  <a:gs pos="0">
                    <a:srgbClr val="00B050">
                      <a:shade val="30000"/>
                      <a:satMod val="115000"/>
                    </a:srgbClr>
                  </a:gs>
                  <a:gs pos="50000">
                    <a:srgbClr val="00B050">
                      <a:shade val="67500"/>
                      <a:satMod val="115000"/>
                    </a:srgbClr>
                  </a:gs>
                  <a:gs pos="100000">
                    <a:srgbClr val="00B050">
                      <a:shade val="100000"/>
                      <a:satMod val="115000"/>
                    </a:srgbClr>
                  </a:gs>
                </a:gsLst>
                <a:lin ang="2700000" scaled="1"/>
                <a:tileRect/>
              </a:gradFill>
              <a:ln w="38100" algn="ctr">
                <a:noFill/>
                <a:round/>
                <a:headEnd/>
                <a:tailEnd/>
              </a:ln>
              <a:effectLst/>
            </p:spPr>
            <p:txBody>
              <a:bodyPr wrap="square" anchor="ctr">
                <a:spAutoFit/>
              </a:bodyPr>
              <a:lstStyle/>
              <a:p>
                <a:endParaRPr lang="zh-CN" altLang="en-US"/>
              </a:p>
            </p:txBody>
          </p:sp>
          <p:sp>
            <p:nvSpPr>
              <p:cNvPr id="29" name="椭圆 44"/>
              <p:cNvSpPr>
                <a:spLocks noChangeArrowheads="1"/>
              </p:cNvSpPr>
              <p:nvPr/>
            </p:nvSpPr>
            <p:spPr bwMode="gray">
              <a:xfrm>
                <a:off x="2052414" y="5070283"/>
                <a:ext cx="385351" cy="390327"/>
              </a:xfrm>
              <a:prstGeom prst="ellipse">
                <a:avLst/>
              </a:prstGeom>
              <a:gradFill flip="none" rotWithShape="1">
                <a:gsLst>
                  <a:gs pos="0">
                    <a:srgbClr val="00B050">
                      <a:shade val="30000"/>
                      <a:satMod val="115000"/>
                    </a:srgbClr>
                  </a:gs>
                  <a:gs pos="50000">
                    <a:srgbClr val="00B050">
                      <a:shade val="67500"/>
                      <a:satMod val="115000"/>
                    </a:srgbClr>
                  </a:gs>
                  <a:gs pos="100000">
                    <a:srgbClr val="00B050">
                      <a:shade val="100000"/>
                      <a:satMod val="115000"/>
                    </a:srgbClr>
                  </a:gs>
                </a:gsLst>
                <a:path path="circle">
                  <a:fillToRect l="100000" t="100000"/>
                </a:path>
                <a:tileRect r="-100000" b="-100000"/>
              </a:gradFill>
              <a:ln w="38100" algn="ctr">
                <a:noFill/>
                <a:round/>
                <a:headEnd/>
                <a:tailEnd/>
              </a:ln>
              <a:effectLst/>
            </p:spPr>
            <p:txBody>
              <a:bodyPr wrap="square" anchor="ctr">
                <a:spAutoFit/>
              </a:bodyPr>
              <a:lstStyle/>
              <a:p>
                <a:endParaRPr lang="zh-CN" altLang="en-US"/>
              </a:p>
            </p:txBody>
          </p:sp>
        </p:grpSp>
      </p:grpSp>
      <p:grpSp>
        <p:nvGrpSpPr>
          <p:cNvPr id="46" name="组合 45"/>
          <p:cNvGrpSpPr/>
          <p:nvPr/>
        </p:nvGrpSpPr>
        <p:grpSpPr>
          <a:xfrm>
            <a:off x="2285337" y="2068560"/>
            <a:ext cx="6639749" cy="519261"/>
            <a:chOff x="1949565" y="1820863"/>
            <a:chExt cx="6639749" cy="519261"/>
          </a:xfrm>
        </p:grpSpPr>
        <p:sp>
          <p:nvSpPr>
            <p:cNvPr id="11" name="自选图形 9"/>
            <p:cNvSpPr>
              <a:spLocks noChangeArrowheads="1"/>
            </p:cNvSpPr>
            <p:nvPr/>
          </p:nvSpPr>
          <p:spPr bwMode="gray">
            <a:xfrm>
              <a:off x="2353121" y="1820863"/>
              <a:ext cx="6236193" cy="508000"/>
            </a:xfrm>
            <a:prstGeom prst="roundRect">
              <a:avLst>
                <a:gd name="adj" fmla="val 50000"/>
              </a:avLst>
            </a:prstGeom>
            <a:noFill/>
            <a:ln w="28575" algn="ctr">
              <a:solidFill>
                <a:schemeClr val="bg2">
                  <a:lumMod val="50000"/>
                </a:schemeClr>
              </a:solidFill>
              <a:round/>
              <a:headEnd/>
              <a:tailEnd/>
            </a:ln>
            <a:effectLst/>
          </p:spPr>
          <p:txBody>
            <a:bodyPr wrap="none" anchor="ctr"/>
            <a:lstStyle/>
            <a:p>
              <a:pPr eaLnBrk="0" hangingPunct="0"/>
              <a:r>
                <a:rPr lang="zh-CN" altLang="en-US" b="1">
                  <a:latin typeface="微软雅黑" pitchFamily="34" charset="-122"/>
                  <a:ea typeface="微软雅黑" pitchFamily="34" charset="-122"/>
                </a:rPr>
                <a:t>结构体</a:t>
              </a:r>
            </a:p>
          </p:txBody>
        </p:sp>
        <p:grpSp>
          <p:nvGrpSpPr>
            <p:cNvPr id="30" name="组合 29"/>
            <p:cNvGrpSpPr/>
            <p:nvPr/>
          </p:nvGrpSpPr>
          <p:grpSpPr>
            <a:xfrm>
              <a:off x="1949565" y="1820863"/>
              <a:ext cx="520552" cy="519261"/>
              <a:chOff x="1984929" y="5010002"/>
              <a:chExt cx="520552" cy="519261"/>
            </a:xfrm>
          </p:grpSpPr>
          <p:sp>
            <p:nvSpPr>
              <p:cNvPr id="31" name="椭圆 39"/>
              <p:cNvSpPr>
                <a:spLocks noChangeArrowheads="1"/>
              </p:cNvSpPr>
              <p:nvPr/>
            </p:nvSpPr>
            <p:spPr bwMode="gray">
              <a:xfrm>
                <a:off x="1984929" y="5010002"/>
                <a:ext cx="520552" cy="519261"/>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32" name="椭圆 40"/>
              <p:cNvSpPr>
                <a:spLocks noChangeArrowheads="1"/>
              </p:cNvSpPr>
              <p:nvPr/>
            </p:nvSpPr>
            <p:spPr bwMode="gray">
              <a:xfrm>
                <a:off x="2034825" y="5062802"/>
                <a:ext cx="419712" cy="41366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33" name="椭圆 42"/>
              <p:cNvSpPr>
                <a:spLocks noChangeArrowheads="1"/>
              </p:cNvSpPr>
              <p:nvPr/>
            </p:nvSpPr>
            <p:spPr bwMode="gray">
              <a:xfrm>
                <a:off x="2047798" y="5062802"/>
                <a:ext cx="406739" cy="405291"/>
              </a:xfrm>
              <a:prstGeom prst="ellipse">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lin ang="2700000" scaled="1"/>
                <a:tileRect/>
              </a:gradFill>
              <a:ln w="38100" algn="ctr">
                <a:noFill/>
                <a:round/>
                <a:headEnd/>
                <a:tailEnd/>
              </a:ln>
              <a:effectLst/>
            </p:spPr>
            <p:txBody>
              <a:bodyPr wrap="square" anchor="ctr">
                <a:spAutoFit/>
              </a:bodyPr>
              <a:lstStyle/>
              <a:p>
                <a:endParaRPr lang="zh-CN" altLang="en-US"/>
              </a:p>
            </p:txBody>
          </p:sp>
          <p:sp>
            <p:nvSpPr>
              <p:cNvPr id="34" name="椭圆 44"/>
              <p:cNvSpPr>
                <a:spLocks noChangeArrowheads="1"/>
              </p:cNvSpPr>
              <p:nvPr/>
            </p:nvSpPr>
            <p:spPr bwMode="gray">
              <a:xfrm>
                <a:off x="2052414" y="5070283"/>
                <a:ext cx="385351" cy="390327"/>
              </a:xfrm>
              <a:prstGeom prst="ellipse">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path path="circle">
                  <a:fillToRect l="100000" t="100000"/>
                </a:path>
                <a:tileRect r="-100000" b="-100000"/>
              </a:gradFill>
              <a:ln w="38100" algn="ctr">
                <a:noFill/>
                <a:round/>
                <a:headEnd/>
                <a:tailEnd/>
              </a:ln>
              <a:effectLst/>
            </p:spPr>
            <p:txBody>
              <a:bodyPr wrap="square" anchor="ctr">
                <a:spAutoFit/>
              </a:bodyPr>
              <a:lstStyle/>
              <a:p>
                <a:endParaRPr lang="zh-CN" altLang="en-US"/>
              </a:p>
            </p:txBody>
          </p:sp>
        </p:grpSp>
      </p:grpSp>
      <p:grpSp>
        <p:nvGrpSpPr>
          <p:cNvPr id="41" name="组合 40"/>
          <p:cNvGrpSpPr/>
          <p:nvPr/>
        </p:nvGrpSpPr>
        <p:grpSpPr>
          <a:xfrm>
            <a:off x="2849437" y="4045972"/>
            <a:ext cx="6625551" cy="519261"/>
            <a:chOff x="2829253" y="3459163"/>
            <a:chExt cx="6625551" cy="519261"/>
          </a:xfrm>
        </p:grpSpPr>
        <p:sp>
          <p:nvSpPr>
            <p:cNvPr id="9" name="自选图形 7"/>
            <p:cNvSpPr>
              <a:spLocks noChangeArrowheads="1"/>
            </p:cNvSpPr>
            <p:nvPr/>
          </p:nvSpPr>
          <p:spPr bwMode="gray">
            <a:xfrm>
              <a:off x="3250353" y="3459163"/>
              <a:ext cx="6204451" cy="508000"/>
            </a:xfrm>
            <a:prstGeom prst="roundRect">
              <a:avLst>
                <a:gd name="adj" fmla="val 50000"/>
              </a:avLst>
            </a:prstGeom>
            <a:noFill/>
            <a:ln w="28575" algn="ctr">
              <a:solidFill>
                <a:schemeClr val="bg2">
                  <a:lumMod val="50000"/>
                </a:schemeClr>
              </a:solidFill>
              <a:round/>
              <a:headEnd/>
              <a:tailEnd/>
            </a:ln>
            <a:effectLst/>
          </p:spPr>
          <p:txBody>
            <a:bodyPr wrap="none" anchor="ctr"/>
            <a:lstStyle/>
            <a:p>
              <a:pPr eaLnBrk="0" hangingPunct="0"/>
              <a:r>
                <a:rPr lang="zh-CN" altLang="en-US" b="1">
                  <a:latin typeface="微软雅黑" pitchFamily="34" charset="-122"/>
                  <a:ea typeface="微软雅黑" pitchFamily="34" charset="-122"/>
                </a:rPr>
                <a:t>共用体</a:t>
              </a:r>
            </a:p>
          </p:txBody>
        </p:sp>
        <p:grpSp>
          <p:nvGrpSpPr>
            <p:cNvPr id="35" name="组合 34"/>
            <p:cNvGrpSpPr/>
            <p:nvPr/>
          </p:nvGrpSpPr>
          <p:grpSpPr>
            <a:xfrm>
              <a:off x="2829253" y="3459163"/>
              <a:ext cx="520552" cy="519261"/>
              <a:chOff x="1984929" y="5010002"/>
              <a:chExt cx="520552" cy="519261"/>
            </a:xfrm>
          </p:grpSpPr>
          <p:sp>
            <p:nvSpPr>
              <p:cNvPr id="36" name="椭圆 39"/>
              <p:cNvSpPr>
                <a:spLocks noChangeArrowheads="1"/>
              </p:cNvSpPr>
              <p:nvPr/>
            </p:nvSpPr>
            <p:spPr bwMode="gray">
              <a:xfrm>
                <a:off x="1984929" y="5010002"/>
                <a:ext cx="520552" cy="519261"/>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37" name="椭圆 40"/>
              <p:cNvSpPr>
                <a:spLocks noChangeArrowheads="1"/>
              </p:cNvSpPr>
              <p:nvPr/>
            </p:nvSpPr>
            <p:spPr bwMode="gray">
              <a:xfrm>
                <a:off x="2034825" y="5062802"/>
                <a:ext cx="419712" cy="41366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38" name="椭圆 42"/>
              <p:cNvSpPr>
                <a:spLocks noChangeArrowheads="1"/>
              </p:cNvSpPr>
              <p:nvPr/>
            </p:nvSpPr>
            <p:spPr bwMode="gray">
              <a:xfrm>
                <a:off x="2047798" y="5062802"/>
                <a:ext cx="406739" cy="405291"/>
              </a:xfrm>
              <a:prstGeom prst="ellipse">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2700000" scaled="1"/>
                <a:tileRect/>
              </a:gradFill>
              <a:ln w="38100" algn="ctr">
                <a:noFill/>
                <a:round/>
                <a:headEnd/>
                <a:tailEnd/>
              </a:ln>
              <a:effectLst/>
            </p:spPr>
            <p:txBody>
              <a:bodyPr wrap="square" anchor="ctr">
                <a:spAutoFit/>
              </a:bodyPr>
              <a:lstStyle/>
              <a:p>
                <a:endParaRPr lang="zh-CN" altLang="en-US"/>
              </a:p>
            </p:txBody>
          </p:sp>
          <p:sp>
            <p:nvSpPr>
              <p:cNvPr id="39" name="椭圆 44"/>
              <p:cNvSpPr>
                <a:spLocks noChangeArrowheads="1"/>
              </p:cNvSpPr>
              <p:nvPr/>
            </p:nvSpPr>
            <p:spPr bwMode="gray">
              <a:xfrm>
                <a:off x="2052414" y="5070283"/>
                <a:ext cx="385351" cy="390327"/>
              </a:xfrm>
              <a:prstGeom prst="ellipse">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path path="circle">
                  <a:fillToRect l="100000" t="100000"/>
                </a:path>
                <a:tileRect r="-100000" b="-100000"/>
              </a:gradFill>
              <a:ln w="38100" algn="ctr">
                <a:noFill/>
                <a:round/>
                <a:headEnd/>
                <a:tailEnd/>
              </a:ln>
              <a:effectLst/>
            </p:spPr>
            <p:txBody>
              <a:bodyPr wrap="square" anchor="ctr">
                <a:spAutoFit/>
              </a:bodyPr>
              <a:lstStyle/>
              <a:p>
                <a:endParaRPr lang="zh-CN" altLang="en-US"/>
              </a:p>
            </p:txBody>
          </p:sp>
        </p:grpSp>
      </p:grpSp>
      <p:grpSp>
        <p:nvGrpSpPr>
          <p:cNvPr id="4" name="组合 3"/>
          <p:cNvGrpSpPr/>
          <p:nvPr/>
        </p:nvGrpSpPr>
        <p:grpSpPr>
          <a:xfrm>
            <a:off x="2285337" y="5011003"/>
            <a:ext cx="6804072" cy="519261"/>
            <a:chOff x="2650732" y="4266333"/>
            <a:chExt cx="6804072" cy="519261"/>
          </a:xfrm>
        </p:grpSpPr>
        <p:sp>
          <p:nvSpPr>
            <p:cNvPr id="52" name="自选图形 6"/>
            <p:cNvSpPr>
              <a:spLocks noChangeArrowheads="1"/>
            </p:cNvSpPr>
            <p:nvPr/>
          </p:nvSpPr>
          <p:spPr bwMode="gray">
            <a:xfrm>
              <a:off x="3089529" y="4271963"/>
              <a:ext cx="6365275" cy="508000"/>
            </a:xfrm>
            <a:prstGeom prst="roundRect">
              <a:avLst>
                <a:gd name="adj" fmla="val 50000"/>
              </a:avLst>
            </a:prstGeom>
            <a:noFill/>
            <a:ln w="28575" algn="ctr">
              <a:solidFill>
                <a:schemeClr val="bg2">
                  <a:lumMod val="50000"/>
                </a:schemeClr>
              </a:solidFill>
              <a:round/>
              <a:headEnd/>
              <a:tailEnd/>
            </a:ln>
            <a:effectLst/>
          </p:spPr>
          <p:txBody>
            <a:bodyPr wrap="none" anchor="ctr"/>
            <a:lstStyle/>
            <a:p>
              <a:pPr eaLnBrk="0" hangingPunct="0"/>
              <a:r>
                <a:rPr lang="zh-CN" altLang="en-US" b="1">
                  <a:latin typeface="微软雅黑" pitchFamily="34" charset="-122"/>
                  <a:ea typeface="微软雅黑" pitchFamily="34" charset="-122"/>
                </a:rPr>
                <a:t>枚举</a:t>
              </a:r>
            </a:p>
          </p:txBody>
        </p:sp>
        <p:sp>
          <p:nvSpPr>
            <p:cNvPr id="53" name="椭圆 39"/>
            <p:cNvSpPr>
              <a:spLocks noChangeArrowheads="1"/>
            </p:cNvSpPr>
            <p:nvPr/>
          </p:nvSpPr>
          <p:spPr bwMode="gray">
            <a:xfrm>
              <a:off x="2650732" y="4266333"/>
              <a:ext cx="520552" cy="519261"/>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54" name="椭圆 35"/>
            <p:cNvSpPr>
              <a:spLocks noChangeArrowheads="1"/>
            </p:cNvSpPr>
            <p:nvPr/>
          </p:nvSpPr>
          <p:spPr bwMode="gray">
            <a:xfrm>
              <a:off x="2723815" y="4319134"/>
              <a:ext cx="396525" cy="413660"/>
            </a:xfrm>
            <a:prstGeom prst="ellipse">
              <a:avLst/>
            </a:prstGeom>
            <a:gradFill rotWithShape="1">
              <a:gsLst>
                <a:gs pos="0">
                  <a:srgbClr val="000000"/>
                </a:gs>
                <a:gs pos="100000">
                  <a:srgbClr val="8D67E1"/>
                </a:gs>
              </a:gsLst>
              <a:lin ang="2700000" scaled="1"/>
            </a:gradFill>
            <a:ln w="38100" algn="ctr">
              <a:noFill/>
              <a:round/>
              <a:headEnd/>
              <a:tailEnd/>
            </a:ln>
            <a:effectLst/>
          </p:spPr>
          <p:txBody>
            <a:bodyPr wrap="square" anchor="ctr">
              <a:spAutoFit/>
            </a:bodyPr>
            <a:lstStyle/>
            <a:p>
              <a:endParaRPr lang="zh-CN" altLang="en-US"/>
            </a:p>
          </p:txBody>
        </p:sp>
        <p:sp>
          <p:nvSpPr>
            <p:cNvPr id="55" name="椭圆 37"/>
            <p:cNvSpPr>
              <a:spLocks noChangeArrowheads="1"/>
            </p:cNvSpPr>
            <p:nvPr/>
          </p:nvSpPr>
          <p:spPr bwMode="gray">
            <a:xfrm>
              <a:off x="2727616" y="4332207"/>
              <a:ext cx="370916" cy="387511"/>
            </a:xfrm>
            <a:prstGeom prst="ellipse">
              <a:avLst/>
            </a:prstGeom>
            <a:gradFill rotWithShape="1">
              <a:gsLst>
                <a:gs pos="0">
                  <a:srgbClr val="8D67E1"/>
                </a:gs>
                <a:gs pos="100000">
                  <a:srgbClr val="45326D"/>
                </a:gs>
              </a:gsLst>
              <a:lin ang="2700000" scaled="1"/>
            </a:gradFill>
            <a:ln w="38100" algn="ctr">
              <a:noFill/>
              <a:round/>
              <a:headEnd/>
              <a:tailEnd/>
            </a:ln>
            <a:effectLst/>
          </p:spPr>
          <p:txBody>
            <a:bodyPr wrap="square" anchor="ctr">
              <a:spAutoFit/>
            </a:bodyPr>
            <a:lstStyle/>
            <a:p>
              <a:endParaRPr lang="zh-CN" altLang="en-US"/>
            </a:p>
          </p:txBody>
        </p:sp>
      </p:grpSp>
    </p:spTree>
    <p:extLst>
      <p:ext uri="{BB962C8B-B14F-4D97-AF65-F5344CB8AC3E}">
        <p14:creationId xmlns:p14="http://schemas.microsoft.com/office/powerpoint/2010/main" val="1039715676"/>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left)">
                                      <p:cBhvr>
                                        <p:cTn id="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a:t>共用体</a:t>
            </a:r>
          </a:p>
        </p:txBody>
      </p:sp>
      <p:sp>
        <p:nvSpPr>
          <p:cNvPr id="4" name="内容占位符 3"/>
          <p:cNvSpPr txBox="1">
            <a:spLocks/>
          </p:cNvSpPr>
          <p:nvPr/>
        </p:nvSpPr>
        <p:spPr bwMode="auto">
          <a:xfrm>
            <a:off x="1269876" y="908720"/>
            <a:ext cx="9865096" cy="554461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800"/>
              </a:spcBef>
              <a:spcAft>
                <a:spcPct val="0"/>
              </a:spcAft>
              <a:buClr>
                <a:schemeClr val="tx1"/>
              </a:buClr>
              <a:buSzPct val="80000"/>
              <a:buFont typeface="Arial" charset="0"/>
              <a:buChar char="•"/>
              <a:defRPr sz="2800" kern="1200">
                <a:solidFill>
                  <a:schemeClr val="tx1"/>
                </a:solidFill>
                <a:latin typeface="+mn-lt"/>
                <a:ea typeface="+mn-ea"/>
                <a:cs typeface="+mn-cs"/>
              </a:defRPr>
            </a:lvl1pPr>
            <a:lvl2pPr marL="615950" indent="-285750" algn="l" rtl="0" fontAlgn="base">
              <a:lnSpc>
                <a:spcPct val="90000"/>
              </a:lnSpc>
              <a:spcBef>
                <a:spcPts val="600"/>
              </a:spcBef>
              <a:spcAft>
                <a:spcPct val="0"/>
              </a:spcAft>
              <a:buSzPct val="80000"/>
              <a:buFont typeface="Corbel" pitchFamily="34" charset="0"/>
              <a:buChar char="–"/>
              <a:defRPr sz="2400" kern="1200">
                <a:solidFill>
                  <a:schemeClr val="tx1"/>
                </a:solidFill>
                <a:latin typeface="+mn-lt"/>
                <a:ea typeface="+mn-ea"/>
                <a:cs typeface="+mn-cs"/>
              </a:defRPr>
            </a:lvl2pPr>
            <a:lvl3pPr marL="995363" indent="-228600" algn="l" rtl="0" fontAlgn="base">
              <a:lnSpc>
                <a:spcPct val="90000"/>
              </a:lnSpc>
              <a:spcBef>
                <a:spcPts val="600"/>
              </a:spcBef>
              <a:spcAft>
                <a:spcPct val="0"/>
              </a:spcAft>
              <a:buClr>
                <a:schemeClr val="tx1"/>
              </a:buClr>
              <a:buSzPct val="80000"/>
              <a:buFont typeface="Arial" charset="0"/>
              <a:buChar char="•"/>
              <a:defRPr sz="2000" kern="1200">
                <a:solidFill>
                  <a:schemeClr val="tx1"/>
                </a:solidFill>
                <a:latin typeface="+mn-lt"/>
                <a:ea typeface="+mn-ea"/>
                <a:cs typeface="+mn-cs"/>
              </a:defRPr>
            </a:lvl3pPr>
            <a:lvl4pPr marL="1379538" indent="-282575" algn="l" rtl="0" fontAlgn="base">
              <a:lnSpc>
                <a:spcPct val="90000"/>
              </a:lnSpc>
              <a:spcBef>
                <a:spcPts val="600"/>
              </a:spcBef>
              <a:spcAft>
                <a:spcPct val="0"/>
              </a:spcAft>
              <a:buFont typeface="Corbel" pitchFamily="34" charset="0"/>
              <a:buChar char="–"/>
              <a:defRPr kern="1200">
                <a:solidFill>
                  <a:schemeClr val="tx1"/>
                </a:solidFill>
                <a:latin typeface="+mn-lt"/>
                <a:ea typeface="+mn-ea"/>
                <a:cs typeface="+mn-cs"/>
              </a:defRPr>
            </a:lvl4pPr>
            <a:lvl5pPr marL="1763713" indent="-228600" algn="l" rtl="0" fontAlgn="base">
              <a:lnSpc>
                <a:spcPct val="90000"/>
              </a:lnSpc>
              <a:spcBef>
                <a:spcPts val="600"/>
              </a:spcBef>
              <a:spcAft>
                <a:spcPct val="0"/>
              </a:spcAft>
              <a:buClr>
                <a:schemeClr val="tx1"/>
              </a:buClr>
              <a:buSzPct val="80000"/>
              <a:buFont typeface="Arial" charset="0"/>
              <a:buChar char="•"/>
              <a:defRPr kern="1200">
                <a:solidFill>
                  <a:schemeClr val="tx1"/>
                </a:solidFill>
                <a:latin typeface="+mn-lt"/>
                <a:ea typeface="+mn-ea"/>
                <a:cs typeface="+mn-cs"/>
              </a:defRPr>
            </a:lvl5pPr>
            <a:lvl6pPr marL="2148840"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6pPr>
            <a:lvl7pPr marL="2532888" indent="-228600" algn="l" defTabSz="914400" rtl="0" eaLnBrk="1" latinLnBrk="0" hangingPunct="1">
              <a:lnSpc>
                <a:spcPct val="90000"/>
              </a:lnSpc>
              <a:spcBef>
                <a:spcPts val="600"/>
              </a:spcBef>
              <a:buSzPct val="80000"/>
              <a:buFont typeface="Arial" pitchFamily="34" charset="0"/>
              <a:buChar char="•"/>
              <a:defRPr sz="1800" kern="1200" baseline="0">
                <a:solidFill>
                  <a:schemeClr val="tx1"/>
                </a:solidFill>
                <a:latin typeface="+mn-lt"/>
                <a:ea typeface="+mn-ea"/>
                <a:cs typeface="+mn-cs"/>
              </a:defRPr>
            </a:lvl7pPr>
            <a:lvl8pPr marL="2916936"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8pPr>
            <a:lvl9pPr marL="3300984" indent="-228600" algn="l" defTabSz="914400" rtl="0" eaLnBrk="1" latinLnBrk="0" hangingPunct="1">
              <a:lnSpc>
                <a:spcPct val="90000"/>
              </a:lnSpc>
              <a:spcBef>
                <a:spcPts val="600"/>
              </a:spcBef>
              <a:buSzPct val="80000"/>
              <a:buFont typeface="Arial" pitchFamily="34" charset="0"/>
              <a:buChar char="•"/>
              <a:defRPr sz="1800" kern="1200">
                <a:solidFill>
                  <a:schemeClr val="tx1"/>
                </a:solidFill>
                <a:latin typeface="+mn-lt"/>
                <a:ea typeface="+mn-ea"/>
                <a:cs typeface="+mn-cs"/>
              </a:defRPr>
            </a:lvl9pPr>
          </a:lstStyle>
          <a:p>
            <a:pPr>
              <a:lnSpc>
                <a:spcPct val="120000"/>
              </a:lnSpc>
              <a:spcBef>
                <a:spcPts val="600"/>
              </a:spcBef>
              <a:spcAft>
                <a:spcPts val="600"/>
              </a:spcAft>
              <a:buClr>
                <a:schemeClr val="bg2">
                  <a:lumMod val="50000"/>
                </a:schemeClr>
              </a:buClr>
              <a:buSzPct val="100000"/>
              <a:buFont typeface="Wingdings" pitchFamily="2" charset="2"/>
              <a:buChar char=""/>
            </a:pPr>
            <a:r>
              <a:rPr lang="zh-CN" altLang="en-US">
                <a:latin typeface="微软雅黑" pitchFamily="34" charset="-122"/>
                <a:ea typeface="微软雅黑" pitchFamily="34" charset="-122"/>
              </a:rPr>
              <a:t>共同体的类型的定义与结构体的完全相同，只需要将</a:t>
            </a:r>
            <a:r>
              <a:rPr lang="en-US" altLang="zh-CN">
                <a:latin typeface="微软雅黑" pitchFamily="34" charset="-122"/>
                <a:ea typeface="微软雅黑" pitchFamily="34" charset="-122"/>
              </a:rPr>
              <a:t>union </a:t>
            </a:r>
            <a:r>
              <a:rPr lang="zh-CN" altLang="en-US">
                <a:latin typeface="微软雅黑" pitchFamily="34" charset="-122"/>
                <a:ea typeface="微软雅黑" pitchFamily="34" charset="-122"/>
              </a:rPr>
              <a:t>替换</a:t>
            </a:r>
            <a:r>
              <a:rPr lang="en-US" altLang="zh-CN">
                <a:latin typeface="微软雅黑" pitchFamily="34" charset="-122"/>
                <a:ea typeface="微软雅黑" pitchFamily="34" charset="-122"/>
              </a:rPr>
              <a:t>struct </a:t>
            </a:r>
            <a:r>
              <a:rPr lang="zh-CN" altLang="en-US">
                <a:latin typeface="微软雅黑" pitchFamily="34" charset="-122"/>
                <a:ea typeface="微软雅黑" pitchFamily="34" charset="-122"/>
              </a:rPr>
              <a:t>即可。</a:t>
            </a:r>
          </a:p>
          <a:p>
            <a:pPr>
              <a:lnSpc>
                <a:spcPct val="100000"/>
              </a:lnSpc>
              <a:spcBef>
                <a:spcPts val="600"/>
              </a:spcBef>
              <a:spcAft>
                <a:spcPts val="600"/>
              </a:spcAft>
              <a:buClr>
                <a:schemeClr val="bg2">
                  <a:lumMod val="50000"/>
                </a:schemeClr>
              </a:buClr>
              <a:buSzPct val="100000"/>
              <a:buFont typeface="Wingdings" pitchFamily="2" charset="2"/>
              <a:buChar char=""/>
            </a:pPr>
            <a:r>
              <a:rPr lang="zh-CN" altLang="en-US">
                <a:latin typeface="微软雅黑" pitchFamily="34" charset="-122"/>
                <a:ea typeface="微软雅黑" pitchFamily="34" charset="-122"/>
              </a:rPr>
              <a:t>典型的形式：</a:t>
            </a:r>
          </a:p>
          <a:p>
            <a:pPr marL="766763" lvl="2" indent="0">
              <a:lnSpc>
                <a:spcPct val="100000"/>
              </a:lnSpc>
              <a:spcBef>
                <a:spcPts val="0"/>
              </a:spcBef>
              <a:spcAft>
                <a:spcPts val="0"/>
              </a:spcAft>
              <a:buClr>
                <a:schemeClr val="bg2">
                  <a:lumMod val="50000"/>
                </a:schemeClr>
              </a:buClr>
              <a:buSzPct val="100000"/>
              <a:buNone/>
            </a:pPr>
            <a:r>
              <a:rPr lang="en-US" altLang="zh-CN" sz="2400" b="1">
                <a:latin typeface="Consolas" pitchFamily="49" charset="0"/>
                <a:ea typeface="微软雅黑" pitchFamily="34" charset="-122"/>
                <a:cs typeface="Consolas" pitchFamily="49" charset="0"/>
              </a:rPr>
              <a:t>union </a:t>
            </a:r>
            <a:r>
              <a:rPr lang="zh-CN" altLang="en-US" sz="2400" b="1">
                <a:latin typeface="Consolas" pitchFamily="49" charset="0"/>
                <a:ea typeface="微软雅黑" pitchFamily="34" charset="-122"/>
                <a:cs typeface="Consolas" pitchFamily="49" charset="0"/>
              </a:rPr>
              <a:t>类型名</a:t>
            </a:r>
          </a:p>
          <a:p>
            <a:pPr marL="766763" lvl="2" indent="0">
              <a:lnSpc>
                <a:spcPct val="120000"/>
              </a:lnSpc>
              <a:spcBef>
                <a:spcPts val="0"/>
              </a:spcBef>
              <a:spcAft>
                <a:spcPts val="0"/>
              </a:spcAft>
              <a:buClr>
                <a:schemeClr val="bg2">
                  <a:lumMod val="50000"/>
                </a:schemeClr>
              </a:buClr>
              <a:buSzPct val="100000"/>
              <a:buNone/>
            </a:pPr>
            <a:r>
              <a:rPr lang="en-US" altLang="zh-CN" sz="2400" b="1">
                <a:latin typeface="Consolas" pitchFamily="49" charset="0"/>
                <a:ea typeface="微软雅黑" pitchFamily="34" charset="-122"/>
                <a:cs typeface="Consolas" pitchFamily="49" charset="0"/>
              </a:rPr>
              <a:t>{</a:t>
            </a:r>
          </a:p>
          <a:p>
            <a:pPr marL="766763" lvl="2" indent="0">
              <a:lnSpc>
                <a:spcPct val="120000"/>
              </a:lnSpc>
              <a:spcBef>
                <a:spcPts val="0"/>
              </a:spcBef>
              <a:spcAft>
                <a:spcPts val="0"/>
              </a:spcAft>
              <a:buClr>
                <a:schemeClr val="bg2">
                  <a:lumMod val="50000"/>
                </a:schemeClr>
              </a:buClr>
              <a:buSzPct val="100000"/>
              <a:buNone/>
            </a:pPr>
            <a:r>
              <a:rPr lang="zh-CN" altLang="en-US" sz="2400" b="1" smtClean="0">
                <a:latin typeface="Consolas" pitchFamily="49" charset="0"/>
                <a:ea typeface="微软雅黑" pitchFamily="34" charset="-122"/>
                <a:cs typeface="Consolas" pitchFamily="49" charset="0"/>
              </a:rPr>
              <a:t>    成员</a:t>
            </a:r>
            <a:r>
              <a:rPr lang="zh-CN" altLang="en-US" sz="2400" b="1">
                <a:latin typeface="Consolas" pitchFamily="49" charset="0"/>
                <a:ea typeface="微软雅黑" pitchFamily="34" charset="-122"/>
                <a:cs typeface="Consolas" pitchFamily="49" charset="0"/>
              </a:rPr>
              <a:t>声明列表；</a:t>
            </a:r>
          </a:p>
          <a:p>
            <a:pPr marL="766763" lvl="2" indent="0">
              <a:lnSpc>
                <a:spcPct val="120000"/>
              </a:lnSpc>
              <a:spcBef>
                <a:spcPts val="0"/>
              </a:spcBef>
              <a:spcAft>
                <a:spcPts val="0"/>
              </a:spcAft>
              <a:buClr>
                <a:schemeClr val="bg2">
                  <a:lumMod val="50000"/>
                </a:schemeClr>
              </a:buClr>
              <a:buSzPct val="100000"/>
              <a:buNone/>
            </a:pPr>
            <a:r>
              <a:rPr lang="en-US" altLang="zh-CN" sz="2400" b="1">
                <a:latin typeface="Consolas" pitchFamily="49" charset="0"/>
                <a:ea typeface="微软雅黑" pitchFamily="34" charset="-122"/>
                <a:cs typeface="Consolas" pitchFamily="49" charset="0"/>
              </a:rPr>
              <a:t>};</a:t>
            </a:r>
          </a:p>
          <a:p>
            <a:pPr>
              <a:lnSpc>
                <a:spcPct val="120000"/>
              </a:lnSpc>
              <a:spcBef>
                <a:spcPts val="600"/>
              </a:spcBef>
              <a:spcAft>
                <a:spcPts val="600"/>
              </a:spcAft>
              <a:buClr>
                <a:schemeClr val="bg2">
                  <a:lumMod val="50000"/>
                </a:schemeClr>
              </a:buClr>
              <a:buSzPct val="100000"/>
              <a:buFont typeface="Wingdings" pitchFamily="2" charset="2"/>
              <a:buChar char=""/>
            </a:pPr>
            <a:r>
              <a:rPr lang="zh-CN" altLang="en-US">
                <a:latin typeface="微软雅黑" pitchFamily="34" charset="-122"/>
                <a:ea typeface="微软雅黑" pitchFamily="34" charset="-122"/>
              </a:rPr>
              <a:t>共同体变量的声明：</a:t>
            </a:r>
          </a:p>
          <a:p>
            <a:pPr lvl="1">
              <a:lnSpc>
                <a:spcPct val="120000"/>
              </a:lnSpc>
              <a:spcBef>
                <a:spcPts val="0"/>
              </a:spcBef>
              <a:spcAft>
                <a:spcPts val="0"/>
              </a:spcAft>
              <a:buClr>
                <a:schemeClr val="bg2">
                  <a:lumMod val="50000"/>
                </a:schemeClr>
              </a:buClr>
              <a:buSzPct val="100000"/>
              <a:buFont typeface="Wingdings" pitchFamily="2" charset="2"/>
              <a:buChar char="u"/>
            </a:pPr>
            <a:r>
              <a:rPr lang="zh-CN" altLang="en-US">
                <a:latin typeface="微软雅黑" pitchFamily="34" charset="-122"/>
                <a:ea typeface="微软雅黑" pitchFamily="34" charset="-122"/>
              </a:rPr>
              <a:t>在定义共同体类型的时候声明该共同体的变量</a:t>
            </a:r>
          </a:p>
          <a:p>
            <a:pPr lvl="1">
              <a:lnSpc>
                <a:spcPct val="120000"/>
              </a:lnSpc>
              <a:spcBef>
                <a:spcPts val="0"/>
              </a:spcBef>
              <a:spcAft>
                <a:spcPts val="0"/>
              </a:spcAft>
              <a:buClr>
                <a:schemeClr val="bg2">
                  <a:lumMod val="50000"/>
                </a:schemeClr>
              </a:buClr>
              <a:buSzPct val="100000"/>
              <a:buFont typeface="Wingdings" pitchFamily="2" charset="2"/>
              <a:buChar char="u"/>
            </a:pPr>
            <a:r>
              <a:rPr lang="zh-CN" altLang="en-US">
                <a:latin typeface="微软雅黑" pitchFamily="34" charset="-122"/>
                <a:ea typeface="微软雅黑" pitchFamily="34" charset="-122"/>
              </a:rPr>
              <a:t>在定义共同体类型的时候声明该共同体的变量</a:t>
            </a:r>
          </a:p>
          <a:p>
            <a:pPr lvl="1">
              <a:lnSpc>
                <a:spcPct val="120000"/>
              </a:lnSpc>
              <a:spcBef>
                <a:spcPts val="0"/>
              </a:spcBef>
              <a:spcAft>
                <a:spcPts val="0"/>
              </a:spcAft>
              <a:buClr>
                <a:schemeClr val="bg2">
                  <a:lumMod val="50000"/>
                </a:schemeClr>
              </a:buClr>
              <a:buSzPct val="100000"/>
              <a:buFont typeface="Wingdings" pitchFamily="2" charset="2"/>
              <a:buChar char="u"/>
            </a:pPr>
            <a:r>
              <a:rPr lang="zh-CN" altLang="en-US">
                <a:latin typeface="微软雅黑" pitchFamily="34" charset="-122"/>
                <a:ea typeface="微软雅黑" pitchFamily="34" charset="-122"/>
              </a:rPr>
              <a:t>像声明 </a:t>
            </a:r>
            <a:r>
              <a:rPr lang="en-US" altLang="zh-CN">
                <a:latin typeface="微软雅黑" pitchFamily="34" charset="-122"/>
                <a:ea typeface="微软雅黑" pitchFamily="34" charset="-122"/>
              </a:rPr>
              <a:t>int </a:t>
            </a:r>
            <a:r>
              <a:rPr lang="zh-CN" altLang="en-US">
                <a:latin typeface="微软雅黑" pitchFamily="34" charset="-122"/>
                <a:ea typeface="微软雅黑" pitchFamily="34" charset="-122"/>
              </a:rPr>
              <a:t>型变量一样声明共同体变量</a:t>
            </a:r>
          </a:p>
        </p:txBody>
      </p:sp>
    </p:spTree>
    <p:extLst>
      <p:ext uri="{BB962C8B-B14F-4D97-AF65-F5344CB8AC3E}">
        <p14:creationId xmlns:p14="http://schemas.microsoft.com/office/powerpoint/2010/main" val="1518637013"/>
      </p:ext>
    </p:extLst>
  </p:cSld>
  <p:clrMapOvr>
    <a:masterClrMapping/>
  </p:clrMapOvr>
  <p:transition spd="med">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a:t>共用体</a:t>
            </a:r>
            <a:endParaRPr lang="zh-CN" altLang="en-US"/>
          </a:p>
        </p:txBody>
      </p:sp>
      <p:graphicFrame>
        <p:nvGraphicFramePr>
          <p:cNvPr id="4" name="图示 3"/>
          <p:cNvGraphicFramePr/>
          <p:nvPr>
            <p:extLst>
              <p:ext uri="{D42A27DB-BD31-4B8C-83A1-F6EECF244321}">
                <p14:modId xmlns:p14="http://schemas.microsoft.com/office/powerpoint/2010/main" val="1624423155"/>
              </p:ext>
            </p:extLst>
          </p:nvPr>
        </p:nvGraphicFramePr>
        <p:xfrm>
          <a:off x="2205980" y="764704"/>
          <a:ext cx="7200800" cy="56886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0455648"/>
      </p:ext>
    </p:extLst>
  </p:cSld>
  <p:clrMapOvr>
    <a:masterClrMapping/>
  </p:clrMapOvr>
  <p:transition spd="med">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a:t>共用体</a:t>
            </a:r>
          </a:p>
        </p:txBody>
      </p:sp>
      <p:sp>
        <p:nvSpPr>
          <p:cNvPr id="4" name="内容占位符 3"/>
          <p:cNvSpPr txBox="1">
            <a:spLocks/>
          </p:cNvSpPr>
          <p:nvPr/>
        </p:nvSpPr>
        <p:spPr bwMode="auto">
          <a:xfrm>
            <a:off x="1053852" y="908720"/>
            <a:ext cx="9865096" cy="554461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800"/>
              </a:spcBef>
              <a:spcAft>
                <a:spcPct val="0"/>
              </a:spcAft>
              <a:buClr>
                <a:schemeClr val="tx1"/>
              </a:buClr>
              <a:buSzPct val="80000"/>
              <a:buFont typeface="Arial" charset="0"/>
              <a:buChar char="•"/>
              <a:defRPr sz="2800" kern="1200">
                <a:solidFill>
                  <a:schemeClr val="tx1"/>
                </a:solidFill>
                <a:latin typeface="+mn-lt"/>
                <a:ea typeface="+mn-ea"/>
                <a:cs typeface="+mn-cs"/>
              </a:defRPr>
            </a:lvl1pPr>
            <a:lvl2pPr marL="615950" indent="-285750" algn="l" rtl="0" fontAlgn="base">
              <a:lnSpc>
                <a:spcPct val="90000"/>
              </a:lnSpc>
              <a:spcBef>
                <a:spcPts val="600"/>
              </a:spcBef>
              <a:spcAft>
                <a:spcPct val="0"/>
              </a:spcAft>
              <a:buSzPct val="80000"/>
              <a:buFont typeface="Corbel" pitchFamily="34" charset="0"/>
              <a:buChar char="–"/>
              <a:defRPr sz="2400" kern="1200">
                <a:solidFill>
                  <a:schemeClr val="tx1"/>
                </a:solidFill>
                <a:latin typeface="+mn-lt"/>
                <a:ea typeface="+mn-ea"/>
                <a:cs typeface="+mn-cs"/>
              </a:defRPr>
            </a:lvl2pPr>
            <a:lvl3pPr marL="995363" indent="-228600" algn="l" rtl="0" fontAlgn="base">
              <a:lnSpc>
                <a:spcPct val="90000"/>
              </a:lnSpc>
              <a:spcBef>
                <a:spcPts val="600"/>
              </a:spcBef>
              <a:spcAft>
                <a:spcPct val="0"/>
              </a:spcAft>
              <a:buClr>
                <a:schemeClr val="tx1"/>
              </a:buClr>
              <a:buSzPct val="80000"/>
              <a:buFont typeface="Arial" charset="0"/>
              <a:buChar char="•"/>
              <a:defRPr sz="2000" kern="1200">
                <a:solidFill>
                  <a:schemeClr val="tx1"/>
                </a:solidFill>
                <a:latin typeface="+mn-lt"/>
                <a:ea typeface="+mn-ea"/>
                <a:cs typeface="+mn-cs"/>
              </a:defRPr>
            </a:lvl3pPr>
            <a:lvl4pPr marL="1379538" indent="-282575" algn="l" rtl="0" fontAlgn="base">
              <a:lnSpc>
                <a:spcPct val="90000"/>
              </a:lnSpc>
              <a:spcBef>
                <a:spcPts val="600"/>
              </a:spcBef>
              <a:spcAft>
                <a:spcPct val="0"/>
              </a:spcAft>
              <a:buFont typeface="Corbel" pitchFamily="34" charset="0"/>
              <a:buChar char="–"/>
              <a:defRPr kern="1200">
                <a:solidFill>
                  <a:schemeClr val="tx1"/>
                </a:solidFill>
                <a:latin typeface="+mn-lt"/>
                <a:ea typeface="+mn-ea"/>
                <a:cs typeface="+mn-cs"/>
              </a:defRPr>
            </a:lvl4pPr>
            <a:lvl5pPr marL="1763713" indent="-228600" algn="l" rtl="0" fontAlgn="base">
              <a:lnSpc>
                <a:spcPct val="90000"/>
              </a:lnSpc>
              <a:spcBef>
                <a:spcPts val="600"/>
              </a:spcBef>
              <a:spcAft>
                <a:spcPct val="0"/>
              </a:spcAft>
              <a:buClr>
                <a:schemeClr val="tx1"/>
              </a:buClr>
              <a:buSzPct val="80000"/>
              <a:buFont typeface="Arial" charset="0"/>
              <a:buChar char="•"/>
              <a:defRPr kern="1200">
                <a:solidFill>
                  <a:schemeClr val="tx1"/>
                </a:solidFill>
                <a:latin typeface="+mn-lt"/>
                <a:ea typeface="+mn-ea"/>
                <a:cs typeface="+mn-cs"/>
              </a:defRPr>
            </a:lvl5pPr>
            <a:lvl6pPr marL="2148840"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6pPr>
            <a:lvl7pPr marL="2532888" indent="-228600" algn="l" defTabSz="914400" rtl="0" eaLnBrk="1" latinLnBrk="0" hangingPunct="1">
              <a:lnSpc>
                <a:spcPct val="90000"/>
              </a:lnSpc>
              <a:spcBef>
                <a:spcPts val="600"/>
              </a:spcBef>
              <a:buSzPct val="80000"/>
              <a:buFont typeface="Arial" pitchFamily="34" charset="0"/>
              <a:buChar char="•"/>
              <a:defRPr sz="1800" kern="1200" baseline="0">
                <a:solidFill>
                  <a:schemeClr val="tx1"/>
                </a:solidFill>
                <a:latin typeface="+mn-lt"/>
                <a:ea typeface="+mn-ea"/>
                <a:cs typeface="+mn-cs"/>
              </a:defRPr>
            </a:lvl7pPr>
            <a:lvl8pPr marL="2916936"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8pPr>
            <a:lvl9pPr marL="3300984" indent="-228600" algn="l" defTabSz="914400" rtl="0" eaLnBrk="1" latinLnBrk="0" hangingPunct="1">
              <a:lnSpc>
                <a:spcPct val="90000"/>
              </a:lnSpc>
              <a:spcBef>
                <a:spcPts val="600"/>
              </a:spcBef>
              <a:buSzPct val="80000"/>
              <a:buFont typeface="Arial" pitchFamily="34" charset="0"/>
              <a:buChar char="•"/>
              <a:defRPr sz="1800" kern="1200">
                <a:solidFill>
                  <a:schemeClr val="tx1"/>
                </a:solidFill>
                <a:latin typeface="+mn-lt"/>
                <a:ea typeface="+mn-ea"/>
                <a:cs typeface="+mn-cs"/>
              </a:defRPr>
            </a:lvl9pPr>
          </a:lstStyle>
          <a:p>
            <a:pPr>
              <a:lnSpc>
                <a:spcPct val="120000"/>
              </a:lnSpc>
              <a:spcBef>
                <a:spcPts val="600"/>
              </a:spcBef>
              <a:spcAft>
                <a:spcPts val="600"/>
              </a:spcAft>
              <a:buClr>
                <a:schemeClr val="bg2">
                  <a:lumMod val="50000"/>
                </a:schemeClr>
              </a:buClr>
              <a:buSzPct val="100000"/>
              <a:buFont typeface="Wingdings" pitchFamily="2" charset="2"/>
              <a:buChar char=""/>
            </a:pPr>
            <a:r>
              <a:rPr lang="zh-CN" altLang="en-US">
                <a:latin typeface="微软雅黑" pitchFamily="34" charset="-122"/>
                <a:ea typeface="微软雅黑" pitchFamily="34" charset="-122"/>
              </a:rPr>
              <a:t>对共同体对象的成员访问与对结构体对象的成员访问方法相同。</a:t>
            </a:r>
          </a:p>
          <a:p>
            <a:pPr>
              <a:lnSpc>
                <a:spcPct val="120000"/>
              </a:lnSpc>
              <a:spcBef>
                <a:spcPts val="600"/>
              </a:spcBef>
              <a:spcAft>
                <a:spcPts val="600"/>
              </a:spcAft>
              <a:buClr>
                <a:schemeClr val="bg2">
                  <a:lumMod val="50000"/>
                </a:schemeClr>
              </a:buClr>
              <a:buSzPct val="100000"/>
              <a:buFont typeface="Wingdings" pitchFamily="2" charset="2"/>
              <a:buChar char=""/>
            </a:pPr>
            <a:r>
              <a:rPr lang="zh-CN" altLang="en-US">
                <a:latin typeface="微软雅黑" pitchFamily="34" charset="-122"/>
                <a:ea typeface="微软雅黑" pitchFamily="34" charset="-122"/>
              </a:rPr>
              <a:t>共同体对象处于</a:t>
            </a:r>
            <a:r>
              <a:rPr lang="zh-CN" altLang="en-US">
                <a:solidFill>
                  <a:srgbClr val="FF0000"/>
                </a:solidFill>
                <a:latin typeface="微软雅黑" pitchFamily="34" charset="-122"/>
                <a:ea typeface="微软雅黑" pitchFamily="34" charset="-122"/>
              </a:rPr>
              <a:t>栈</a:t>
            </a:r>
            <a:r>
              <a:rPr lang="zh-CN" altLang="en-US">
                <a:latin typeface="微软雅黑" pitchFamily="34" charset="-122"/>
                <a:ea typeface="微软雅黑" pitchFamily="34" charset="-122"/>
              </a:rPr>
              <a:t>区，则访问其成员的方式为：</a:t>
            </a:r>
          </a:p>
          <a:p>
            <a:pPr lvl="1">
              <a:lnSpc>
                <a:spcPct val="120000"/>
              </a:lnSpc>
              <a:spcAft>
                <a:spcPts val="600"/>
              </a:spcAft>
              <a:buClr>
                <a:schemeClr val="bg2">
                  <a:lumMod val="50000"/>
                </a:schemeClr>
              </a:buClr>
              <a:buSzPct val="100000"/>
              <a:buFont typeface="Wingdings" pitchFamily="2" charset="2"/>
              <a:buChar char="u"/>
            </a:pPr>
            <a:r>
              <a:rPr lang="zh-CN" altLang="en-US" b="1">
                <a:latin typeface="微软雅黑" pitchFamily="34" charset="-122"/>
                <a:ea typeface="微软雅黑" pitchFamily="34" charset="-122"/>
              </a:rPr>
              <a:t>对象名</a:t>
            </a:r>
            <a:r>
              <a:rPr lang="en-US" altLang="zh-CN" b="1">
                <a:latin typeface="微软雅黑" pitchFamily="34" charset="-122"/>
                <a:ea typeface="微软雅黑" pitchFamily="34" charset="-122"/>
              </a:rPr>
              <a:t>.</a:t>
            </a:r>
            <a:r>
              <a:rPr lang="zh-CN" altLang="en-US" b="1">
                <a:latin typeface="微软雅黑" pitchFamily="34" charset="-122"/>
                <a:ea typeface="微软雅黑" pitchFamily="34" charset="-122"/>
              </a:rPr>
              <a:t>成员名</a:t>
            </a:r>
          </a:p>
          <a:p>
            <a:pPr>
              <a:lnSpc>
                <a:spcPct val="120000"/>
              </a:lnSpc>
              <a:spcBef>
                <a:spcPts val="600"/>
              </a:spcBef>
              <a:spcAft>
                <a:spcPts val="600"/>
              </a:spcAft>
              <a:buClr>
                <a:schemeClr val="bg2">
                  <a:lumMod val="50000"/>
                </a:schemeClr>
              </a:buClr>
              <a:buSzPct val="100000"/>
              <a:buFont typeface="Wingdings" pitchFamily="2" charset="2"/>
              <a:buChar char=""/>
            </a:pPr>
            <a:r>
              <a:rPr lang="zh-CN" altLang="en-US">
                <a:latin typeface="微软雅黑" pitchFamily="34" charset="-122"/>
                <a:ea typeface="微软雅黑" pitchFamily="34" charset="-122"/>
              </a:rPr>
              <a:t>共同体对象处于</a:t>
            </a:r>
            <a:r>
              <a:rPr lang="zh-CN" altLang="en-US">
                <a:solidFill>
                  <a:srgbClr val="FF0000"/>
                </a:solidFill>
                <a:latin typeface="微软雅黑" pitchFamily="34" charset="-122"/>
                <a:ea typeface="微软雅黑" pitchFamily="34" charset="-122"/>
              </a:rPr>
              <a:t>堆</a:t>
            </a:r>
            <a:r>
              <a:rPr lang="zh-CN" altLang="en-US">
                <a:latin typeface="微软雅黑" pitchFamily="34" charset="-122"/>
                <a:ea typeface="微软雅黑" pitchFamily="34" charset="-122"/>
              </a:rPr>
              <a:t>区，则只能通过指向该对象的指针访问它的成员，形式为：</a:t>
            </a:r>
          </a:p>
          <a:p>
            <a:pPr lvl="1">
              <a:lnSpc>
                <a:spcPct val="120000"/>
              </a:lnSpc>
              <a:spcAft>
                <a:spcPts val="600"/>
              </a:spcAft>
              <a:buClr>
                <a:schemeClr val="bg2">
                  <a:lumMod val="50000"/>
                </a:schemeClr>
              </a:buClr>
              <a:buSzPct val="100000"/>
              <a:buFont typeface="Wingdings" pitchFamily="2" charset="2"/>
              <a:buChar char="u"/>
            </a:pPr>
            <a:r>
              <a:rPr lang="zh-CN" altLang="en-US" b="1">
                <a:latin typeface="微软雅黑" pitchFamily="34" charset="-122"/>
                <a:ea typeface="微软雅黑" pitchFamily="34" charset="-122"/>
              </a:rPr>
              <a:t>对象指针名</a:t>
            </a:r>
            <a:r>
              <a:rPr lang="en-US" altLang="zh-CN" b="1">
                <a:latin typeface="微软雅黑" pitchFamily="34" charset="-122"/>
                <a:ea typeface="微软雅黑" pitchFamily="34" charset="-122"/>
              </a:rPr>
              <a:t>-&gt;</a:t>
            </a:r>
            <a:r>
              <a:rPr lang="zh-CN" altLang="en-US" b="1">
                <a:latin typeface="微软雅黑" pitchFamily="34" charset="-122"/>
                <a:ea typeface="微软雅黑" pitchFamily="34" charset="-122"/>
              </a:rPr>
              <a:t>成员名 </a:t>
            </a:r>
          </a:p>
          <a:p>
            <a:pPr lvl="1">
              <a:lnSpc>
                <a:spcPct val="120000"/>
              </a:lnSpc>
              <a:spcAft>
                <a:spcPts val="600"/>
              </a:spcAft>
              <a:buClr>
                <a:schemeClr val="bg2">
                  <a:lumMod val="50000"/>
                </a:schemeClr>
              </a:buClr>
              <a:buSzPct val="100000"/>
              <a:buFont typeface="Wingdings" pitchFamily="2" charset="2"/>
              <a:buChar char="u"/>
            </a:pPr>
            <a:r>
              <a:rPr lang="zh-CN" altLang="en-US" b="1">
                <a:latin typeface="微软雅黑" pitchFamily="34" charset="-122"/>
                <a:ea typeface="微软雅黑" pitchFamily="34" charset="-122"/>
              </a:rPr>
              <a:t>（*对象指针名）</a:t>
            </a:r>
            <a:r>
              <a:rPr lang="en-US" altLang="zh-CN" b="1">
                <a:latin typeface="微软雅黑" pitchFamily="34" charset="-122"/>
                <a:ea typeface="微软雅黑" pitchFamily="34" charset="-122"/>
              </a:rPr>
              <a:t>.</a:t>
            </a:r>
            <a:r>
              <a:rPr lang="zh-CN" altLang="en-US" b="1">
                <a:latin typeface="微软雅黑" pitchFamily="34" charset="-122"/>
                <a:ea typeface="微软雅黑" pitchFamily="34" charset="-122"/>
              </a:rPr>
              <a:t>成员名</a:t>
            </a:r>
          </a:p>
        </p:txBody>
      </p:sp>
    </p:spTree>
    <p:extLst>
      <p:ext uri="{BB962C8B-B14F-4D97-AF65-F5344CB8AC3E}">
        <p14:creationId xmlns:p14="http://schemas.microsoft.com/office/powerpoint/2010/main" val="896780786"/>
      </p:ext>
    </p:extLst>
  </p:cSld>
  <p:clrMapOvr>
    <a:masterClrMapping/>
  </p:clrMapOvr>
  <p:transition spd="med">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a:t>共用体</a:t>
            </a:r>
          </a:p>
        </p:txBody>
      </p:sp>
      <p:sp>
        <p:nvSpPr>
          <p:cNvPr id="4" name="内容占位符 3"/>
          <p:cNvSpPr txBox="1">
            <a:spLocks/>
          </p:cNvSpPr>
          <p:nvPr/>
        </p:nvSpPr>
        <p:spPr bwMode="auto">
          <a:xfrm>
            <a:off x="1125860" y="1052736"/>
            <a:ext cx="9865096" cy="554461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800"/>
              </a:spcBef>
              <a:spcAft>
                <a:spcPct val="0"/>
              </a:spcAft>
              <a:buClr>
                <a:schemeClr val="tx1"/>
              </a:buClr>
              <a:buSzPct val="80000"/>
              <a:buFont typeface="Arial" charset="0"/>
              <a:buChar char="•"/>
              <a:defRPr sz="2800" kern="1200">
                <a:solidFill>
                  <a:schemeClr val="tx1"/>
                </a:solidFill>
                <a:latin typeface="+mn-lt"/>
                <a:ea typeface="+mn-ea"/>
                <a:cs typeface="+mn-cs"/>
              </a:defRPr>
            </a:lvl1pPr>
            <a:lvl2pPr marL="615950" indent="-285750" algn="l" rtl="0" fontAlgn="base">
              <a:lnSpc>
                <a:spcPct val="90000"/>
              </a:lnSpc>
              <a:spcBef>
                <a:spcPts val="600"/>
              </a:spcBef>
              <a:spcAft>
                <a:spcPct val="0"/>
              </a:spcAft>
              <a:buSzPct val="80000"/>
              <a:buFont typeface="Corbel" pitchFamily="34" charset="0"/>
              <a:buChar char="–"/>
              <a:defRPr sz="2400" kern="1200">
                <a:solidFill>
                  <a:schemeClr val="tx1"/>
                </a:solidFill>
                <a:latin typeface="+mn-lt"/>
                <a:ea typeface="+mn-ea"/>
                <a:cs typeface="+mn-cs"/>
              </a:defRPr>
            </a:lvl2pPr>
            <a:lvl3pPr marL="995363" indent="-228600" algn="l" rtl="0" fontAlgn="base">
              <a:lnSpc>
                <a:spcPct val="90000"/>
              </a:lnSpc>
              <a:spcBef>
                <a:spcPts val="600"/>
              </a:spcBef>
              <a:spcAft>
                <a:spcPct val="0"/>
              </a:spcAft>
              <a:buClr>
                <a:schemeClr val="tx1"/>
              </a:buClr>
              <a:buSzPct val="80000"/>
              <a:buFont typeface="Arial" charset="0"/>
              <a:buChar char="•"/>
              <a:defRPr sz="2000" kern="1200">
                <a:solidFill>
                  <a:schemeClr val="tx1"/>
                </a:solidFill>
                <a:latin typeface="+mn-lt"/>
                <a:ea typeface="+mn-ea"/>
                <a:cs typeface="+mn-cs"/>
              </a:defRPr>
            </a:lvl3pPr>
            <a:lvl4pPr marL="1379538" indent="-282575" algn="l" rtl="0" fontAlgn="base">
              <a:lnSpc>
                <a:spcPct val="90000"/>
              </a:lnSpc>
              <a:spcBef>
                <a:spcPts val="600"/>
              </a:spcBef>
              <a:spcAft>
                <a:spcPct val="0"/>
              </a:spcAft>
              <a:buFont typeface="Corbel" pitchFamily="34" charset="0"/>
              <a:buChar char="–"/>
              <a:defRPr kern="1200">
                <a:solidFill>
                  <a:schemeClr val="tx1"/>
                </a:solidFill>
                <a:latin typeface="+mn-lt"/>
                <a:ea typeface="+mn-ea"/>
                <a:cs typeface="+mn-cs"/>
              </a:defRPr>
            </a:lvl4pPr>
            <a:lvl5pPr marL="1763713" indent="-228600" algn="l" rtl="0" fontAlgn="base">
              <a:lnSpc>
                <a:spcPct val="90000"/>
              </a:lnSpc>
              <a:spcBef>
                <a:spcPts val="600"/>
              </a:spcBef>
              <a:spcAft>
                <a:spcPct val="0"/>
              </a:spcAft>
              <a:buClr>
                <a:schemeClr val="tx1"/>
              </a:buClr>
              <a:buSzPct val="80000"/>
              <a:buFont typeface="Arial" charset="0"/>
              <a:buChar char="•"/>
              <a:defRPr kern="1200">
                <a:solidFill>
                  <a:schemeClr val="tx1"/>
                </a:solidFill>
                <a:latin typeface="+mn-lt"/>
                <a:ea typeface="+mn-ea"/>
                <a:cs typeface="+mn-cs"/>
              </a:defRPr>
            </a:lvl5pPr>
            <a:lvl6pPr marL="2148840"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6pPr>
            <a:lvl7pPr marL="2532888" indent="-228600" algn="l" defTabSz="914400" rtl="0" eaLnBrk="1" latinLnBrk="0" hangingPunct="1">
              <a:lnSpc>
                <a:spcPct val="90000"/>
              </a:lnSpc>
              <a:spcBef>
                <a:spcPts val="600"/>
              </a:spcBef>
              <a:buSzPct val="80000"/>
              <a:buFont typeface="Arial" pitchFamily="34" charset="0"/>
              <a:buChar char="•"/>
              <a:defRPr sz="1800" kern="1200" baseline="0">
                <a:solidFill>
                  <a:schemeClr val="tx1"/>
                </a:solidFill>
                <a:latin typeface="+mn-lt"/>
                <a:ea typeface="+mn-ea"/>
                <a:cs typeface="+mn-cs"/>
              </a:defRPr>
            </a:lvl7pPr>
            <a:lvl8pPr marL="2916936"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8pPr>
            <a:lvl9pPr marL="3300984" indent="-228600" algn="l" defTabSz="914400" rtl="0" eaLnBrk="1" latinLnBrk="0" hangingPunct="1">
              <a:lnSpc>
                <a:spcPct val="90000"/>
              </a:lnSpc>
              <a:spcBef>
                <a:spcPts val="600"/>
              </a:spcBef>
              <a:buSzPct val="80000"/>
              <a:buFont typeface="Arial" pitchFamily="34" charset="0"/>
              <a:buChar char="•"/>
              <a:defRPr sz="1800" kern="1200">
                <a:solidFill>
                  <a:schemeClr val="tx1"/>
                </a:solidFill>
                <a:latin typeface="+mn-lt"/>
                <a:ea typeface="+mn-ea"/>
                <a:cs typeface="+mn-cs"/>
              </a:defRPr>
            </a:lvl9pPr>
          </a:lstStyle>
          <a:p>
            <a:pPr>
              <a:lnSpc>
                <a:spcPts val="3500"/>
              </a:lnSpc>
              <a:spcBef>
                <a:spcPts val="1200"/>
              </a:spcBef>
              <a:spcAft>
                <a:spcPts val="600"/>
              </a:spcAft>
              <a:buClr>
                <a:schemeClr val="bg2">
                  <a:lumMod val="50000"/>
                </a:schemeClr>
              </a:buClr>
              <a:buFont typeface="Wingdings" pitchFamily="2" charset="2"/>
              <a:buChar char=""/>
            </a:pPr>
            <a:r>
              <a:rPr lang="zh-CN" altLang="en-US">
                <a:latin typeface="微软雅黑" pitchFamily="34" charset="-122"/>
                <a:ea typeface="微软雅黑" pitchFamily="34" charset="-122"/>
              </a:rPr>
              <a:t>共同体的所有成员占据</a:t>
            </a:r>
            <a:r>
              <a:rPr lang="zh-CN" altLang="en-US">
                <a:solidFill>
                  <a:srgbClr val="FF0000"/>
                </a:solidFill>
                <a:latin typeface="微软雅黑" pitchFamily="34" charset="-122"/>
                <a:ea typeface="微软雅黑" pitchFamily="34" charset="-122"/>
              </a:rPr>
              <a:t>同一块内存</a:t>
            </a:r>
            <a:r>
              <a:rPr lang="zh-CN" altLang="en-US">
                <a:latin typeface="微软雅黑" pitchFamily="34" charset="-122"/>
                <a:ea typeface="微软雅黑" pitchFamily="34" charset="-122"/>
              </a:rPr>
              <a:t>。</a:t>
            </a:r>
          </a:p>
          <a:p>
            <a:pPr>
              <a:lnSpc>
                <a:spcPts val="3500"/>
              </a:lnSpc>
              <a:spcBef>
                <a:spcPts val="1200"/>
              </a:spcBef>
              <a:spcAft>
                <a:spcPts val="600"/>
              </a:spcAft>
              <a:buClr>
                <a:schemeClr val="bg2">
                  <a:lumMod val="50000"/>
                </a:schemeClr>
              </a:buClr>
              <a:buFont typeface="Wingdings" pitchFamily="2" charset="2"/>
              <a:buChar char=""/>
            </a:pPr>
            <a:r>
              <a:rPr lang="zh-CN" altLang="en-US">
                <a:latin typeface="微软雅黑" pitchFamily="34" charset="-122"/>
                <a:ea typeface="微软雅黑" pitchFamily="34" charset="-122"/>
              </a:rPr>
              <a:t>共同体变量和结构体变量的异同。</a:t>
            </a:r>
          </a:p>
          <a:p>
            <a:pPr>
              <a:lnSpc>
                <a:spcPts val="3500"/>
              </a:lnSpc>
              <a:spcBef>
                <a:spcPts val="1200"/>
              </a:spcBef>
              <a:spcAft>
                <a:spcPts val="600"/>
              </a:spcAft>
              <a:buClr>
                <a:schemeClr val="bg2">
                  <a:lumMod val="50000"/>
                </a:schemeClr>
              </a:buClr>
              <a:buFont typeface="Wingdings" pitchFamily="2" charset="2"/>
              <a:buChar char=""/>
            </a:pPr>
            <a:r>
              <a:rPr lang="zh-CN" altLang="en-US">
                <a:latin typeface="微软雅黑" pitchFamily="34" charset="-122"/>
                <a:ea typeface="微软雅黑" pitchFamily="34" charset="-122"/>
              </a:rPr>
              <a:t>最后</a:t>
            </a:r>
            <a:r>
              <a:rPr lang="zh-CN" altLang="en-US">
                <a:solidFill>
                  <a:srgbClr val="FF0000"/>
                </a:solidFill>
                <a:latin typeface="微软雅黑" pitchFamily="34" charset="-122"/>
                <a:ea typeface="微软雅黑" pitchFamily="34" charset="-122"/>
              </a:rPr>
              <a:t>接受修改的成员是起作用的成员</a:t>
            </a:r>
            <a:r>
              <a:rPr lang="zh-CN" altLang="en-US">
                <a:latin typeface="微软雅黑" pitchFamily="34" charset="-122"/>
                <a:ea typeface="微软雅黑" pitchFamily="34" charset="-122"/>
              </a:rPr>
              <a:t>，其他成员的值失去了作用。</a:t>
            </a:r>
          </a:p>
          <a:p>
            <a:pPr>
              <a:lnSpc>
                <a:spcPts val="3500"/>
              </a:lnSpc>
              <a:spcBef>
                <a:spcPts val="1200"/>
              </a:spcBef>
              <a:spcAft>
                <a:spcPts val="600"/>
              </a:spcAft>
              <a:buClr>
                <a:schemeClr val="bg2">
                  <a:lumMod val="50000"/>
                </a:schemeClr>
              </a:buClr>
              <a:buFont typeface="Wingdings" pitchFamily="2" charset="2"/>
              <a:buChar char=""/>
            </a:pPr>
            <a:r>
              <a:rPr lang="zh-CN" altLang="en-US">
                <a:solidFill>
                  <a:srgbClr val="FF0000"/>
                </a:solidFill>
                <a:latin typeface="微软雅黑" pitchFamily="34" charset="-122"/>
                <a:ea typeface="微软雅黑" pitchFamily="34" charset="-122"/>
              </a:rPr>
              <a:t>共同体类型的定义可以出现在结构体类型定义中</a:t>
            </a:r>
            <a:r>
              <a:rPr lang="zh-CN" altLang="en-US">
                <a:latin typeface="微软雅黑" pitchFamily="34" charset="-122"/>
                <a:ea typeface="微软雅黑" pitchFamily="34" charset="-122"/>
              </a:rPr>
              <a:t>，反之</a:t>
            </a:r>
            <a:r>
              <a:rPr lang="zh-CN" altLang="en-US">
                <a:solidFill>
                  <a:srgbClr val="FF0000"/>
                </a:solidFill>
                <a:latin typeface="微软雅黑" pitchFamily="34" charset="-122"/>
                <a:ea typeface="微软雅黑" pitchFamily="34" charset="-122"/>
              </a:rPr>
              <a:t>结构体类型的定义也可以出现在共同体类型的定义中</a:t>
            </a:r>
            <a:r>
              <a:rPr lang="zh-CN" altLang="en-US">
                <a:latin typeface="微软雅黑" pitchFamily="34" charset="-122"/>
                <a:ea typeface="微软雅黑" pitchFamily="34" charset="-122"/>
              </a:rPr>
              <a:t>。</a:t>
            </a:r>
          </a:p>
          <a:p>
            <a:pPr>
              <a:lnSpc>
                <a:spcPts val="3500"/>
              </a:lnSpc>
              <a:spcBef>
                <a:spcPts val="1200"/>
              </a:spcBef>
              <a:spcAft>
                <a:spcPts val="600"/>
              </a:spcAft>
              <a:buClr>
                <a:schemeClr val="bg2">
                  <a:lumMod val="50000"/>
                </a:schemeClr>
              </a:buClr>
              <a:buFont typeface="Wingdings" pitchFamily="2" charset="2"/>
              <a:buChar char=""/>
            </a:pPr>
            <a:r>
              <a:rPr lang="en-US" altLang="zh-CN">
                <a:latin typeface="微软雅黑" pitchFamily="34" charset="-122"/>
                <a:ea typeface="微软雅黑" pitchFamily="34" charset="-122"/>
              </a:rPr>
              <a:t>typedef</a:t>
            </a:r>
            <a:r>
              <a:rPr lang="zh-CN" altLang="en-US">
                <a:latin typeface="微软雅黑" pitchFamily="34" charset="-122"/>
                <a:ea typeface="微软雅黑" pitchFamily="34" charset="-122"/>
              </a:rPr>
              <a:t>也可</a:t>
            </a:r>
            <a:r>
              <a:rPr lang="zh-CN" altLang="en-US">
                <a:solidFill>
                  <a:srgbClr val="FF0000"/>
                </a:solidFill>
                <a:latin typeface="微软雅黑" pitchFamily="34" charset="-122"/>
                <a:ea typeface="微软雅黑" pitchFamily="34" charset="-122"/>
              </a:rPr>
              <a:t>简化共同体的定义</a:t>
            </a:r>
            <a:r>
              <a:rPr lang="zh-CN" altLang="en-US">
                <a:latin typeface="微软雅黑" pitchFamily="34" charset="-122"/>
                <a:ea typeface="微软雅黑" pitchFamily="34" charset="-122"/>
              </a:rPr>
              <a:t>。</a:t>
            </a:r>
            <a:endParaRPr lang="zh-CN" altLang="en-US" dirty="0">
              <a:latin typeface="微软雅黑" pitchFamily="34" charset="-122"/>
              <a:ea typeface="微软雅黑" pitchFamily="34" charset="-122"/>
            </a:endParaRPr>
          </a:p>
        </p:txBody>
      </p:sp>
    </p:spTree>
    <p:extLst>
      <p:ext uri="{BB962C8B-B14F-4D97-AF65-F5344CB8AC3E}">
        <p14:creationId xmlns:p14="http://schemas.microsoft.com/office/powerpoint/2010/main" val="828931259"/>
      </p:ext>
    </p:extLst>
  </p:cSld>
  <p:clrMapOvr>
    <a:masterClrMapping/>
  </p:clrMapOvr>
  <p:transition spd="med">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smtClean="0"/>
              <a:t>本讲授课</a:t>
            </a:r>
            <a:r>
              <a:rPr lang="zh-CN" altLang="en-US" b="1"/>
              <a:t>内容</a:t>
            </a:r>
          </a:p>
        </p:txBody>
      </p:sp>
      <p:sp>
        <p:nvSpPr>
          <p:cNvPr id="5" name="自选图形 3"/>
          <p:cNvSpPr>
            <a:spLocks noChangeArrowheads="1"/>
          </p:cNvSpPr>
          <p:nvPr/>
        </p:nvSpPr>
        <p:spPr bwMode="ltGray">
          <a:xfrm rot="5400000">
            <a:off x="-2462669" y="643840"/>
            <a:ext cx="4824413" cy="6432337"/>
          </a:xfrm>
          <a:custGeom>
            <a:avLst/>
            <a:gdLst>
              <a:gd name="G0" fmla="+- 10478 0 0"/>
              <a:gd name="G1" fmla="+- -11739500 0 0"/>
              <a:gd name="G2" fmla="+- 0 0 -11739500"/>
              <a:gd name="T0" fmla="*/ 0 256 1"/>
              <a:gd name="T1" fmla="*/ 180 256 1"/>
              <a:gd name="G3" fmla="+- -11739500 T0 T1"/>
              <a:gd name="T2" fmla="*/ 0 256 1"/>
              <a:gd name="T3" fmla="*/ 90 256 1"/>
              <a:gd name="G4" fmla="+- -11739500 T2 T3"/>
              <a:gd name="G5" fmla="*/ G4 2 1"/>
              <a:gd name="T4" fmla="*/ 90 256 1"/>
              <a:gd name="T5" fmla="*/ 0 256 1"/>
              <a:gd name="G6" fmla="+- -11739500 T4 T5"/>
              <a:gd name="G7" fmla="*/ G6 2 1"/>
              <a:gd name="G8" fmla="abs -1173950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10478"/>
              <a:gd name="G18" fmla="*/ 10478 1 2"/>
              <a:gd name="G19" fmla="+- G18 5400 0"/>
              <a:gd name="G20" fmla="cos G19 -11739500"/>
              <a:gd name="G21" fmla="sin G19 -11739500"/>
              <a:gd name="G22" fmla="+- G20 10800 0"/>
              <a:gd name="G23" fmla="+- G21 10800 0"/>
              <a:gd name="G24" fmla="+- 10800 0 G20"/>
              <a:gd name="G25" fmla="+- 10478 10800 0"/>
              <a:gd name="G26" fmla="?: G9 G17 G25"/>
              <a:gd name="G27" fmla="?: G9 0 21600"/>
              <a:gd name="G28" fmla="cos 10800 -11739500"/>
              <a:gd name="G29" fmla="sin 10800 -11739500"/>
              <a:gd name="G30" fmla="sin 10478 -11739500"/>
              <a:gd name="G31" fmla="+- G28 10800 0"/>
              <a:gd name="G32" fmla="+- G29 10800 0"/>
              <a:gd name="G33" fmla="+- G30 10800 0"/>
              <a:gd name="G34" fmla="?: G4 0 G31"/>
              <a:gd name="G35" fmla="?: -11739500 G34 0"/>
              <a:gd name="G36" fmla="?: G6 G35 G31"/>
              <a:gd name="G37" fmla="+- 21600 0 G36"/>
              <a:gd name="G38" fmla="?: G4 0 G33"/>
              <a:gd name="G39" fmla="?: -11739500 G38 G32"/>
              <a:gd name="G40" fmla="?: G6 G39 0"/>
              <a:gd name="G41" fmla="?: G4 G32 21600"/>
              <a:gd name="G42" fmla="?: G6 G41 G33"/>
              <a:gd name="T12" fmla="*/ 10800 w 21600"/>
              <a:gd name="T13" fmla="*/ 0 h 21600"/>
              <a:gd name="T14" fmla="*/ 162 w 21600"/>
              <a:gd name="T15" fmla="*/ 10638 h 21600"/>
              <a:gd name="T16" fmla="*/ 10800 w 21600"/>
              <a:gd name="T17" fmla="*/ 322 h 21600"/>
              <a:gd name="T18" fmla="*/ 21438 w 21600"/>
              <a:gd name="T19" fmla="*/ 10638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323" y="10641"/>
                </a:moveTo>
                <a:cubicBezTo>
                  <a:pt x="410" y="4916"/>
                  <a:pt x="5075" y="321"/>
                  <a:pt x="10800" y="322"/>
                </a:cubicBezTo>
                <a:cubicBezTo>
                  <a:pt x="16524" y="322"/>
                  <a:pt x="21189" y="4916"/>
                  <a:pt x="21276" y="10641"/>
                </a:cubicBezTo>
                <a:lnTo>
                  <a:pt x="21598" y="10636"/>
                </a:lnTo>
                <a:cubicBezTo>
                  <a:pt x="21509" y="4736"/>
                  <a:pt x="16700" y="-1"/>
                  <a:pt x="10799" y="0"/>
                </a:cubicBezTo>
                <a:cubicBezTo>
                  <a:pt x="4899" y="0"/>
                  <a:pt x="90" y="4736"/>
                  <a:pt x="1" y="10636"/>
                </a:cubicBezTo>
                <a:close/>
              </a:path>
            </a:pathLst>
          </a:custGeom>
          <a:gradFill flip="none" rotWithShape="1">
            <a:gsLst>
              <a:gs pos="0">
                <a:schemeClr val="bg2">
                  <a:shade val="30000"/>
                  <a:satMod val="115000"/>
                  <a:alpha val="75000"/>
                  <a:lumMod val="73000"/>
                </a:schemeClr>
              </a:gs>
              <a:gs pos="50000">
                <a:schemeClr val="bg2">
                  <a:lumMod val="50000"/>
                  <a:shade val="67500"/>
                  <a:satMod val="115000"/>
                </a:schemeClr>
              </a:gs>
              <a:gs pos="100000">
                <a:schemeClr val="bg2">
                  <a:lumMod val="50000"/>
                  <a:shade val="100000"/>
                  <a:satMod val="115000"/>
                </a:schemeClr>
              </a:gs>
            </a:gsLst>
            <a:lin ang="0" scaled="1"/>
            <a:tileRect/>
          </a:gradFill>
          <a:ln w="9525" algn="ctr">
            <a:noFill/>
            <a:miter lim="800000"/>
            <a:headEnd/>
            <a:tailEnd/>
          </a:ln>
          <a:effectLst>
            <a:outerShdw blurRad="50800" dist="38100" dir="2700000" algn="tl" rotWithShape="0">
              <a:prstClr val="black">
                <a:alpha val="40000"/>
              </a:prstClr>
            </a:outerShdw>
          </a:effectLst>
          <a:extLst/>
        </p:spPr>
        <p:txBody>
          <a:bodyPr wrap="none" anchor="ctr"/>
          <a:lstStyle/>
          <a:p>
            <a:pPr>
              <a:defRPr/>
            </a:pPr>
            <a:endParaRPr lang="zh-CN" altLang="en-US">
              <a:latin typeface="Arial" charset="0"/>
              <a:ea typeface="+mn-ea"/>
            </a:endParaRPr>
          </a:p>
        </p:txBody>
      </p:sp>
      <p:sp>
        <p:nvSpPr>
          <p:cNvPr id="6" name="自选图形 4"/>
          <p:cNvSpPr>
            <a:spLocks noChangeArrowheads="1"/>
          </p:cNvSpPr>
          <p:nvPr/>
        </p:nvSpPr>
        <p:spPr bwMode="ltGray">
          <a:xfrm rot="5400000" flipH="1">
            <a:off x="-2017182" y="1256395"/>
            <a:ext cx="4032250" cy="5237386"/>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7713 h 21600"/>
            </a:gdLst>
            <a:ahLst/>
            <a:cxnLst>
              <a:cxn ang="T8">
                <a:pos x="T0" y="T1"/>
              </a:cxn>
              <a:cxn ang="T9">
                <a:pos x="T2" y="T3"/>
              </a:cxn>
              <a:cxn ang="T10">
                <a:pos x="T4" y="T5"/>
              </a:cxn>
              <a:cxn ang="T11">
                <a:pos x="T6" y="T7"/>
              </a:cxn>
            </a:cxnLst>
            <a:rect l="T12" t="T13" r="T14" b="T15"/>
            <a:pathLst>
              <a:path w="21600" h="21600">
                <a:moveTo>
                  <a:pt x="10744" y="10800"/>
                </a:moveTo>
                <a:cubicBezTo>
                  <a:pt x="10744" y="10769"/>
                  <a:pt x="10769" y="10744"/>
                  <a:pt x="10800" y="10744"/>
                </a:cubicBezTo>
                <a:cubicBezTo>
                  <a:pt x="10830" y="10743"/>
                  <a:pt x="10855" y="10769"/>
                  <a:pt x="10856" y="10799"/>
                </a:cubicBezTo>
                <a:lnTo>
                  <a:pt x="21600" y="10800"/>
                </a:lnTo>
                <a:cubicBezTo>
                  <a:pt x="21600" y="4835"/>
                  <a:pt x="16764" y="0"/>
                  <a:pt x="10800" y="0"/>
                </a:cubicBezTo>
                <a:cubicBezTo>
                  <a:pt x="4835" y="0"/>
                  <a:pt x="0" y="4835"/>
                  <a:pt x="0" y="10800"/>
                </a:cubicBezTo>
                <a:lnTo>
                  <a:pt x="10744" y="10800"/>
                </a:lnTo>
                <a:close/>
              </a:path>
            </a:pathLst>
          </a:custGeom>
          <a:solidFill>
            <a:schemeClr val="bg2">
              <a:lumMod val="50000"/>
              <a:alpha val="75000"/>
            </a:schemeClr>
          </a:solidFill>
          <a:ln w="0" algn="ctr">
            <a:noFill/>
            <a:miter lim="800000"/>
            <a:headEnd/>
            <a:tailEnd/>
          </a:ln>
          <a:effectLst>
            <a:outerShdw blurRad="50800" dist="38100" dir="2700000" algn="tl" rotWithShape="0">
              <a:prstClr val="black">
                <a:alpha val="40000"/>
              </a:prstClr>
            </a:outerShdw>
          </a:effectLst>
        </p:spPr>
        <p:txBody>
          <a:bodyPr wrap="none" anchor="ctr"/>
          <a:lstStyle/>
          <a:p>
            <a:endParaRPr lang="zh-CN" altLang="en-US"/>
          </a:p>
        </p:txBody>
      </p:sp>
      <p:grpSp>
        <p:nvGrpSpPr>
          <p:cNvPr id="17" name="组合 16"/>
          <p:cNvGrpSpPr/>
          <p:nvPr/>
        </p:nvGrpSpPr>
        <p:grpSpPr>
          <a:xfrm>
            <a:off x="9195907" y="5028201"/>
            <a:ext cx="1684428" cy="449263"/>
            <a:chOff x="8589313" y="1800225"/>
            <a:chExt cx="1684428" cy="449263"/>
          </a:xfrm>
          <a:effectLst>
            <a:outerShdw blurRad="50800" dist="38100" dir="2700000" algn="tl" rotWithShape="0">
              <a:prstClr val="black">
                <a:alpha val="40000"/>
              </a:prstClr>
            </a:outerShdw>
          </a:effectLst>
        </p:grpSpPr>
        <p:sp>
          <p:nvSpPr>
            <p:cNvPr id="18" name="自选图形 45"/>
            <p:cNvSpPr>
              <a:spLocks noChangeArrowheads="1"/>
            </p:cNvSpPr>
            <p:nvPr/>
          </p:nvSpPr>
          <p:spPr bwMode="gray">
            <a:xfrm>
              <a:off x="8589313" y="1800225"/>
              <a:ext cx="533261" cy="449263"/>
            </a:xfrm>
            <a:prstGeom prst="chevron">
              <a:avLst>
                <a:gd name="adj" fmla="val 52514"/>
              </a:avLst>
            </a:prstGeom>
            <a:solidFill>
              <a:schemeClr val="accent1"/>
            </a:solidFill>
            <a:ln w="0" algn="ctr">
              <a:noFill/>
              <a:miter lim="800000"/>
              <a:headEnd/>
              <a:tailEnd/>
            </a:ln>
            <a:effectLst/>
          </p:spPr>
          <p:txBody>
            <a:bodyPr wrap="none" anchor="ctr"/>
            <a:lstStyle/>
            <a:p>
              <a:endParaRPr lang="zh-CN" altLang="en-US"/>
            </a:p>
          </p:txBody>
        </p:sp>
        <p:sp>
          <p:nvSpPr>
            <p:cNvPr id="19" name="自选图形 46"/>
            <p:cNvSpPr>
              <a:spLocks noChangeArrowheads="1"/>
            </p:cNvSpPr>
            <p:nvPr/>
          </p:nvSpPr>
          <p:spPr bwMode="gray">
            <a:xfrm>
              <a:off x="9164897" y="1800225"/>
              <a:ext cx="533261" cy="449263"/>
            </a:xfrm>
            <a:prstGeom prst="chevron">
              <a:avLst>
                <a:gd name="adj" fmla="val 52514"/>
              </a:avLst>
            </a:prstGeom>
            <a:solidFill>
              <a:schemeClr val="accent1"/>
            </a:solidFill>
            <a:ln w="0" algn="ctr">
              <a:noFill/>
              <a:miter lim="800000"/>
              <a:headEnd/>
              <a:tailEnd/>
            </a:ln>
            <a:effectLst/>
          </p:spPr>
          <p:txBody>
            <a:bodyPr wrap="none" anchor="ctr"/>
            <a:lstStyle/>
            <a:p>
              <a:endParaRPr lang="zh-CN" altLang="en-US"/>
            </a:p>
          </p:txBody>
        </p:sp>
        <p:sp>
          <p:nvSpPr>
            <p:cNvPr id="20" name="自选图形 47"/>
            <p:cNvSpPr>
              <a:spLocks noChangeArrowheads="1"/>
            </p:cNvSpPr>
            <p:nvPr/>
          </p:nvSpPr>
          <p:spPr bwMode="gray">
            <a:xfrm>
              <a:off x="9740480" y="1800225"/>
              <a:ext cx="533261" cy="449263"/>
            </a:xfrm>
            <a:prstGeom prst="chevron">
              <a:avLst>
                <a:gd name="adj" fmla="val 52514"/>
              </a:avLst>
            </a:prstGeom>
            <a:solidFill>
              <a:schemeClr val="accent1"/>
            </a:solidFill>
            <a:ln w="0" algn="ctr">
              <a:noFill/>
              <a:miter lim="800000"/>
              <a:headEnd/>
              <a:tailEnd/>
            </a:ln>
            <a:effectLst/>
          </p:spPr>
          <p:txBody>
            <a:bodyPr wrap="none" anchor="ctr"/>
            <a:lstStyle/>
            <a:p>
              <a:endParaRPr lang="zh-CN" altLang="en-US"/>
            </a:p>
          </p:txBody>
        </p:sp>
      </p:grpSp>
      <p:grpSp>
        <p:nvGrpSpPr>
          <p:cNvPr id="40" name="组合 39"/>
          <p:cNvGrpSpPr/>
          <p:nvPr/>
        </p:nvGrpSpPr>
        <p:grpSpPr>
          <a:xfrm>
            <a:off x="2849437" y="2968432"/>
            <a:ext cx="6662355" cy="519261"/>
            <a:chOff x="2599883" y="2579539"/>
            <a:chExt cx="6662355" cy="519261"/>
          </a:xfrm>
        </p:grpSpPr>
        <p:sp>
          <p:nvSpPr>
            <p:cNvPr id="10" name="自选图形 8"/>
            <p:cNvSpPr>
              <a:spLocks noChangeArrowheads="1"/>
            </p:cNvSpPr>
            <p:nvPr/>
          </p:nvSpPr>
          <p:spPr bwMode="gray">
            <a:xfrm>
              <a:off x="3047206" y="2590800"/>
              <a:ext cx="6215032" cy="508000"/>
            </a:xfrm>
            <a:prstGeom prst="roundRect">
              <a:avLst>
                <a:gd name="adj" fmla="val 50000"/>
              </a:avLst>
            </a:prstGeom>
            <a:noFill/>
            <a:ln w="28575" algn="ctr">
              <a:solidFill>
                <a:schemeClr val="bg2">
                  <a:lumMod val="50000"/>
                </a:schemeClr>
              </a:solidFill>
              <a:round/>
              <a:headEnd/>
              <a:tailEnd/>
            </a:ln>
            <a:effectLst/>
          </p:spPr>
          <p:txBody>
            <a:bodyPr wrap="none" anchor="ctr"/>
            <a:lstStyle/>
            <a:p>
              <a:pPr eaLnBrk="0" hangingPunct="0"/>
              <a:r>
                <a:rPr lang="zh-CN" altLang="en-US" b="1">
                  <a:latin typeface="微软雅黑" pitchFamily="34" charset="-122"/>
                  <a:ea typeface="微软雅黑" pitchFamily="34" charset="-122"/>
                </a:rPr>
                <a:t>结构体的内存分配</a:t>
              </a:r>
            </a:p>
          </p:txBody>
        </p:sp>
        <p:grpSp>
          <p:nvGrpSpPr>
            <p:cNvPr id="25" name="组合 24"/>
            <p:cNvGrpSpPr/>
            <p:nvPr/>
          </p:nvGrpSpPr>
          <p:grpSpPr>
            <a:xfrm>
              <a:off x="2599883" y="2579539"/>
              <a:ext cx="520552" cy="519261"/>
              <a:chOff x="1984929" y="5010002"/>
              <a:chExt cx="520552" cy="519261"/>
            </a:xfrm>
          </p:grpSpPr>
          <p:sp>
            <p:nvSpPr>
              <p:cNvPr id="26" name="椭圆 39"/>
              <p:cNvSpPr>
                <a:spLocks noChangeArrowheads="1"/>
              </p:cNvSpPr>
              <p:nvPr/>
            </p:nvSpPr>
            <p:spPr bwMode="gray">
              <a:xfrm>
                <a:off x="1984929" y="5010002"/>
                <a:ext cx="520552" cy="519261"/>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27" name="椭圆 40"/>
              <p:cNvSpPr>
                <a:spLocks noChangeArrowheads="1"/>
              </p:cNvSpPr>
              <p:nvPr/>
            </p:nvSpPr>
            <p:spPr bwMode="gray">
              <a:xfrm>
                <a:off x="2034825" y="5062802"/>
                <a:ext cx="419712" cy="41366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28" name="椭圆 42"/>
              <p:cNvSpPr>
                <a:spLocks noChangeArrowheads="1"/>
              </p:cNvSpPr>
              <p:nvPr/>
            </p:nvSpPr>
            <p:spPr bwMode="gray">
              <a:xfrm>
                <a:off x="2047798" y="5062802"/>
                <a:ext cx="406739" cy="405291"/>
              </a:xfrm>
              <a:prstGeom prst="ellipse">
                <a:avLst/>
              </a:prstGeom>
              <a:gradFill flip="none" rotWithShape="1">
                <a:gsLst>
                  <a:gs pos="0">
                    <a:srgbClr val="00B050">
                      <a:shade val="30000"/>
                      <a:satMod val="115000"/>
                    </a:srgbClr>
                  </a:gs>
                  <a:gs pos="50000">
                    <a:srgbClr val="00B050">
                      <a:shade val="67500"/>
                      <a:satMod val="115000"/>
                    </a:srgbClr>
                  </a:gs>
                  <a:gs pos="100000">
                    <a:srgbClr val="00B050">
                      <a:shade val="100000"/>
                      <a:satMod val="115000"/>
                    </a:srgbClr>
                  </a:gs>
                </a:gsLst>
                <a:lin ang="2700000" scaled="1"/>
                <a:tileRect/>
              </a:gradFill>
              <a:ln w="38100" algn="ctr">
                <a:noFill/>
                <a:round/>
                <a:headEnd/>
                <a:tailEnd/>
              </a:ln>
              <a:effectLst/>
            </p:spPr>
            <p:txBody>
              <a:bodyPr wrap="square" anchor="ctr">
                <a:spAutoFit/>
              </a:bodyPr>
              <a:lstStyle/>
              <a:p>
                <a:endParaRPr lang="zh-CN" altLang="en-US"/>
              </a:p>
            </p:txBody>
          </p:sp>
          <p:sp>
            <p:nvSpPr>
              <p:cNvPr id="29" name="椭圆 44"/>
              <p:cNvSpPr>
                <a:spLocks noChangeArrowheads="1"/>
              </p:cNvSpPr>
              <p:nvPr/>
            </p:nvSpPr>
            <p:spPr bwMode="gray">
              <a:xfrm>
                <a:off x="2052414" y="5070283"/>
                <a:ext cx="385351" cy="390327"/>
              </a:xfrm>
              <a:prstGeom prst="ellipse">
                <a:avLst/>
              </a:prstGeom>
              <a:gradFill flip="none" rotWithShape="1">
                <a:gsLst>
                  <a:gs pos="0">
                    <a:srgbClr val="00B050">
                      <a:shade val="30000"/>
                      <a:satMod val="115000"/>
                    </a:srgbClr>
                  </a:gs>
                  <a:gs pos="50000">
                    <a:srgbClr val="00B050">
                      <a:shade val="67500"/>
                      <a:satMod val="115000"/>
                    </a:srgbClr>
                  </a:gs>
                  <a:gs pos="100000">
                    <a:srgbClr val="00B050">
                      <a:shade val="100000"/>
                      <a:satMod val="115000"/>
                    </a:srgbClr>
                  </a:gs>
                </a:gsLst>
                <a:path path="circle">
                  <a:fillToRect l="100000" t="100000"/>
                </a:path>
                <a:tileRect r="-100000" b="-100000"/>
              </a:gradFill>
              <a:ln w="38100" algn="ctr">
                <a:noFill/>
                <a:round/>
                <a:headEnd/>
                <a:tailEnd/>
              </a:ln>
              <a:effectLst/>
            </p:spPr>
            <p:txBody>
              <a:bodyPr wrap="square" anchor="ctr">
                <a:spAutoFit/>
              </a:bodyPr>
              <a:lstStyle/>
              <a:p>
                <a:endParaRPr lang="zh-CN" altLang="en-US"/>
              </a:p>
            </p:txBody>
          </p:sp>
        </p:grpSp>
      </p:grpSp>
      <p:grpSp>
        <p:nvGrpSpPr>
          <p:cNvPr id="46" name="组合 45"/>
          <p:cNvGrpSpPr/>
          <p:nvPr/>
        </p:nvGrpSpPr>
        <p:grpSpPr>
          <a:xfrm>
            <a:off x="2285337" y="2068560"/>
            <a:ext cx="6639749" cy="519261"/>
            <a:chOff x="1949565" y="1820863"/>
            <a:chExt cx="6639749" cy="519261"/>
          </a:xfrm>
        </p:grpSpPr>
        <p:sp>
          <p:nvSpPr>
            <p:cNvPr id="11" name="自选图形 9"/>
            <p:cNvSpPr>
              <a:spLocks noChangeArrowheads="1"/>
            </p:cNvSpPr>
            <p:nvPr/>
          </p:nvSpPr>
          <p:spPr bwMode="gray">
            <a:xfrm>
              <a:off x="2353121" y="1820863"/>
              <a:ext cx="6236193" cy="508000"/>
            </a:xfrm>
            <a:prstGeom prst="roundRect">
              <a:avLst>
                <a:gd name="adj" fmla="val 50000"/>
              </a:avLst>
            </a:prstGeom>
            <a:noFill/>
            <a:ln w="28575" algn="ctr">
              <a:solidFill>
                <a:schemeClr val="bg2">
                  <a:lumMod val="50000"/>
                </a:schemeClr>
              </a:solidFill>
              <a:round/>
              <a:headEnd/>
              <a:tailEnd/>
            </a:ln>
            <a:effectLst/>
          </p:spPr>
          <p:txBody>
            <a:bodyPr wrap="none" anchor="ctr"/>
            <a:lstStyle/>
            <a:p>
              <a:pPr eaLnBrk="0" hangingPunct="0"/>
              <a:r>
                <a:rPr lang="zh-CN" altLang="en-US" b="1">
                  <a:latin typeface="微软雅黑" pitchFamily="34" charset="-122"/>
                  <a:ea typeface="微软雅黑" pitchFamily="34" charset="-122"/>
                </a:rPr>
                <a:t>结构体</a:t>
              </a:r>
            </a:p>
          </p:txBody>
        </p:sp>
        <p:grpSp>
          <p:nvGrpSpPr>
            <p:cNvPr id="30" name="组合 29"/>
            <p:cNvGrpSpPr/>
            <p:nvPr/>
          </p:nvGrpSpPr>
          <p:grpSpPr>
            <a:xfrm>
              <a:off x="1949565" y="1820863"/>
              <a:ext cx="520552" cy="519261"/>
              <a:chOff x="1984929" y="5010002"/>
              <a:chExt cx="520552" cy="519261"/>
            </a:xfrm>
          </p:grpSpPr>
          <p:sp>
            <p:nvSpPr>
              <p:cNvPr id="31" name="椭圆 39"/>
              <p:cNvSpPr>
                <a:spLocks noChangeArrowheads="1"/>
              </p:cNvSpPr>
              <p:nvPr/>
            </p:nvSpPr>
            <p:spPr bwMode="gray">
              <a:xfrm>
                <a:off x="1984929" y="5010002"/>
                <a:ext cx="520552" cy="519261"/>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32" name="椭圆 40"/>
              <p:cNvSpPr>
                <a:spLocks noChangeArrowheads="1"/>
              </p:cNvSpPr>
              <p:nvPr/>
            </p:nvSpPr>
            <p:spPr bwMode="gray">
              <a:xfrm>
                <a:off x="2034825" y="5062802"/>
                <a:ext cx="419712" cy="41366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33" name="椭圆 42"/>
              <p:cNvSpPr>
                <a:spLocks noChangeArrowheads="1"/>
              </p:cNvSpPr>
              <p:nvPr/>
            </p:nvSpPr>
            <p:spPr bwMode="gray">
              <a:xfrm>
                <a:off x="2047798" y="5062802"/>
                <a:ext cx="406739" cy="405291"/>
              </a:xfrm>
              <a:prstGeom prst="ellipse">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lin ang="2700000" scaled="1"/>
                <a:tileRect/>
              </a:gradFill>
              <a:ln w="38100" algn="ctr">
                <a:noFill/>
                <a:round/>
                <a:headEnd/>
                <a:tailEnd/>
              </a:ln>
              <a:effectLst/>
            </p:spPr>
            <p:txBody>
              <a:bodyPr wrap="square" anchor="ctr">
                <a:spAutoFit/>
              </a:bodyPr>
              <a:lstStyle/>
              <a:p>
                <a:endParaRPr lang="zh-CN" altLang="en-US"/>
              </a:p>
            </p:txBody>
          </p:sp>
          <p:sp>
            <p:nvSpPr>
              <p:cNvPr id="34" name="椭圆 44"/>
              <p:cNvSpPr>
                <a:spLocks noChangeArrowheads="1"/>
              </p:cNvSpPr>
              <p:nvPr/>
            </p:nvSpPr>
            <p:spPr bwMode="gray">
              <a:xfrm>
                <a:off x="2052414" y="5070283"/>
                <a:ext cx="385351" cy="390327"/>
              </a:xfrm>
              <a:prstGeom prst="ellipse">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path path="circle">
                  <a:fillToRect l="100000" t="100000"/>
                </a:path>
                <a:tileRect r="-100000" b="-100000"/>
              </a:gradFill>
              <a:ln w="38100" algn="ctr">
                <a:noFill/>
                <a:round/>
                <a:headEnd/>
                <a:tailEnd/>
              </a:ln>
              <a:effectLst/>
            </p:spPr>
            <p:txBody>
              <a:bodyPr wrap="square" anchor="ctr">
                <a:spAutoFit/>
              </a:bodyPr>
              <a:lstStyle/>
              <a:p>
                <a:endParaRPr lang="zh-CN" altLang="en-US"/>
              </a:p>
            </p:txBody>
          </p:sp>
        </p:grpSp>
      </p:grpSp>
      <p:grpSp>
        <p:nvGrpSpPr>
          <p:cNvPr id="41" name="组合 40"/>
          <p:cNvGrpSpPr/>
          <p:nvPr/>
        </p:nvGrpSpPr>
        <p:grpSpPr>
          <a:xfrm>
            <a:off x="2849437" y="4045972"/>
            <a:ext cx="6625551" cy="519261"/>
            <a:chOff x="2829253" y="3459163"/>
            <a:chExt cx="6625551" cy="519261"/>
          </a:xfrm>
        </p:grpSpPr>
        <p:sp>
          <p:nvSpPr>
            <p:cNvPr id="9" name="自选图形 7"/>
            <p:cNvSpPr>
              <a:spLocks noChangeArrowheads="1"/>
            </p:cNvSpPr>
            <p:nvPr/>
          </p:nvSpPr>
          <p:spPr bwMode="gray">
            <a:xfrm>
              <a:off x="3250353" y="3459163"/>
              <a:ext cx="6204451" cy="508000"/>
            </a:xfrm>
            <a:prstGeom prst="roundRect">
              <a:avLst>
                <a:gd name="adj" fmla="val 50000"/>
              </a:avLst>
            </a:prstGeom>
            <a:noFill/>
            <a:ln w="28575" algn="ctr">
              <a:solidFill>
                <a:schemeClr val="bg2">
                  <a:lumMod val="50000"/>
                </a:schemeClr>
              </a:solidFill>
              <a:round/>
              <a:headEnd/>
              <a:tailEnd/>
            </a:ln>
            <a:effectLst/>
          </p:spPr>
          <p:txBody>
            <a:bodyPr wrap="none" anchor="ctr"/>
            <a:lstStyle/>
            <a:p>
              <a:pPr eaLnBrk="0" hangingPunct="0"/>
              <a:r>
                <a:rPr lang="zh-CN" altLang="en-US" b="1">
                  <a:latin typeface="微软雅黑" pitchFamily="34" charset="-122"/>
                  <a:ea typeface="微软雅黑" pitchFamily="34" charset="-122"/>
                </a:rPr>
                <a:t>共用体</a:t>
              </a:r>
            </a:p>
          </p:txBody>
        </p:sp>
        <p:grpSp>
          <p:nvGrpSpPr>
            <p:cNvPr id="35" name="组合 34"/>
            <p:cNvGrpSpPr/>
            <p:nvPr/>
          </p:nvGrpSpPr>
          <p:grpSpPr>
            <a:xfrm>
              <a:off x="2829253" y="3459163"/>
              <a:ext cx="520552" cy="519261"/>
              <a:chOff x="1984929" y="5010002"/>
              <a:chExt cx="520552" cy="519261"/>
            </a:xfrm>
          </p:grpSpPr>
          <p:sp>
            <p:nvSpPr>
              <p:cNvPr id="36" name="椭圆 39"/>
              <p:cNvSpPr>
                <a:spLocks noChangeArrowheads="1"/>
              </p:cNvSpPr>
              <p:nvPr/>
            </p:nvSpPr>
            <p:spPr bwMode="gray">
              <a:xfrm>
                <a:off x="1984929" y="5010002"/>
                <a:ext cx="520552" cy="519261"/>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37" name="椭圆 40"/>
              <p:cNvSpPr>
                <a:spLocks noChangeArrowheads="1"/>
              </p:cNvSpPr>
              <p:nvPr/>
            </p:nvSpPr>
            <p:spPr bwMode="gray">
              <a:xfrm>
                <a:off x="2034825" y="5062802"/>
                <a:ext cx="419712" cy="41366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38" name="椭圆 42"/>
              <p:cNvSpPr>
                <a:spLocks noChangeArrowheads="1"/>
              </p:cNvSpPr>
              <p:nvPr/>
            </p:nvSpPr>
            <p:spPr bwMode="gray">
              <a:xfrm>
                <a:off x="2047798" y="5062802"/>
                <a:ext cx="406739" cy="405291"/>
              </a:xfrm>
              <a:prstGeom prst="ellipse">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2700000" scaled="1"/>
                <a:tileRect/>
              </a:gradFill>
              <a:ln w="38100" algn="ctr">
                <a:noFill/>
                <a:round/>
                <a:headEnd/>
                <a:tailEnd/>
              </a:ln>
              <a:effectLst/>
            </p:spPr>
            <p:txBody>
              <a:bodyPr wrap="square" anchor="ctr">
                <a:spAutoFit/>
              </a:bodyPr>
              <a:lstStyle/>
              <a:p>
                <a:endParaRPr lang="zh-CN" altLang="en-US"/>
              </a:p>
            </p:txBody>
          </p:sp>
          <p:sp>
            <p:nvSpPr>
              <p:cNvPr id="39" name="椭圆 44"/>
              <p:cNvSpPr>
                <a:spLocks noChangeArrowheads="1"/>
              </p:cNvSpPr>
              <p:nvPr/>
            </p:nvSpPr>
            <p:spPr bwMode="gray">
              <a:xfrm>
                <a:off x="2052414" y="5070283"/>
                <a:ext cx="385351" cy="390327"/>
              </a:xfrm>
              <a:prstGeom prst="ellipse">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path path="circle">
                  <a:fillToRect l="100000" t="100000"/>
                </a:path>
                <a:tileRect r="-100000" b="-100000"/>
              </a:gradFill>
              <a:ln w="38100" algn="ctr">
                <a:noFill/>
                <a:round/>
                <a:headEnd/>
                <a:tailEnd/>
              </a:ln>
              <a:effectLst/>
            </p:spPr>
            <p:txBody>
              <a:bodyPr wrap="square" anchor="ctr">
                <a:spAutoFit/>
              </a:bodyPr>
              <a:lstStyle/>
              <a:p>
                <a:endParaRPr lang="zh-CN" altLang="en-US"/>
              </a:p>
            </p:txBody>
          </p:sp>
        </p:grpSp>
      </p:grpSp>
      <p:grpSp>
        <p:nvGrpSpPr>
          <p:cNvPr id="4" name="组合 3"/>
          <p:cNvGrpSpPr/>
          <p:nvPr/>
        </p:nvGrpSpPr>
        <p:grpSpPr>
          <a:xfrm>
            <a:off x="2285337" y="5011003"/>
            <a:ext cx="6804072" cy="519261"/>
            <a:chOff x="2650732" y="4266333"/>
            <a:chExt cx="6804072" cy="519261"/>
          </a:xfrm>
        </p:grpSpPr>
        <p:sp>
          <p:nvSpPr>
            <p:cNvPr id="52" name="自选图形 6"/>
            <p:cNvSpPr>
              <a:spLocks noChangeArrowheads="1"/>
            </p:cNvSpPr>
            <p:nvPr/>
          </p:nvSpPr>
          <p:spPr bwMode="gray">
            <a:xfrm>
              <a:off x="3089529" y="4271963"/>
              <a:ext cx="6365275" cy="508000"/>
            </a:xfrm>
            <a:prstGeom prst="roundRect">
              <a:avLst>
                <a:gd name="adj" fmla="val 50000"/>
              </a:avLst>
            </a:prstGeom>
            <a:noFill/>
            <a:ln w="28575" algn="ctr">
              <a:solidFill>
                <a:schemeClr val="bg2">
                  <a:lumMod val="50000"/>
                </a:schemeClr>
              </a:solidFill>
              <a:round/>
              <a:headEnd/>
              <a:tailEnd/>
            </a:ln>
            <a:effectLst/>
          </p:spPr>
          <p:txBody>
            <a:bodyPr wrap="none" anchor="ctr"/>
            <a:lstStyle/>
            <a:p>
              <a:pPr eaLnBrk="0" hangingPunct="0"/>
              <a:r>
                <a:rPr lang="zh-CN" altLang="en-US" b="1">
                  <a:latin typeface="微软雅黑" pitchFamily="34" charset="-122"/>
                  <a:ea typeface="微软雅黑" pitchFamily="34" charset="-122"/>
                </a:rPr>
                <a:t>枚举</a:t>
              </a:r>
            </a:p>
          </p:txBody>
        </p:sp>
        <p:sp>
          <p:nvSpPr>
            <p:cNvPr id="53" name="椭圆 39"/>
            <p:cNvSpPr>
              <a:spLocks noChangeArrowheads="1"/>
            </p:cNvSpPr>
            <p:nvPr/>
          </p:nvSpPr>
          <p:spPr bwMode="gray">
            <a:xfrm>
              <a:off x="2650732" y="4266333"/>
              <a:ext cx="520552" cy="519261"/>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54" name="椭圆 35"/>
            <p:cNvSpPr>
              <a:spLocks noChangeArrowheads="1"/>
            </p:cNvSpPr>
            <p:nvPr/>
          </p:nvSpPr>
          <p:spPr bwMode="gray">
            <a:xfrm>
              <a:off x="2723815" y="4319134"/>
              <a:ext cx="396525" cy="413660"/>
            </a:xfrm>
            <a:prstGeom prst="ellipse">
              <a:avLst/>
            </a:prstGeom>
            <a:gradFill rotWithShape="1">
              <a:gsLst>
                <a:gs pos="0">
                  <a:srgbClr val="000000"/>
                </a:gs>
                <a:gs pos="100000">
                  <a:srgbClr val="8D67E1"/>
                </a:gs>
              </a:gsLst>
              <a:lin ang="2700000" scaled="1"/>
            </a:gradFill>
            <a:ln w="38100" algn="ctr">
              <a:noFill/>
              <a:round/>
              <a:headEnd/>
              <a:tailEnd/>
            </a:ln>
            <a:effectLst/>
          </p:spPr>
          <p:txBody>
            <a:bodyPr wrap="square" anchor="ctr">
              <a:spAutoFit/>
            </a:bodyPr>
            <a:lstStyle/>
            <a:p>
              <a:endParaRPr lang="zh-CN" altLang="en-US"/>
            </a:p>
          </p:txBody>
        </p:sp>
        <p:sp>
          <p:nvSpPr>
            <p:cNvPr id="55" name="椭圆 37"/>
            <p:cNvSpPr>
              <a:spLocks noChangeArrowheads="1"/>
            </p:cNvSpPr>
            <p:nvPr/>
          </p:nvSpPr>
          <p:spPr bwMode="gray">
            <a:xfrm>
              <a:off x="2727616" y="4332207"/>
              <a:ext cx="370916" cy="387511"/>
            </a:xfrm>
            <a:prstGeom prst="ellipse">
              <a:avLst/>
            </a:prstGeom>
            <a:gradFill rotWithShape="1">
              <a:gsLst>
                <a:gs pos="0">
                  <a:srgbClr val="8D67E1"/>
                </a:gs>
                <a:gs pos="100000">
                  <a:srgbClr val="45326D"/>
                </a:gs>
              </a:gsLst>
              <a:lin ang="2700000" scaled="1"/>
            </a:gradFill>
            <a:ln w="38100" algn="ctr">
              <a:noFill/>
              <a:round/>
              <a:headEnd/>
              <a:tailEnd/>
            </a:ln>
            <a:effectLst/>
          </p:spPr>
          <p:txBody>
            <a:bodyPr wrap="square" anchor="ctr">
              <a:spAutoFit/>
            </a:bodyPr>
            <a:lstStyle/>
            <a:p>
              <a:endParaRPr lang="zh-CN" altLang="en-US"/>
            </a:p>
          </p:txBody>
        </p:sp>
      </p:grpSp>
    </p:spTree>
    <p:extLst>
      <p:ext uri="{BB962C8B-B14F-4D97-AF65-F5344CB8AC3E}">
        <p14:creationId xmlns:p14="http://schemas.microsoft.com/office/powerpoint/2010/main" val="4240874799"/>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left)">
                                      <p:cBhvr>
                                        <p:cTn id="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a:t>枚举</a:t>
            </a:r>
          </a:p>
        </p:txBody>
      </p:sp>
      <p:sp>
        <p:nvSpPr>
          <p:cNvPr id="5" name="内容占位符 3"/>
          <p:cNvSpPr>
            <a:spLocks noGrp="1"/>
          </p:cNvSpPr>
          <p:nvPr>
            <p:ph idx="1"/>
          </p:nvPr>
        </p:nvSpPr>
        <p:spPr>
          <a:xfrm>
            <a:off x="909836" y="1133053"/>
            <a:ext cx="10225136" cy="5248275"/>
          </a:xfrm>
        </p:spPr>
        <p:txBody>
          <a:bodyPr/>
          <a:lstStyle/>
          <a:p>
            <a:pPr>
              <a:buClr>
                <a:schemeClr val="bg2">
                  <a:lumMod val="50000"/>
                </a:schemeClr>
              </a:buClr>
              <a:buFont typeface="Wingdings" pitchFamily="2" charset="2"/>
              <a:buChar char=""/>
            </a:pPr>
            <a:r>
              <a:rPr lang="zh-CN" altLang="en-US" dirty="0" smtClean="0">
                <a:latin typeface="微软雅黑" pitchFamily="34" charset="-122"/>
                <a:ea typeface="微软雅黑" pitchFamily="34" charset="-122"/>
              </a:rPr>
              <a:t>所谓“枚举”是指将</a:t>
            </a:r>
            <a:r>
              <a:rPr lang="zh-CN" altLang="en-US" dirty="0" smtClean="0">
                <a:solidFill>
                  <a:srgbClr val="FF0000"/>
                </a:solidFill>
                <a:latin typeface="微软雅黑" pitchFamily="34" charset="-122"/>
                <a:ea typeface="微软雅黑" pitchFamily="34" charset="-122"/>
              </a:rPr>
              <a:t>变量的值一一列举</a:t>
            </a:r>
            <a:r>
              <a:rPr lang="zh-CN" altLang="en-US" dirty="0" smtClean="0">
                <a:latin typeface="微软雅黑" pitchFamily="34" charset="-122"/>
                <a:ea typeface="微软雅黑" pitchFamily="34" charset="-122"/>
              </a:rPr>
              <a:t>出来，变量的值只限于列举出来的值的范围。</a:t>
            </a:r>
            <a:endParaRPr lang="en-US" altLang="zh-CN" dirty="0" smtClean="0">
              <a:latin typeface="微软雅黑" pitchFamily="34" charset="-122"/>
              <a:ea typeface="微软雅黑" pitchFamily="34" charset="-122"/>
            </a:endParaRPr>
          </a:p>
          <a:p>
            <a:pPr>
              <a:buClr>
                <a:schemeClr val="bg2">
                  <a:lumMod val="50000"/>
                </a:schemeClr>
              </a:buClr>
              <a:buFont typeface="Wingdings" pitchFamily="2" charset="2"/>
              <a:buChar char=""/>
            </a:pPr>
            <a:r>
              <a:rPr lang="zh-CN" altLang="en-US" dirty="0" smtClean="0">
                <a:latin typeface="微软雅黑" pitchFamily="34" charset="-122"/>
                <a:ea typeface="微软雅黑" pitchFamily="34" charset="-122"/>
              </a:rPr>
              <a:t>定义：</a:t>
            </a:r>
            <a:endParaRPr lang="en-US" altLang="zh-CN" dirty="0" smtClean="0">
              <a:latin typeface="微软雅黑" pitchFamily="34" charset="-122"/>
              <a:ea typeface="微软雅黑" pitchFamily="34" charset="-122"/>
            </a:endParaRPr>
          </a:p>
          <a:p>
            <a:pPr marL="0" indent="0">
              <a:buClr>
                <a:schemeClr val="bg2">
                  <a:lumMod val="50000"/>
                </a:schemeClr>
              </a:buClr>
              <a:buNone/>
            </a:pPr>
            <a:endParaRPr lang="en-US" altLang="zh-CN" dirty="0" smtClean="0">
              <a:latin typeface="微软雅黑" pitchFamily="34" charset="-122"/>
              <a:ea typeface="微软雅黑" pitchFamily="34" charset="-122"/>
            </a:endParaRPr>
          </a:p>
          <a:p>
            <a:pPr>
              <a:buClr>
                <a:schemeClr val="bg2">
                  <a:lumMod val="50000"/>
                </a:schemeClr>
              </a:buClr>
              <a:buFont typeface="Wingdings" pitchFamily="2" charset="2"/>
              <a:buChar char=""/>
            </a:pPr>
            <a:r>
              <a:rPr lang="zh-CN" altLang="en-US" dirty="0" smtClean="0">
                <a:latin typeface="微软雅黑" pitchFamily="34" charset="-122"/>
                <a:ea typeface="微软雅黑" pitchFamily="34" charset="-122"/>
              </a:rPr>
              <a:t>例：</a:t>
            </a:r>
            <a:endParaRPr lang="en-US" altLang="zh-CN" dirty="0" smtClean="0">
              <a:latin typeface="微软雅黑" pitchFamily="34" charset="-122"/>
              <a:ea typeface="微软雅黑" pitchFamily="34" charset="-122"/>
            </a:endParaRPr>
          </a:p>
          <a:p>
            <a:pPr>
              <a:lnSpc>
                <a:spcPct val="150000"/>
              </a:lnSpc>
              <a:buClr>
                <a:schemeClr val="bg2">
                  <a:lumMod val="50000"/>
                </a:schemeClr>
              </a:buClr>
              <a:buFont typeface="Wingdings" pitchFamily="2" charset="2"/>
              <a:buChar char=""/>
            </a:pPr>
            <a:endParaRPr lang="en-US" altLang="zh-CN" dirty="0" smtClean="0">
              <a:latin typeface="微软雅黑" pitchFamily="34" charset="-122"/>
              <a:ea typeface="微软雅黑" pitchFamily="34" charset="-122"/>
            </a:endParaRPr>
          </a:p>
        </p:txBody>
      </p:sp>
      <p:sp>
        <p:nvSpPr>
          <p:cNvPr id="6" name="矩形 5"/>
          <p:cNvSpPr/>
          <p:nvPr/>
        </p:nvSpPr>
        <p:spPr>
          <a:xfrm>
            <a:off x="2061964" y="2564904"/>
            <a:ext cx="8208912" cy="584775"/>
          </a:xfrm>
          <a:prstGeom prst="rect">
            <a:avLst/>
          </a:prstGeom>
        </p:spPr>
        <p:txBody>
          <a:bodyPr wrap="square">
            <a:spAutoFit/>
          </a:bodyPr>
          <a:lstStyle/>
          <a:p>
            <a:pPr lvl="1">
              <a:defRPr/>
            </a:pPr>
            <a:r>
              <a:rPr lang="en-US" altLang="zh-CN" sz="3200" b="1" dirty="0" err="1">
                <a:solidFill>
                  <a:schemeClr val="tx1">
                    <a:lumMod val="60000"/>
                    <a:lumOff val="40000"/>
                  </a:schemeClr>
                </a:solidFill>
                <a:latin typeface="微软雅黑" pitchFamily="34" charset="-122"/>
                <a:ea typeface="微软雅黑" pitchFamily="34" charset="-122"/>
                <a:cs typeface="Consolas" pitchFamily="49" charset="0"/>
              </a:rPr>
              <a:t>enum</a:t>
            </a:r>
            <a:r>
              <a:rPr lang="en-US" altLang="zh-CN" sz="3200" b="1" i="1" dirty="0">
                <a:latin typeface="微软雅黑" pitchFamily="34" charset="-122"/>
                <a:ea typeface="微软雅黑" pitchFamily="34" charset="-122"/>
                <a:cs typeface="Consolas" pitchFamily="49" charset="0"/>
              </a:rPr>
              <a:t> </a:t>
            </a:r>
            <a:r>
              <a:rPr lang="zh-CN" altLang="en-US" sz="3200" b="1" dirty="0">
                <a:solidFill>
                  <a:srgbClr val="000000"/>
                </a:solidFill>
                <a:latin typeface="微软雅黑" pitchFamily="34" charset="-122"/>
                <a:ea typeface="微软雅黑" pitchFamily="34" charset="-122"/>
                <a:cs typeface="Consolas" pitchFamily="49" charset="0"/>
              </a:rPr>
              <a:t>枚举</a:t>
            </a:r>
            <a:r>
              <a:rPr lang="zh-CN" altLang="en-US" sz="3200" b="1">
                <a:solidFill>
                  <a:srgbClr val="000000"/>
                </a:solidFill>
                <a:latin typeface="微软雅黑" pitchFamily="34" charset="-122"/>
                <a:ea typeface="微软雅黑" pitchFamily="34" charset="-122"/>
                <a:cs typeface="Consolas" pitchFamily="49" charset="0"/>
              </a:rPr>
              <a:t>类型</a:t>
            </a:r>
            <a:r>
              <a:rPr lang="zh-CN" altLang="en-US" sz="3200" b="1" smtClean="0">
                <a:solidFill>
                  <a:srgbClr val="000000"/>
                </a:solidFill>
                <a:latin typeface="微软雅黑" pitchFamily="34" charset="-122"/>
                <a:ea typeface="微软雅黑" pitchFamily="34" charset="-122"/>
                <a:cs typeface="Consolas" pitchFamily="49" charset="0"/>
              </a:rPr>
              <a:t>名 </a:t>
            </a:r>
            <a:r>
              <a:rPr lang="en-US" altLang="zh-CN" sz="3200" b="1" smtClean="0">
                <a:latin typeface="微软雅黑" pitchFamily="34" charset="-122"/>
                <a:ea typeface="微软雅黑" pitchFamily="34" charset="-122"/>
                <a:cs typeface="Consolas" pitchFamily="49" charset="0"/>
              </a:rPr>
              <a:t>{ </a:t>
            </a:r>
            <a:r>
              <a:rPr lang="zh-CN" altLang="en-US" sz="3200" b="1" smtClean="0">
                <a:solidFill>
                  <a:schemeClr val="tx1">
                    <a:lumMod val="60000"/>
                    <a:lumOff val="40000"/>
                  </a:schemeClr>
                </a:solidFill>
                <a:latin typeface="微软雅黑" pitchFamily="34" charset="-122"/>
                <a:ea typeface="微软雅黑" pitchFamily="34" charset="-122"/>
                <a:cs typeface="Consolas" pitchFamily="49" charset="0"/>
              </a:rPr>
              <a:t>有限</a:t>
            </a:r>
            <a:r>
              <a:rPr lang="zh-CN" altLang="en-US" sz="3200" b="1" dirty="0">
                <a:solidFill>
                  <a:schemeClr val="tx1">
                    <a:lumMod val="60000"/>
                    <a:lumOff val="40000"/>
                  </a:schemeClr>
                </a:solidFill>
                <a:latin typeface="微软雅黑" pitchFamily="34" charset="-122"/>
                <a:ea typeface="微软雅黑" pitchFamily="34" charset="-122"/>
                <a:cs typeface="Consolas" pitchFamily="49" charset="0"/>
              </a:rPr>
              <a:t>集合</a:t>
            </a:r>
            <a:r>
              <a:rPr lang="zh-CN" altLang="en-US" sz="3200" b="1">
                <a:solidFill>
                  <a:schemeClr val="tx1">
                    <a:lumMod val="60000"/>
                    <a:lumOff val="40000"/>
                  </a:schemeClr>
                </a:solidFill>
                <a:latin typeface="微软雅黑" pitchFamily="34" charset="-122"/>
                <a:ea typeface="微软雅黑" pitchFamily="34" charset="-122"/>
                <a:cs typeface="Consolas" pitchFamily="49" charset="0"/>
              </a:rPr>
              <a:t>元素</a:t>
            </a:r>
            <a:r>
              <a:rPr lang="zh-CN" altLang="en-US" sz="3200" b="1" smtClean="0">
                <a:solidFill>
                  <a:schemeClr val="tx1">
                    <a:lumMod val="60000"/>
                    <a:lumOff val="40000"/>
                  </a:schemeClr>
                </a:solidFill>
                <a:latin typeface="微软雅黑" pitchFamily="34" charset="-122"/>
                <a:ea typeface="微软雅黑" pitchFamily="34" charset="-122"/>
                <a:cs typeface="Consolas" pitchFamily="49" charset="0"/>
              </a:rPr>
              <a:t>列表 </a:t>
            </a:r>
            <a:r>
              <a:rPr lang="en-US" altLang="zh-CN" sz="3200" b="1" smtClean="0">
                <a:latin typeface="微软雅黑" pitchFamily="34" charset="-122"/>
                <a:ea typeface="微软雅黑" pitchFamily="34" charset="-122"/>
                <a:cs typeface="Consolas" pitchFamily="49" charset="0"/>
              </a:rPr>
              <a:t>};</a:t>
            </a:r>
            <a:endParaRPr lang="en-US" altLang="zh-CN" sz="3200" b="1" dirty="0">
              <a:latin typeface="微软雅黑" pitchFamily="34" charset="-122"/>
              <a:ea typeface="微软雅黑" pitchFamily="34" charset="-122"/>
              <a:cs typeface="Consolas" pitchFamily="49" charset="0"/>
            </a:endParaRPr>
          </a:p>
        </p:txBody>
      </p:sp>
      <p:sp>
        <p:nvSpPr>
          <p:cNvPr id="7" name="矩形 7"/>
          <p:cNvSpPr>
            <a:spLocks noChangeArrowheads="1"/>
          </p:cNvSpPr>
          <p:nvPr/>
        </p:nvSpPr>
        <p:spPr bwMode="auto">
          <a:xfrm>
            <a:off x="1356171" y="4124027"/>
            <a:ext cx="9410216" cy="461665"/>
          </a:xfrm>
          <a:prstGeom prst="rect">
            <a:avLst/>
          </a:prstGeom>
          <a:noFill/>
          <a:ln w="9525">
            <a:noFill/>
            <a:miter lim="800000"/>
            <a:headEnd/>
            <a:tailEnd/>
          </a:ln>
        </p:spPr>
        <p:txBody>
          <a:bodyPr wrap="square">
            <a:spAutoFit/>
          </a:bodyPr>
          <a:lstStyle/>
          <a:p>
            <a:pPr marL="93663" lvl="2"/>
            <a:r>
              <a:rPr lang="en-US" altLang="zh-CN" sz="2400" b="1" dirty="0" err="1">
                <a:solidFill>
                  <a:srgbClr val="0000FF"/>
                </a:solidFill>
                <a:latin typeface="Consolas" pitchFamily="49" charset="0"/>
                <a:cs typeface="Consolas" pitchFamily="49" charset="0"/>
              </a:rPr>
              <a:t>enum</a:t>
            </a:r>
            <a:r>
              <a:rPr lang="en-US" altLang="zh-CN" sz="2400" b="1" dirty="0">
                <a:solidFill>
                  <a:srgbClr val="0000FF"/>
                </a:solidFill>
                <a:latin typeface="Consolas" pitchFamily="49" charset="0"/>
                <a:cs typeface="Consolas" pitchFamily="49" charset="0"/>
              </a:rPr>
              <a:t> </a:t>
            </a:r>
            <a:r>
              <a:rPr lang="en-US" altLang="zh-CN" sz="2400" b="1" dirty="0">
                <a:latin typeface="Consolas" pitchFamily="49" charset="0"/>
                <a:cs typeface="Consolas" pitchFamily="49" charset="0"/>
              </a:rPr>
              <a:t>weekday </a:t>
            </a:r>
            <a:r>
              <a:rPr lang="en-US" altLang="zh-CN" sz="2400" b="1">
                <a:latin typeface="Consolas" pitchFamily="49" charset="0"/>
                <a:cs typeface="Consolas" pitchFamily="49" charset="0"/>
              </a:rPr>
              <a:t>{</a:t>
            </a:r>
            <a:r>
              <a:rPr lang="en-US" altLang="zh-CN" sz="2400" b="1" smtClean="0">
                <a:latin typeface="Consolas" pitchFamily="49" charset="0"/>
                <a:cs typeface="Consolas" pitchFamily="49" charset="0"/>
              </a:rPr>
              <a:t>sun,mon,tues,wednes,thurs,fri,satur</a:t>
            </a:r>
            <a:r>
              <a:rPr lang="en-US" altLang="zh-CN" sz="2400" b="1" dirty="0">
                <a:latin typeface="Consolas" pitchFamily="49" charset="0"/>
                <a:cs typeface="Consolas" pitchFamily="49" charset="0"/>
              </a:rPr>
              <a:t>}; </a:t>
            </a:r>
            <a:endParaRPr lang="zh-CN" altLang="en-US" sz="2400" b="1" dirty="0">
              <a:latin typeface="Consolas" pitchFamily="49" charset="0"/>
              <a:cs typeface="Consolas" pitchFamily="49" charset="0"/>
            </a:endParaRPr>
          </a:p>
        </p:txBody>
      </p:sp>
      <p:sp>
        <p:nvSpPr>
          <p:cNvPr id="8" name="矩形 8"/>
          <p:cNvSpPr>
            <a:spLocks noChangeArrowheads="1"/>
          </p:cNvSpPr>
          <p:nvPr/>
        </p:nvSpPr>
        <p:spPr bwMode="auto">
          <a:xfrm>
            <a:off x="1356172" y="4695527"/>
            <a:ext cx="9994824" cy="461665"/>
          </a:xfrm>
          <a:prstGeom prst="rect">
            <a:avLst/>
          </a:prstGeom>
          <a:noFill/>
          <a:ln w="9525">
            <a:noFill/>
            <a:miter lim="800000"/>
            <a:headEnd/>
            <a:tailEnd/>
          </a:ln>
        </p:spPr>
        <p:txBody>
          <a:bodyPr wrap="square">
            <a:spAutoFit/>
          </a:bodyPr>
          <a:lstStyle/>
          <a:p>
            <a:pPr marL="93663" lvl="2"/>
            <a:r>
              <a:rPr lang="en-US" altLang="zh-CN" sz="2400" b="1" dirty="0" err="1">
                <a:solidFill>
                  <a:srgbClr val="0000FF"/>
                </a:solidFill>
                <a:latin typeface="Consolas" pitchFamily="49" charset="0"/>
                <a:cs typeface="Consolas" pitchFamily="49" charset="0"/>
              </a:rPr>
              <a:t>enum</a:t>
            </a:r>
            <a:r>
              <a:rPr lang="en-US" altLang="zh-CN" sz="2400" b="1" dirty="0">
                <a:latin typeface="Consolas" pitchFamily="49" charset="0"/>
                <a:cs typeface="Consolas" pitchFamily="49" charset="0"/>
              </a:rPr>
              <a:t> weekday {sun </a:t>
            </a:r>
            <a:r>
              <a:rPr lang="en-US" altLang="zh-CN" sz="2400" b="1">
                <a:latin typeface="Consolas" pitchFamily="49" charset="0"/>
                <a:cs typeface="Consolas" pitchFamily="49" charset="0"/>
              </a:rPr>
              <a:t>= </a:t>
            </a:r>
            <a:r>
              <a:rPr lang="en-US" altLang="zh-CN" sz="2400" b="1" smtClean="0">
                <a:latin typeface="Consolas" pitchFamily="49" charset="0"/>
                <a:cs typeface="Consolas" pitchFamily="49" charset="0"/>
              </a:rPr>
              <a:t>1,mon,tues,wednes,thurs,fri,satur</a:t>
            </a:r>
            <a:r>
              <a:rPr lang="en-US" altLang="zh-CN" sz="2400" b="1" dirty="0">
                <a:latin typeface="Consolas" pitchFamily="49" charset="0"/>
                <a:cs typeface="Consolas" pitchFamily="49" charset="0"/>
              </a:rPr>
              <a:t>}; </a:t>
            </a:r>
            <a:endParaRPr lang="zh-CN" altLang="en-US" sz="2400" b="1" dirty="0">
              <a:latin typeface="Consolas" pitchFamily="49" charset="0"/>
              <a:cs typeface="Consolas" pitchFamily="49" charset="0"/>
            </a:endParaRPr>
          </a:p>
        </p:txBody>
      </p:sp>
    </p:spTree>
    <p:extLst>
      <p:ext uri="{BB962C8B-B14F-4D97-AF65-F5344CB8AC3E}">
        <p14:creationId xmlns:p14="http://schemas.microsoft.com/office/powerpoint/2010/main" val="3271965851"/>
      </p:ext>
    </p:extLst>
  </p:cSld>
  <p:clrMapOvr>
    <a:masterClrMapping/>
  </p:clrMapOvr>
  <p:transition spd="med">
    <p:fad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a:t>枚举</a:t>
            </a:r>
            <a:endParaRPr lang="zh-CN" altLang="en-US"/>
          </a:p>
        </p:txBody>
      </p:sp>
      <p:sp>
        <p:nvSpPr>
          <p:cNvPr id="4" name="内容占位符 2"/>
          <p:cNvSpPr txBox="1">
            <a:spLocks/>
          </p:cNvSpPr>
          <p:nvPr/>
        </p:nvSpPr>
        <p:spPr bwMode="auto">
          <a:xfrm>
            <a:off x="5734372" y="860301"/>
            <a:ext cx="1186928" cy="48046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800"/>
              </a:spcBef>
              <a:spcAft>
                <a:spcPct val="0"/>
              </a:spcAft>
              <a:buClr>
                <a:schemeClr val="tx1"/>
              </a:buClr>
              <a:buSzPct val="80000"/>
              <a:buFont typeface="Arial" charset="0"/>
              <a:buChar char="•"/>
              <a:defRPr sz="2800" kern="1200">
                <a:solidFill>
                  <a:schemeClr val="tx1"/>
                </a:solidFill>
                <a:latin typeface="+mn-lt"/>
                <a:ea typeface="+mn-ea"/>
                <a:cs typeface="+mn-cs"/>
              </a:defRPr>
            </a:lvl1pPr>
            <a:lvl2pPr marL="615950" indent="-285750" algn="l" rtl="0" fontAlgn="base">
              <a:lnSpc>
                <a:spcPct val="90000"/>
              </a:lnSpc>
              <a:spcBef>
                <a:spcPts val="600"/>
              </a:spcBef>
              <a:spcAft>
                <a:spcPct val="0"/>
              </a:spcAft>
              <a:buSzPct val="80000"/>
              <a:buFont typeface="Corbel" pitchFamily="34" charset="0"/>
              <a:buChar char="–"/>
              <a:defRPr sz="2400" kern="1200">
                <a:solidFill>
                  <a:schemeClr val="tx1"/>
                </a:solidFill>
                <a:latin typeface="+mn-lt"/>
                <a:ea typeface="+mn-ea"/>
                <a:cs typeface="+mn-cs"/>
              </a:defRPr>
            </a:lvl2pPr>
            <a:lvl3pPr marL="995363" indent="-228600" algn="l" rtl="0" fontAlgn="base">
              <a:lnSpc>
                <a:spcPct val="90000"/>
              </a:lnSpc>
              <a:spcBef>
                <a:spcPts val="600"/>
              </a:spcBef>
              <a:spcAft>
                <a:spcPct val="0"/>
              </a:spcAft>
              <a:buClr>
                <a:schemeClr val="tx1"/>
              </a:buClr>
              <a:buSzPct val="80000"/>
              <a:buFont typeface="Arial" charset="0"/>
              <a:buChar char="•"/>
              <a:defRPr sz="2000" kern="1200">
                <a:solidFill>
                  <a:schemeClr val="tx1"/>
                </a:solidFill>
                <a:latin typeface="+mn-lt"/>
                <a:ea typeface="+mn-ea"/>
                <a:cs typeface="+mn-cs"/>
              </a:defRPr>
            </a:lvl3pPr>
            <a:lvl4pPr marL="1379538" indent="-282575" algn="l" rtl="0" fontAlgn="base">
              <a:lnSpc>
                <a:spcPct val="90000"/>
              </a:lnSpc>
              <a:spcBef>
                <a:spcPts val="600"/>
              </a:spcBef>
              <a:spcAft>
                <a:spcPct val="0"/>
              </a:spcAft>
              <a:buFont typeface="Corbel" pitchFamily="34" charset="0"/>
              <a:buChar char="–"/>
              <a:defRPr kern="1200">
                <a:solidFill>
                  <a:schemeClr val="tx1"/>
                </a:solidFill>
                <a:latin typeface="+mn-lt"/>
                <a:ea typeface="+mn-ea"/>
                <a:cs typeface="+mn-cs"/>
              </a:defRPr>
            </a:lvl4pPr>
            <a:lvl5pPr marL="1763713" indent="-228600" algn="l" rtl="0" fontAlgn="base">
              <a:lnSpc>
                <a:spcPct val="90000"/>
              </a:lnSpc>
              <a:spcBef>
                <a:spcPts val="600"/>
              </a:spcBef>
              <a:spcAft>
                <a:spcPct val="0"/>
              </a:spcAft>
              <a:buClr>
                <a:schemeClr val="tx1"/>
              </a:buClr>
              <a:buSzPct val="80000"/>
              <a:buFont typeface="Arial" charset="0"/>
              <a:buChar char="•"/>
              <a:defRPr kern="1200">
                <a:solidFill>
                  <a:schemeClr val="tx1"/>
                </a:solidFill>
                <a:latin typeface="+mn-lt"/>
                <a:ea typeface="+mn-ea"/>
                <a:cs typeface="+mn-cs"/>
              </a:defRPr>
            </a:lvl5pPr>
            <a:lvl6pPr marL="2148840"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6pPr>
            <a:lvl7pPr marL="2532888" indent="-228600" algn="l" defTabSz="914400" rtl="0" eaLnBrk="1" latinLnBrk="0" hangingPunct="1">
              <a:lnSpc>
                <a:spcPct val="90000"/>
              </a:lnSpc>
              <a:spcBef>
                <a:spcPts val="600"/>
              </a:spcBef>
              <a:buSzPct val="80000"/>
              <a:buFont typeface="Arial" pitchFamily="34" charset="0"/>
              <a:buChar char="•"/>
              <a:defRPr sz="1800" kern="1200" baseline="0">
                <a:solidFill>
                  <a:schemeClr val="tx1"/>
                </a:solidFill>
                <a:latin typeface="+mn-lt"/>
                <a:ea typeface="+mn-ea"/>
                <a:cs typeface="+mn-cs"/>
              </a:defRPr>
            </a:lvl7pPr>
            <a:lvl8pPr marL="2916936"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8pPr>
            <a:lvl9pPr marL="3300984" indent="-228600" algn="l" defTabSz="914400" rtl="0" eaLnBrk="1" latinLnBrk="0" hangingPunct="1">
              <a:lnSpc>
                <a:spcPct val="90000"/>
              </a:lnSpc>
              <a:spcBef>
                <a:spcPts val="600"/>
              </a:spcBef>
              <a:buSzPct val="80000"/>
              <a:buFont typeface="Arial" pitchFamily="34" charset="0"/>
              <a:buChar char="•"/>
              <a:defRPr sz="1800" kern="1200">
                <a:solidFill>
                  <a:schemeClr val="tx1"/>
                </a:solidFill>
                <a:latin typeface="+mn-lt"/>
                <a:ea typeface="+mn-ea"/>
                <a:cs typeface="+mn-cs"/>
              </a:defRPr>
            </a:lvl9pPr>
          </a:lstStyle>
          <a:p>
            <a:pPr>
              <a:buClr>
                <a:schemeClr val="bg2">
                  <a:lumMod val="50000"/>
                </a:schemeClr>
              </a:buClr>
              <a:buFont typeface="Wingdings" pitchFamily="2" charset="2"/>
              <a:buChar char=""/>
            </a:pPr>
            <a:r>
              <a:rPr lang="zh-CN" altLang="en-US" smtClean="0">
                <a:latin typeface="微软雅黑" pitchFamily="34" charset="-122"/>
                <a:ea typeface="微软雅黑" pitchFamily="34" charset="-122"/>
              </a:rPr>
              <a:t>例：</a:t>
            </a:r>
            <a:endParaRPr lang="en-US" altLang="zh-CN" smtClean="0">
              <a:latin typeface="微软雅黑" pitchFamily="34" charset="-122"/>
              <a:ea typeface="微软雅黑" pitchFamily="34" charset="-122"/>
            </a:endParaRPr>
          </a:p>
        </p:txBody>
      </p:sp>
      <p:sp>
        <p:nvSpPr>
          <p:cNvPr id="5" name="TextBox 4"/>
          <p:cNvSpPr txBox="1"/>
          <p:nvPr/>
        </p:nvSpPr>
        <p:spPr>
          <a:xfrm>
            <a:off x="1485900" y="2934969"/>
            <a:ext cx="4000500" cy="1731207"/>
          </a:xfrm>
          <a:prstGeom prst="rect">
            <a:avLst/>
          </a:prstGeom>
          <a:solidFill>
            <a:schemeClr val="bg2">
              <a:lumMod val="20000"/>
              <a:lumOff val="80000"/>
            </a:schemeClr>
          </a:solidFill>
          <a:ln w="38100">
            <a:solidFill>
              <a:schemeClr val="bg2">
                <a:lumMod val="50000"/>
              </a:schemeClr>
            </a:solidFill>
            <a:miter lim="800000"/>
            <a:headEnd/>
            <a:tailEnd/>
          </a:ln>
          <a:effectLst>
            <a:outerShdw blurRad="50800" dist="38100" dir="2700000" algn="tl" rotWithShape="0">
              <a:prstClr val="black">
                <a:alpha val="40000"/>
              </a:prstClr>
            </a:outerShdw>
          </a:effectLst>
        </p:spPr>
        <p:txBody>
          <a:bodyPr lIns="92075" tIns="46037" rIns="92075" bIns="46037"/>
          <a:lstStyle/>
          <a:p>
            <a:pPr marL="374650" indent="-374650">
              <a:lnSpc>
                <a:spcPct val="85000"/>
              </a:lnSpc>
              <a:spcBef>
                <a:spcPct val="20000"/>
              </a:spcBef>
              <a:buClr>
                <a:srgbClr val="FFCC66"/>
              </a:buClr>
              <a:buSzPct val="80000"/>
              <a:defRPr/>
            </a:pPr>
            <a:r>
              <a:rPr lang="en-US" altLang="zh-CN" sz="2400" b="1" dirty="0" err="1">
                <a:solidFill>
                  <a:srgbClr val="0000FF"/>
                </a:solidFill>
                <a:effectLst>
                  <a:outerShdw blurRad="38100" dist="38100" dir="2700000" algn="tl">
                    <a:srgbClr val="000000">
                      <a:alpha val="43137"/>
                    </a:srgbClr>
                  </a:outerShdw>
                </a:effectLst>
                <a:latin typeface="微软雅黑" pitchFamily="34" charset="-122"/>
                <a:ea typeface="微软雅黑" pitchFamily="34" charset="-122"/>
              </a:rPr>
              <a:t>enum </a:t>
            </a:r>
            <a:r>
              <a:rPr lang="zh-CN" altLang="en-US" sz="2400" b="1" dirty="0" err="1">
                <a:solidFill>
                  <a:srgbClr val="0000FF"/>
                </a:solidFill>
                <a:effectLst>
                  <a:outerShdw blurRad="38100" dist="38100" dir="2700000" algn="tl">
                    <a:srgbClr val="000000">
                      <a:alpha val="43137"/>
                    </a:srgbClr>
                  </a:outerShdw>
                </a:effectLst>
                <a:latin typeface="微软雅黑" pitchFamily="34" charset="-122"/>
                <a:ea typeface="微软雅黑" pitchFamily="34" charset="-122"/>
              </a:rPr>
              <a:t>  </a:t>
            </a:r>
            <a:r>
              <a:rPr lang="zh-CN" altLang="en-US" sz="2400" b="1" dirty="0" err="1">
                <a:latin typeface="微软雅黑" pitchFamily="34" charset="-122"/>
                <a:ea typeface="微软雅黑" pitchFamily="34" charset="-122"/>
              </a:rPr>
              <a:t>枚举名</a:t>
            </a:r>
            <a:endParaRPr lang="en-US" altLang="zh-CN" sz="2400" b="1" dirty="0" err="1">
              <a:latin typeface="微软雅黑" pitchFamily="34" charset="-122"/>
              <a:ea typeface="微软雅黑" pitchFamily="34" charset="-122"/>
            </a:endParaRPr>
          </a:p>
          <a:p>
            <a:pPr marL="374650" indent="-374650">
              <a:lnSpc>
                <a:spcPct val="85000"/>
              </a:lnSpc>
              <a:spcBef>
                <a:spcPct val="20000"/>
              </a:spcBef>
              <a:buClr>
                <a:srgbClr val="FFCC66"/>
              </a:buClr>
              <a:buSzPct val="80000"/>
              <a:defRPr/>
            </a:pPr>
            <a:r>
              <a:rPr lang="en-US" altLang="zh-CN" sz="2400" b="1" dirty="0">
                <a:latin typeface="微软雅黑" pitchFamily="34" charset="-122"/>
                <a:ea typeface="微软雅黑" pitchFamily="34" charset="-122"/>
              </a:rPr>
              <a:t>{</a:t>
            </a:r>
          </a:p>
          <a:p>
            <a:pPr marL="374650" indent="-374650">
              <a:lnSpc>
                <a:spcPct val="85000"/>
              </a:lnSpc>
              <a:spcBef>
                <a:spcPct val="20000"/>
              </a:spcBef>
              <a:buClr>
                <a:srgbClr val="FFCC66"/>
              </a:buClr>
              <a:buSzPct val="80000"/>
              <a:defRPr/>
            </a:pPr>
            <a:r>
              <a:rPr lang="en-US" altLang="zh-CN" sz="2400" b="1" dirty="0">
                <a:latin typeface="微软雅黑" pitchFamily="34" charset="-122"/>
                <a:ea typeface="微软雅黑" pitchFamily="34" charset="-122"/>
              </a:rPr>
              <a:t>    </a:t>
            </a:r>
            <a:r>
              <a:rPr lang="zh-CN" altLang="en-US" sz="2400" b="1" dirty="0" err="1">
                <a:latin typeface="微软雅黑" pitchFamily="34" charset="-122"/>
                <a:ea typeface="微软雅黑" pitchFamily="34" charset="-122"/>
              </a:rPr>
              <a:t>成员表列；</a:t>
            </a:r>
            <a:endParaRPr lang="en-US" altLang="zh-CN" sz="2400" b="1" dirty="0" err="1">
              <a:latin typeface="微软雅黑" pitchFamily="34" charset="-122"/>
              <a:ea typeface="微软雅黑" pitchFamily="34" charset="-122"/>
            </a:endParaRPr>
          </a:p>
          <a:p>
            <a:pPr marL="374650" indent="-374650">
              <a:lnSpc>
                <a:spcPct val="85000"/>
              </a:lnSpc>
              <a:spcBef>
                <a:spcPct val="20000"/>
              </a:spcBef>
              <a:buClr>
                <a:srgbClr val="FFCC66"/>
              </a:buClr>
              <a:buSzPct val="80000"/>
              <a:defRPr/>
            </a:pPr>
            <a:r>
              <a:rPr lang="en-US" altLang="zh-CN" sz="2400" b="1" dirty="0" err="1">
                <a:latin typeface="微软雅黑" pitchFamily="34" charset="-122"/>
                <a:ea typeface="微软雅黑" pitchFamily="34" charset="-122"/>
              </a:rPr>
              <a:t>}</a:t>
            </a:r>
            <a:r>
              <a:rPr lang="zh-CN" altLang="en-US" sz="2400" b="1" dirty="0" err="1">
                <a:latin typeface="微软雅黑" pitchFamily="34" charset="-122"/>
                <a:ea typeface="微软雅黑" pitchFamily="34" charset="-122"/>
              </a:rPr>
              <a:t>变量表列；</a:t>
            </a:r>
          </a:p>
        </p:txBody>
      </p:sp>
      <p:sp>
        <p:nvSpPr>
          <p:cNvPr id="6" name="TextBox 5"/>
          <p:cNvSpPr txBox="1"/>
          <p:nvPr/>
        </p:nvSpPr>
        <p:spPr>
          <a:xfrm>
            <a:off x="1485900" y="836712"/>
            <a:ext cx="4000500" cy="1967282"/>
          </a:xfrm>
          <a:prstGeom prst="rect">
            <a:avLst/>
          </a:prstGeom>
          <a:solidFill>
            <a:schemeClr val="bg2">
              <a:lumMod val="20000"/>
              <a:lumOff val="80000"/>
            </a:schemeClr>
          </a:solidFill>
          <a:ln w="38100">
            <a:solidFill>
              <a:schemeClr val="bg2">
                <a:lumMod val="50000"/>
              </a:schemeClr>
            </a:solidFill>
            <a:miter lim="800000"/>
            <a:headEnd/>
            <a:tailEnd/>
          </a:ln>
          <a:effectLst>
            <a:outerShdw blurRad="50800" dist="38100" dir="2700000" algn="tl" rotWithShape="0">
              <a:prstClr val="black">
                <a:alpha val="40000"/>
              </a:prstClr>
            </a:outerShdw>
          </a:effectLst>
        </p:spPr>
        <p:txBody>
          <a:bodyPr lIns="92075" tIns="46037" rIns="92075" bIns="46037"/>
          <a:lstStyle/>
          <a:p>
            <a:pPr marL="374650" indent="-374650">
              <a:lnSpc>
                <a:spcPct val="85000"/>
              </a:lnSpc>
              <a:spcBef>
                <a:spcPct val="20000"/>
              </a:spcBef>
              <a:buClr>
                <a:srgbClr val="FFCC66"/>
              </a:buClr>
              <a:buSzPct val="80000"/>
              <a:defRPr/>
            </a:pPr>
            <a:r>
              <a:rPr lang="en-US" altLang="zh-CN" sz="2400" b="1" dirty="0" err="1">
                <a:solidFill>
                  <a:srgbClr val="0000FF"/>
                </a:solidFill>
                <a:effectLst>
                  <a:outerShdw blurRad="38100" dist="38100" dir="2700000" algn="tl">
                    <a:srgbClr val="000000">
                      <a:alpha val="43137"/>
                    </a:srgbClr>
                  </a:outerShdw>
                </a:effectLst>
                <a:latin typeface="微软雅黑" pitchFamily="34" charset="-122"/>
                <a:ea typeface="微软雅黑" pitchFamily="34" charset="-122"/>
              </a:rPr>
              <a:t>enum</a:t>
            </a:r>
            <a:r>
              <a:rPr lang="en-US" altLang="zh-CN" sz="2400" b="1" dirty="0">
                <a:solidFill>
                  <a:srgbClr val="FF0000"/>
                </a:solidFill>
                <a:effectLst>
                  <a:outerShdw blurRad="38100" dist="38100" dir="2700000" algn="tl">
                    <a:srgbClr val="000000">
                      <a:alpha val="43137"/>
                    </a:srgbClr>
                  </a:outerShdw>
                </a:effectLst>
                <a:latin typeface="微软雅黑" pitchFamily="34" charset="-122"/>
                <a:ea typeface="微软雅黑" pitchFamily="34" charset="-122"/>
              </a:rPr>
              <a:t> </a:t>
            </a:r>
            <a:r>
              <a:rPr lang="en-US" altLang="zh-CN" sz="2400" b="1" dirty="0">
                <a:solidFill>
                  <a:srgbClr val="FF0000"/>
                </a:solidFill>
                <a:latin typeface="微软雅黑" pitchFamily="34" charset="-122"/>
                <a:ea typeface="微软雅黑" pitchFamily="34" charset="-122"/>
              </a:rPr>
              <a:t> </a:t>
            </a:r>
            <a:r>
              <a:rPr lang="zh-CN" altLang="en-US" sz="2400" b="1" dirty="0">
                <a:solidFill>
                  <a:srgbClr val="FF0000"/>
                </a:solidFill>
                <a:latin typeface="微软雅黑" pitchFamily="34" charset="-122"/>
                <a:ea typeface="微软雅黑" pitchFamily="34" charset="-122"/>
              </a:rPr>
              <a:t>枚举名</a:t>
            </a:r>
            <a:endParaRPr lang="en-US" altLang="zh-CN" sz="2400" b="1" dirty="0">
              <a:solidFill>
                <a:srgbClr val="FF0000"/>
              </a:solidFill>
              <a:latin typeface="微软雅黑" pitchFamily="34" charset="-122"/>
              <a:ea typeface="微软雅黑" pitchFamily="34" charset="-122"/>
            </a:endParaRPr>
          </a:p>
          <a:p>
            <a:pPr marL="374650" indent="-374650">
              <a:lnSpc>
                <a:spcPct val="85000"/>
              </a:lnSpc>
              <a:spcBef>
                <a:spcPct val="20000"/>
              </a:spcBef>
              <a:buClr>
                <a:srgbClr val="FFCC66"/>
              </a:buClr>
              <a:buSzPct val="80000"/>
              <a:defRPr/>
            </a:pPr>
            <a:r>
              <a:rPr lang="en-US" altLang="zh-CN" sz="2400" b="1" dirty="0">
                <a:latin typeface="微软雅黑" pitchFamily="34" charset="-122"/>
                <a:ea typeface="微软雅黑" pitchFamily="34" charset="-122"/>
              </a:rPr>
              <a:t>{</a:t>
            </a:r>
          </a:p>
          <a:p>
            <a:pPr marL="374650" indent="-374650">
              <a:lnSpc>
                <a:spcPct val="85000"/>
              </a:lnSpc>
              <a:spcBef>
                <a:spcPct val="20000"/>
              </a:spcBef>
              <a:buClr>
                <a:srgbClr val="FFCC66"/>
              </a:buClr>
              <a:buSzPct val="80000"/>
              <a:defRPr/>
            </a:pPr>
            <a:r>
              <a:rPr lang="en-US" altLang="zh-CN" sz="2400" b="1" dirty="0">
                <a:solidFill>
                  <a:srgbClr val="FF0000"/>
                </a:solidFill>
                <a:latin typeface="微软雅黑" pitchFamily="34" charset="-122"/>
                <a:ea typeface="微软雅黑" pitchFamily="34" charset="-122"/>
              </a:rPr>
              <a:t>    </a:t>
            </a:r>
            <a:r>
              <a:rPr lang="zh-CN" altLang="en-US" sz="2400" b="1" dirty="0">
                <a:solidFill>
                  <a:srgbClr val="FF0000"/>
                </a:solidFill>
                <a:latin typeface="微软雅黑" pitchFamily="34" charset="-122"/>
                <a:ea typeface="微软雅黑" pitchFamily="34" charset="-122"/>
              </a:rPr>
              <a:t>成员表列；</a:t>
            </a:r>
            <a:endParaRPr lang="en-US" altLang="zh-CN" sz="2400" b="1" dirty="0">
              <a:solidFill>
                <a:srgbClr val="FF0000"/>
              </a:solidFill>
              <a:latin typeface="微软雅黑" pitchFamily="34" charset="-122"/>
              <a:ea typeface="微软雅黑" pitchFamily="34" charset="-122"/>
            </a:endParaRPr>
          </a:p>
          <a:p>
            <a:pPr marL="374650" indent="-374650">
              <a:lnSpc>
                <a:spcPct val="85000"/>
              </a:lnSpc>
              <a:spcBef>
                <a:spcPct val="20000"/>
              </a:spcBef>
              <a:buClr>
                <a:srgbClr val="FFCC66"/>
              </a:buClr>
              <a:buSzPct val="80000"/>
              <a:defRPr/>
            </a:pPr>
            <a:r>
              <a:rPr lang="en-US" altLang="zh-CN" sz="2400" b="1" dirty="0">
                <a:latin typeface="微软雅黑" pitchFamily="34" charset="-122"/>
                <a:ea typeface="微软雅黑" pitchFamily="34" charset="-122"/>
              </a:rPr>
              <a:t>}</a:t>
            </a:r>
            <a:r>
              <a:rPr lang="zh-CN" altLang="en-US" sz="2400" b="1" dirty="0">
                <a:latin typeface="微软雅黑" pitchFamily="34" charset="-122"/>
                <a:ea typeface="微软雅黑" pitchFamily="34" charset="-122"/>
              </a:rPr>
              <a:t>；</a:t>
            </a:r>
            <a:endParaRPr lang="en-US" altLang="zh-CN" sz="2400" b="1" dirty="0">
              <a:latin typeface="微软雅黑" pitchFamily="34" charset="-122"/>
              <a:ea typeface="微软雅黑" pitchFamily="34" charset="-122"/>
            </a:endParaRPr>
          </a:p>
          <a:p>
            <a:pPr marL="374650" indent="-374650">
              <a:lnSpc>
                <a:spcPct val="85000"/>
              </a:lnSpc>
              <a:spcBef>
                <a:spcPct val="20000"/>
              </a:spcBef>
              <a:buClr>
                <a:srgbClr val="FFCC66"/>
              </a:buClr>
              <a:buSzPct val="80000"/>
              <a:defRPr/>
            </a:pPr>
            <a:r>
              <a:rPr lang="en-US" altLang="zh-CN" sz="2400" b="1" dirty="0" err="1">
                <a:solidFill>
                  <a:srgbClr val="FF0000"/>
                </a:solidFill>
                <a:latin typeface="微软雅黑" pitchFamily="34" charset="-122"/>
                <a:ea typeface="微软雅黑" pitchFamily="34" charset="-122"/>
              </a:rPr>
              <a:t>enum</a:t>
            </a:r>
            <a:r>
              <a:rPr lang="en-US" altLang="zh-CN" sz="2400" b="1" dirty="0">
                <a:solidFill>
                  <a:srgbClr val="FF0000"/>
                </a:solidFill>
                <a:latin typeface="微软雅黑" pitchFamily="34" charset="-122"/>
                <a:ea typeface="微软雅黑" pitchFamily="34" charset="-122"/>
              </a:rPr>
              <a:t> </a:t>
            </a:r>
            <a:r>
              <a:rPr lang="zh-CN" altLang="en-US" sz="2400" b="1" dirty="0">
                <a:solidFill>
                  <a:srgbClr val="FF0000"/>
                </a:solidFill>
                <a:latin typeface="微软雅黑" pitchFamily="34" charset="-122"/>
                <a:ea typeface="微软雅黑" pitchFamily="34" charset="-122"/>
              </a:rPr>
              <a:t> 枚举名  变量表列；</a:t>
            </a:r>
          </a:p>
        </p:txBody>
      </p:sp>
      <p:sp>
        <p:nvSpPr>
          <p:cNvPr id="7" name="TextBox 6"/>
          <p:cNvSpPr txBox="1"/>
          <p:nvPr/>
        </p:nvSpPr>
        <p:spPr>
          <a:xfrm>
            <a:off x="1485900" y="4797152"/>
            <a:ext cx="4000500" cy="1681162"/>
          </a:xfrm>
          <a:prstGeom prst="rect">
            <a:avLst/>
          </a:prstGeom>
          <a:solidFill>
            <a:schemeClr val="bg2">
              <a:lumMod val="20000"/>
              <a:lumOff val="80000"/>
            </a:schemeClr>
          </a:solidFill>
          <a:ln w="38100">
            <a:solidFill>
              <a:schemeClr val="bg2">
                <a:lumMod val="50000"/>
              </a:schemeClr>
            </a:solidFill>
            <a:miter lim="800000"/>
            <a:headEnd/>
            <a:tailEnd/>
          </a:ln>
          <a:effectLst>
            <a:outerShdw blurRad="50800" dist="38100" dir="2700000" algn="tl" rotWithShape="0">
              <a:prstClr val="black">
                <a:alpha val="40000"/>
              </a:prstClr>
            </a:outerShdw>
          </a:effectLst>
        </p:spPr>
        <p:txBody>
          <a:bodyPr lIns="92075" tIns="46037" rIns="92075" bIns="46037"/>
          <a:lstStyle/>
          <a:p>
            <a:pPr marL="374650" indent="-374650">
              <a:lnSpc>
                <a:spcPct val="85000"/>
              </a:lnSpc>
              <a:spcBef>
                <a:spcPct val="20000"/>
              </a:spcBef>
              <a:buClr>
                <a:srgbClr val="FFCC66"/>
              </a:buClr>
              <a:buSzPct val="80000"/>
              <a:defRPr/>
            </a:pPr>
            <a:r>
              <a:rPr lang="en-US" altLang="zh-CN" sz="2400" b="1" dirty="0" err="1">
                <a:solidFill>
                  <a:srgbClr val="0000FF"/>
                </a:solidFill>
                <a:effectLst>
                  <a:outerShdw blurRad="38100" dist="38100" dir="2700000" algn="tl">
                    <a:srgbClr val="000000">
                      <a:alpha val="43137"/>
                    </a:srgbClr>
                  </a:outerShdw>
                </a:effectLst>
                <a:latin typeface="微软雅黑" pitchFamily="34" charset="-122"/>
                <a:ea typeface="微软雅黑" pitchFamily="34" charset="-122"/>
              </a:rPr>
              <a:t>enum</a:t>
            </a:r>
          </a:p>
          <a:p>
            <a:pPr marL="374650" indent="-374650">
              <a:lnSpc>
                <a:spcPct val="85000"/>
              </a:lnSpc>
              <a:spcBef>
                <a:spcPct val="20000"/>
              </a:spcBef>
              <a:buClr>
                <a:srgbClr val="FFCC66"/>
              </a:buClr>
              <a:buSzPct val="80000"/>
              <a:defRPr/>
            </a:pPr>
            <a:r>
              <a:rPr lang="en-US" altLang="zh-CN" sz="2400" b="1" dirty="0" err="1">
                <a:latin typeface="微软雅黑" pitchFamily="34" charset="-122"/>
                <a:ea typeface="微软雅黑" pitchFamily="34" charset="-122"/>
              </a:rPr>
              <a:t>{</a:t>
            </a:r>
          </a:p>
          <a:p>
            <a:pPr marL="374650" indent="-374650">
              <a:lnSpc>
                <a:spcPct val="85000"/>
              </a:lnSpc>
              <a:spcBef>
                <a:spcPct val="20000"/>
              </a:spcBef>
              <a:buClr>
                <a:srgbClr val="FFCC66"/>
              </a:buClr>
              <a:buSzPct val="80000"/>
              <a:defRPr/>
            </a:pPr>
            <a:r>
              <a:rPr lang="en-US" altLang="zh-CN" sz="2400" b="1" dirty="0" err="1">
                <a:latin typeface="微软雅黑" pitchFamily="34" charset="-122"/>
                <a:ea typeface="微软雅黑" pitchFamily="34" charset="-122"/>
              </a:rPr>
              <a:t>    </a:t>
            </a:r>
            <a:r>
              <a:rPr lang="zh-CN" altLang="en-US" sz="2400" b="1" dirty="0" err="1">
                <a:latin typeface="微软雅黑" pitchFamily="34" charset="-122"/>
                <a:ea typeface="微软雅黑" pitchFamily="34" charset="-122"/>
              </a:rPr>
              <a:t>成员表列；</a:t>
            </a:r>
            <a:endParaRPr lang="en-US" altLang="zh-CN" sz="2400" b="1" dirty="0" err="1">
              <a:latin typeface="微软雅黑" pitchFamily="34" charset="-122"/>
              <a:ea typeface="微软雅黑" pitchFamily="34" charset="-122"/>
            </a:endParaRPr>
          </a:p>
          <a:p>
            <a:pPr marL="374650" indent="-374650">
              <a:lnSpc>
                <a:spcPct val="85000"/>
              </a:lnSpc>
              <a:spcBef>
                <a:spcPct val="20000"/>
              </a:spcBef>
              <a:buClr>
                <a:srgbClr val="FFCC66"/>
              </a:buClr>
              <a:buSzPct val="80000"/>
              <a:defRPr/>
            </a:pPr>
            <a:r>
              <a:rPr lang="en-US" altLang="zh-CN" sz="2400" b="1" dirty="0" err="1">
                <a:latin typeface="微软雅黑" pitchFamily="34" charset="-122"/>
                <a:ea typeface="微软雅黑" pitchFamily="34" charset="-122"/>
              </a:rPr>
              <a:t>}</a:t>
            </a:r>
            <a:r>
              <a:rPr lang="zh-CN" altLang="en-US" sz="2400" b="1" dirty="0" err="1">
                <a:latin typeface="微软雅黑" pitchFamily="34" charset="-122"/>
                <a:ea typeface="微软雅黑" pitchFamily="34" charset="-122"/>
              </a:rPr>
              <a:t>变量表列；</a:t>
            </a:r>
          </a:p>
        </p:txBody>
      </p:sp>
      <p:sp>
        <p:nvSpPr>
          <p:cNvPr id="8" name="矩形 7"/>
          <p:cNvSpPr>
            <a:spLocks noChangeArrowheads="1"/>
          </p:cNvSpPr>
          <p:nvPr/>
        </p:nvSpPr>
        <p:spPr bwMode="auto">
          <a:xfrm>
            <a:off x="6094972" y="1268760"/>
            <a:ext cx="5040000" cy="830997"/>
          </a:xfrm>
          <a:prstGeom prst="rect">
            <a:avLst/>
          </a:prstGeom>
          <a:noFill/>
          <a:ln w="9525">
            <a:noFill/>
            <a:miter lim="800000"/>
            <a:headEnd/>
            <a:tailEnd/>
          </a:ln>
        </p:spPr>
        <p:txBody>
          <a:bodyPr>
            <a:spAutoFit/>
          </a:bodyPr>
          <a:lstStyle/>
          <a:p>
            <a:pPr lvl="1"/>
            <a:r>
              <a:rPr lang="en-US" altLang="zh-CN" sz="2400" b="1">
                <a:latin typeface="Consolas" pitchFamily="49" charset="0"/>
                <a:cs typeface="Consolas" pitchFamily="49" charset="0"/>
              </a:rPr>
              <a:t>enum color </a:t>
            </a:r>
            <a:r>
              <a:rPr lang="en-US" altLang="zh-CN" sz="2400" b="1" smtClean="0">
                <a:latin typeface="Consolas" pitchFamily="49" charset="0"/>
                <a:cs typeface="Consolas" pitchFamily="49" charset="0"/>
              </a:rPr>
              <a:t>{ red</a:t>
            </a:r>
            <a:r>
              <a:rPr lang="en-US" altLang="zh-CN" sz="2400" b="1">
                <a:latin typeface="Consolas" pitchFamily="49" charset="0"/>
                <a:cs typeface="Consolas" pitchFamily="49" charset="0"/>
              </a:rPr>
              <a:t>, </a:t>
            </a:r>
            <a:r>
              <a:rPr lang="en-US" altLang="zh-CN" sz="2400" b="1" smtClean="0">
                <a:latin typeface="Consolas" pitchFamily="49" charset="0"/>
                <a:cs typeface="Consolas" pitchFamily="49" charset="0"/>
              </a:rPr>
              <a:t>white };</a:t>
            </a:r>
            <a:endParaRPr lang="en-US" altLang="zh-CN" sz="2400" b="1">
              <a:latin typeface="Consolas" pitchFamily="49" charset="0"/>
              <a:cs typeface="Consolas" pitchFamily="49" charset="0"/>
            </a:endParaRPr>
          </a:p>
          <a:p>
            <a:pPr lvl="1"/>
            <a:r>
              <a:rPr lang="en-US" altLang="zh-CN" sz="2400" b="1">
                <a:latin typeface="Consolas" pitchFamily="49" charset="0"/>
                <a:cs typeface="Consolas" pitchFamily="49" charset="0"/>
              </a:rPr>
              <a:t>enum </a:t>
            </a:r>
            <a:r>
              <a:rPr lang="en-US" altLang="zh-CN" sz="2400" b="1" smtClean="0">
                <a:latin typeface="Consolas" pitchFamily="49" charset="0"/>
                <a:cs typeface="Consolas" pitchFamily="49" charset="0"/>
              </a:rPr>
              <a:t>color myColor</a:t>
            </a:r>
            <a:r>
              <a:rPr lang="en-US" altLang="zh-CN" sz="2400" b="1">
                <a:latin typeface="Consolas" pitchFamily="49" charset="0"/>
                <a:cs typeface="Consolas" pitchFamily="49" charset="0"/>
              </a:rPr>
              <a:t>;</a:t>
            </a:r>
            <a:endParaRPr lang="zh-CN" altLang="en-US" sz="2400" b="1">
              <a:latin typeface="Consolas" pitchFamily="49" charset="0"/>
              <a:cs typeface="Consolas" pitchFamily="49" charset="0"/>
            </a:endParaRPr>
          </a:p>
        </p:txBody>
      </p:sp>
      <p:sp>
        <p:nvSpPr>
          <p:cNvPr id="9" name="矩形 8"/>
          <p:cNvSpPr>
            <a:spLocks noChangeArrowheads="1"/>
          </p:cNvSpPr>
          <p:nvPr/>
        </p:nvSpPr>
        <p:spPr bwMode="auto">
          <a:xfrm>
            <a:off x="6094972" y="3411363"/>
            <a:ext cx="5040000" cy="830997"/>
          </a:xfrm>
          <a:prstGeom prst="rect">
            <a:avLst/>
          </a:prstGeom>
          <a:noFill/>
          <a:ln w="9525">
            <a:noFill/>
            <a:miter lim="800000"/>
            <a:headEnd/>
            <a:tailEnd/>
          </a:ln>
        </p:spPr>
        <p:txBody>
          <a:bodyPr>
            <a:spAutoFit/>
          </a:bodyPr>
          <a:lstStyle/>
          <a:p>
            <a:pPr lvl="1"/>
            <a:r>
              <a:rPr lang="en-US" altLang="zh-CN" sz="2400" b="1">
                <a:latin typeface="Consolas" pitchFamily="49" charset="0"/>
                <a:cs typeface="Consolas" pitchFamily="49" charset="0"/>
              </a:rPr>
              <a:t>enum color </a:t>
            </a:r>
          </a:p>
          <a:p>
            <a:pPr lvl="1"/>
            <a:r>
              <a:rPr lang="en-US" altLang="zh-CN" sz="2400" b="1" smtClean="0">
                <a:latin typeface="Consolas" pitchFamily="49" charset="0"/>
                <a:cs typeface="Consolas" pitchFamily="49" charset="0"/>
              </a:rPr>
              <a:t>{ red</a:t>
            </a:r>
            <a:r>
              <a:rPr lang="en-US" altLang="zh-CN" sz="2400" b="1">
                <a:latin typeface="Consolas" pitchFamily="49" charset="0"/>
                <a:cs typeface="Consolas" pitchFamily="49" charset="0"/>
              </a:rPr>
              <a:t>, </a:t>
            </a:r>
            <a:r>
              <a:rPr lang="en-US" altLang="zh-CN" sz="2400" b="1" smtClean="0">
                <a:latin typeface="Consolas" pitchFamily="49" charset="0"/>
                <a:cs typeface="Consolas" pitchFamily="49" charset="0"/>
              </a:rPr>
              <a:t>white } myColor</a:t>
            </a:r>
            <a:r>
              <a:rPr lang="en-US" altLang="zh-CN" sz="2400" b="1">
                <a:latin typeface="Consolas" pitchFamily="49" charset="0"/>
                <a:cs typeface="Consolas" pitchFamily="49" charset="0"/>
              </a:rPr>
              <a:t>;</a:t>
            </a:r>
            <a:endParaRPr lang="zh-CN" altLang="en-US" sz="2400" b="1">
              <a:latin typeface="Consolas" pitchFamily="49" charset="0"/>
              <a:cs typeface="Consolas" pitchFamily="49" charset="0"/>
            </a:endParaRPr>
          </a:p>
        </p:txBody>
      </p:sp>
      <p:sp>
        <p:nvSpPr>
          <p:cNvPr id="10" name="矩形 9"/>
          <p:cNvSpPr>
            <a:spLocks noChangeArrowheads="1"/>
          </p:cNvSpPr>
          <p:nvPr/>
        </p:nvSpPr>
        <p:spPr bwMode="auto">
          <a:xfrm>
            <a:off x="6094972" y="5118283"/>
            <a:ext cx="5040000" cy="830997"/>
          </a:xfrm>
          <a:prstGeom prst="rect">
            <a:avLst/>
          </a:prstGeom>
          <a:noFill/>
          <a:ln w="9525">
            <a:noFill/>
            <a:miter lim="800000"/>
            <a:headEnd/>
            <a:tailEnd/>
          </a:ln>
        </p:spPr>
        <p:txBody>
          <a:bodyPr>
            <a:spAutoFit/>
          </a:bodyPr>
          <a:lstStyle/>
          <a:p>
            <a:pPr lvl="1"/>
            <a:r>
              <a:rPr lang="en-US" altLang="zh-CN" sz="2400" b="1">
                <a:latin typeface="Consolas" pitchFamily="49" charset="0"/>
                <a:cs typeface="Consolas" pitchFamily="49" charset="0"/>
              </a:rPr>
              <a:t>enum</a:t>
            </a:r>
          </a:p>
          <a:p>
            <a:pPr lvl="1"/>
            <a:r>
              <a:rPr lang="en-US" altLang="zh-CN" sz="2400" b="1" smtClean="0">
                <a:latin typeface="Consolas" pitchFamily="49" charset="0"/>
                <a:cs typeface="Consolas" pitchFamily="49" charset="0"/>
              </a:rPr>
              <a:t>{ red</a:t>
            </a:r>
            <a:r>
              <a:rPr lang="en-US" altLang="zh-CN" sz="2400" b="1">
                <a:latin typeface="Consolas" pitchFamily="49" charset="0"/>
                <a:cs typeface="Consolas" pitchFamily="49" charset="0"/>
              </a:rPr>
              <a:t>, </a:t>
            </a:r>
            <a:r>
              <a:rPr lang="en-US" altLang="zh-CN" sz="2400" b="1" smtClean="0">
                <a:latin typeface="Consolas" pitchFamily="49" charset="0"/>
                <a:cs typeface="Consolas" pitchFamily="49" charset="0"/>
              </a:rPr>
              <a:t>white } myColor</a:t>
            </a:r>
            <a:r>
              <a:rPr lang="en-US" altLang="zh-CN" sz="2400" b="1">
                <a:latin typeface="Consolas" pitchFamily="49" charset="0"/>
                <a:cs typeface="Consolas" pitchFamily="49" charset="0"/>
              </a:rPr>
              <a:t>;</a:t>
            </a:r>
            <a:endParaRPr lang="zh-CN" altLang="en-US" sz="2400" b="1">
              <a:latin typeface="Consolas" pitchFamily="49" charset="0"/>
              <a:cs typeface="Consolas" pitchFamily="49" charset="0"/>
            </a:endParaRPr>
          </a:p>
        </p:txBody>
      </p:sp>
    </p:spTree>
    <p:extLst>
      <p:ext uri="{BB962C8B-B14F-4D97-AF65-F5344CB8AC3E}">
        <p14:creationId xmlns:p14="http://schemas.microsoft.com/office/powerpoint/2010/main" val="3675722375"/>
      </p:ext>
    </p:extLst>
  </p:cSld>
  <p:clrMapOvr>
    <a:masterClrMapping/>
  </p:clrMapOvr>
  <p:transition spd="med">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smtClean="0"/>
              <a:t>本讲授课</a:t>
            </a:r>
            <a:r>
              <a:rPr lang="zh-CN" altLang="en-US" b="1"/>
              <a:t>内容</a:t>
            </a:r>
          </a:p>
        </p:txBody>
      </p:sp>
      <p:sp>
        <p:nvSpPr>
          <p:cNvPr id="5" name="自选图形 3"/>
          <p:cNvSpPr>
            <a:spLocks noChangeArrowheads="1"/>
          </p:cNvSpPr>
          <p:nvPr/>
        </p:nvSpPr>
        <p:spPr bwMode="ltGray">
          <a:xfrm rot="5400000">
            <a:off x="-2462669" y="643840"/>
            <a:ext cx="4824413" cy="6432337"/>
          </a:xfrm>
          <a:custGeom>
            <a:avLst/>
            <a:gdLst>
              <a:gd name="G0" fmla="+- 10478 0 0"/>
              <a:gd name="G1" fmla="+- -11739500 0 0"/>
              <a:gd name="G2" fmla="+- 0 0 -11739500"/>
              <a:gd name="T0" fmla="*/ 0 256 1"/>
              <a:gd name="T1" fmla="*/ 180 256 1"/>
              <a:gd name="G3" fmla="+- -11739500 T0 T1"/>
              <a:gd name="T2" fmla="*/ 0 256 1"/>
              <a:gd name="T3" fmla="*/ 90 256 1"/>
              <a:gd name="G4" fmla="+- -11739500 T2 T3"/>
              <a:gd name="G5" fmla="*/ G4 2 1"/>
              <a:gd name="T4" fmla="*/ 90 256 1"/>
              <a:gd name="T5" fmla="*/ 0 256 1"/>
              <a:gd name="G6" fmla="+- -11739500 T4 T5"/>
              <a:gd name="G7" fmla="*/ G6 2 1"/>
              <a:gd name="G8" fmla="abs -1173950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10478"/>
              <a:gd name="G18" fmla="*/ 10478 1 2"/>
              <a:gd name="G19" fmla="+- G18 5400 0"/>
              <a:gd name="G20" fmla="cos G19 -11739500"/>
              <a:gd name="G21" fmla="sin G19 -11739500"/>
              <a:gd name="G22" fmla="+- G20 10800 0"/>
              <a:gd name="G23" fmla="+- G21 10800 0"/>
              <a:gd name="G24" fmla="+- 10800 0 G20"/>
              <a:gd name="G25" fmla="+- 10478 10800 0"/>
              <a:gd name="G26" fmla="?: G9 G17 G25"/>
              <a:gd name="G27" fmla="?: G9 0 21600"/>
              <a:gd name="G28" fmla="cos 10800 -11739500"/>
              <a:gd name="G29" fmla="sin 10800 -11739500"/>
              <a:gd name="G30" fmla="sin 10478 -11739500"/>
              <a:gd name="G31" fmla="+- G28 10800 0"/>
              <a:gd name="G32" fmla="+- G29 10800 0"/>
              <a:gd name="G33" fmla="+- G30 10800 0"/>
              <a:gd name="G34" fmla="?: G4 0 G31"/>
              <a:gd name="G35" fmla="?: -11739500 G34 0"/>
              <a:gd name="G36" fmla="?: G6 G35 G31"/>
              <a:gd name="G37" fmla="+- 21600 0 G36"/>
              <a:gd name="G38" fmla="?: G4 0 G33"/>
              <a:gd name="G39" fmla="?: -11739500 G38 G32"/>
              <a:gd name="G40" fmla="?: G6 G39 0"/>
              <a:gd name="G41" fmla="?: G4 G32 21600"/>
              <a:gd name="G42" fmla="?: G6 G41 G33"/>
              <a:gd name="T12" fmla="*/ 10800 w 21600"/>
              <a:gd name="T13" fmla="*/ 0 h 21600"/>
              <a:gd name="T14" fmla="*/ 162 w 21600"/>
              <a:gd name="T15" fmla="*/ 10638 h 21600"/>
              <a:gd name="T16" fmla="*/ 10800 w 21600"/>
              <a:gd name="T17" fmla="*/ 322 h 21600"/>
              <a:gd name="T18" fmla="*/ 21438 w 21600"/>
              <a:gd name="T19" fmla="*/ 10638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323" y="10641"/>
                </a:moveTo>
                <a:cubicBezTo>
                  <a:pt x="410" y="4916"/>
                  <a:pt x="5075" y="321"/>
                  <a:pt x="10800" y="322"/>
                </a:cubicBezTo>
                <a:cubicBezTo>
                  <a:pt x="16524" y="322"/>
                  <a:pt x="21189" y="4916"/>
                  <a:pt x="21276" y="10641"/>
                </a:cubicBezTo>
                <a:lnTo>
                  <a:pt x="21598" y="10636"/>
                </a:lnTo>
                <a:cubicBezTo>
                  <a:pt x="21509" y="4736"/>
                  <a:pt x="16700" y="-1"/>
                  <a:pt x="10799" y="0"/>
                </a:cubicBezTo>
                <a:cubicBezTo>
                  <a:pt x="4899" y="0"/>
                  <a:pt x="90" y="4736"/>
                  <a:pt x="1" y="10636"/>
                </a:cubicBezTo>
                <a:close/>
              </a:path>
            </a:pathLst>
          </a:custGeom>
          <a:gradFill flip="none" rotWithShape="1">
            <a:gsLst>
              <a:gs pos="0">
                <a:schemeClr val="bg2">
                  <a:shade val="30000"/>
                  <a:satMod val="115000"/>
                  <a:alpha val="75000"/>
                  <a:lumMod val="73000"/>
                </a:schemeClr>
              </a:gs>
              <a:gs pos="50000">
                <a:schemeClr val="bg2">
                  <a:lumMod val="50000"/>
                  <a:shade val="67500"/>
                  <a:satMod val="115000"/>
                </a:schemeClr>
              </a:gs>
              <a:gs pos="100000">
                <a:schemeClr val="bg2">
                  <a:lumMod val="50000"/>
                  <a:shade val="100000"/>
                  <a:satMod val="115000"/>
                </a:schemeClr>
              </a:gs>
            </a:gsLst>
            <a:lin ang="0" scaled="1"/>
            <a:tileRect/>
          </a:gradFill>
          <a:ln w="9525" algn="ctr">
            <a:noFill/>
            <a:miter lim="800000"/>
            <a:headEnd/>
            <a:tailEnd/>
          </a:ln>
          <a:effectLst>
            <a:outerShdw blurRad="50800" dist="38100" dir="2700000" algn="tl" rotWithShape="0">
              <a:prstClr val="black">
                <a:alpha val="40000"/>
              </a:prstClr>
            </a:outerShdw>
          </a:effectLst>
          <a:extLst/>
        </p:spPr>
        <p:txBody>
          <a:bodyPr wrap="none" anchor="ctr"/>
          <a:lstStyle/>
          <a:p>
            <a:pPr>
              <a:defRPr/>
            </a:pPr>
            <a:endParaRPr lang="zh-CN" altLang="en-US">
              <a:latin typeface="Arial" charset="0"/>
              <a:ea typeface="+mn-ea"/>
            </a:endParaRPr>
          </a:p>
        </p:txBody>
      </p:sp>
      <p:sp>
        <p:nvSpPr>
          <p:cNvPr id="6" name="自选图形 4"/>
          <p:cNvSpPr>
            <a:spLocks noChangeArrowheads="1"/>
          </p:cNvSpPr>
          <p:nvPr/>
        </p:nvSpPr>
        <p:spPr bwMode="ltGray">
          <a:xfrm rot="5400000" flipH="1">
            <a:off x="-2017182" y="1256395"/>
            <a:ext cx="4032250" cy="5237386"/>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7713 h 21600"/>
            </a:gdLst>
            <a:ahLst/>
            <a:cxnLst>
              <a:cxn ang="T8">
                <a:pos x="T0" y="T1"/>
              </a:cxn>
              <a:cxn ang="T9">
                <a:pos x="T2" y="T3"/>
              </a:cxn>
              <a:cxn ang="T10">
                <a:pos x="T4" y="T5"/>
              </a:cxn>
              <a:cxn ang="T11">
                <a:pos x="T6" y="T7"/>
              </a:cxn>
            </a:cxnLst>
            <a:rect l="T12" t="T13" r="T14" b="T15"/>
            <a:pathLst>
              <a:path w="21600" h="21600">
                <a:moveTo>
                  <a:pt x="10744" y="10800"/>
                </a:moveTo>
                <a:cubicBezTo>
                  <a:pt x="10744" y="10769"/>
                  <a:pt x="10769" y="10744"/>
                  <a:pt x="10800" y="10744"/>
                </a:cubicBezTo>
                <a:cubicBezTo>
                  <a:pt x="10830" y="10743"/>
                  <a:pt x="10855" y="10769"/>
                  <a:pt x="10856" y="10799"/>
                </a:cubicBezTo>
                <a:lnTo>
                  <a:pt x="21600" y="10800"/>
                </a:lnTo>
                <a:cubicBezTo>
                  <a:pt x="21600" y="4835"/>
                  <a:pt x="16764" y="0"/>
                  <a:pt x="10800" y="0"/>
                </a:cubicBezTo>
                <a:cubicBezTo>
                  <a:pt x="4835" y="0"/>
                  <a:pt x="0" y="4835"/>
                  <a:pt x="0" y="10800"/>
                </a:cubicBezTo>
                <a:lnTo>
                  <a:pt x="10744" y="10800"/>
                </a:lnTo>
                <a:close/>
              </a:path>
            </a:pathLst>
          </a:custGeom>
          <a:solidFill>
            <a:schemeClr val="bg2">
              <a:lumMod val="50000"/>
              <a:alpha val="75000"/>
            </a:schemeClr>
          </a:solidFill>
          <a:ln w="0" algn="ctr">
            <a:noFill/>
            <a:miter lim="800000"/>
            <a:headEnd/>
            <a:tailEnd/>
          </a:ln>
          <a:effectLst>
            <a:outerShdw blurRad="50800" dist="38100" dir="2700000" algn="tl" rotWithShape="0">
              <a:prstClr val="black">
                <a:alpha val="40000"/>
              </a:prstClr>
            </a:outerShdw>
          </a:effectLst>
        </p:spPr>
        <p:txBody>
          <a:bodyPr wrap="none" anchor="ctr"/>
          <a:lstStyle/>
          <a:p>
            <a:endParaRPr lang="zh-CN" altLang="en-US"/>
          </a:p>
        </p:txBody>
      </p:sp>
      <p:grpSp>
        <p:nvGrpSpPr>
          <p:cNvPr id="17" name="组合 16"/>
          <p:cNvGrpSpPr/>
          <p:nvPr/>
        </p:nvGrpSpPr>
        <p:grpSpPr>
          <a:xfrm>
            <a:off x="9089409" y="2085757"/>
            <a:ext cx="1684428" cy="449263"/>
            <a:chOff x="8589313" y="1800225"/>
            <a:chExt cx="1684428" cy="449263"/>
          </a:xfrm>
          <a:effectLst>
            <a:outerShdw blurRad="50800" dist="38100" dir="2700000" algn="tl" rotWithShape="0">
              <a:prstClr val="black">
                <a:alpha val="40000"/>
              </a:prstClr>
            </a:outerShdw>
          </a:effectLst>
        </p:grpSpPr>
        <p:sp>
          <p:nvSpPr>
            <p:cNvPr id="18" name="自选图形 45"/>
            <p:cNvSpPr>
              <a:spLocks noChangeArrowheads="1"/>
            </p:cNvSpPr>
            <p:nvPr/>
          </p:nvSpPr>
          <p:spPr bwMode="gray">
            <a:xfrm>
              <a:off x="8589313" y="1800225"/>
              <a:ext cx="533261" cy="449263"/>
            </a:xfrm>
            <a:prstGeom prst="chevron">
              <a:avLst>
                <a:gd name="adj" fmla="val 52514"/>
              </a:avLst>
            </a:prstGeom>
            <a:solidFill>
              <a:schemeClr val="accent1"/>
            </a:solidFill>
            <a:ln w="0" algn="ctr">
              <a:noFill/>
              <a:miter lim="800000"/>
              <a:headEnd/>
              <a:tailEnd/>
            </a:ln>
            <a:effectLst/>
          </p:spPr>
          <p:txBody>
            <a:bodyPr wrap="none" anchor="ctr"/>
            <a:lstStyle/>
            <a:p>
              <a:endParaRPr lang="zh-CN" altLang="en-US"/>
            </a:p>
          </p:txBody>
        </p:sp>
        <p:sp>
          <p:nvSpPr>
            <p:cNvPr id="19" name="自选图形 46"/>
            <p:cNvSpPr>
              <a:spLocks noChangeArrowheads="1"/>
            </p:cNvSpPr>
            <p:nvPr/>
          </p:nvSpPr>
          <p:spPr bwMode="gray">
            <a:xfrm>
              <a:off x="9164897" y="1800225"/>
              <a:ext cx="533261" cy="449263"/>
            </a:xfrm>
            <a:prstGeom prst="chevron">
              <a:avLst>
                <a:gd name="adj" fmla="val 52514"/>
              </a:avLst>
            </a:prstGeom>
            <a:solidFill>
              <a:schemeClr val="accent1"/>
            </a:solidFill>
            <a:ln w="0" algn="ctr">
              <a:noFill/>
              <a:miter lim="800000"/>
              <a:headEnd/>
              <a:tailEnd/>
            </a:ln>
            <a:effectLst/>
          </p:spPr>
          <p:txBody>
            <a:bodyPr wrap="none" anchor="ctr"/>
            <a:lstStyle/>
            <a:p>
              <a:endParaRPr lang="zh-CN" altLang="en-US"/>
            </a:p>
          </p:txBody>
        </p:sp>
        <p:sp>
          <p:nvSpPr>
            <p:cNvPr id="20" name="自选图形 47"/>
            <p:cNvSpPr>
              <a:spLocks noChangeArrowheads="1"/>
            </p:cNvSpPr>
            <p:nvPr/>
          </p:nvSpPr>
          <p:spPr bwMode="gray">
            <a:xfrm>
              <a:off x="9740480" y="1800225"/>
              <a:ext cx="533261" cy="449263"/>
            </a:xfrm>
            <a:prstGeom prst="chevron">
              <a:avLst>
                <a:gd name="adj" fmla="val 52514"/>
              </a:avLst>
            </a:prstGeom>
            <a:solidFill>
              <a:schemeClr val="accent1"/>
            </a:solidFill>
            <a:ln w="0" algn="ctr">
              <a:noFill/>
              <a:miter lim="800000"/>
              <a:headEnd/>
              <a:tailEnd/>
            </a:ln>
            <a:effectLst/>
          </p:spPr>
          <p:txBody>
            <a:bodyPr wrap="none" anchor="ctr"/>
            <a:lstStyle/>
            <a:p>
              <a:endParaRPr lang="zh-CN" altLang="en-US"/>
            </a:p>
          </p:txBody>
        </p:sp>
      </p:grpSp>
      <p:grpSp>
        <p:nvGrpSpPr>
          <p:cNvPr id="40" name="组合 39"/>
          <p:cNvGrpSpPr/>
          <p:nvPr/>
        </p:nvGrpSpPr>
        <p:grpSpPr>
          <a:xfrm>
            <a:off x="2849437" y="2968432"/>
            <a:ext cx="6662355" cy="519261"/>
            <a:chOff x="2599883" y="2579539"/>
            <a:chExt cx="6662355" cy="519261"/>
          </a:xfrm>
        </p:grpSpPr>
        <p:sp>
          <p:nvSpPr>
            <p:cNvPr id="10" name="自选图形 8"/>
            <p:cNvSpPr>
              <a:spLocks noChangeArrowheads="1"/>
            </p:cNvSpPr>
            <p:nvPr/>
          </p:nvSpPr>
          <p:spPr bwMode="gray">
            <a:xfrm>
              <a:off x="3047206" y="2590800"/>
              <a:ext cx="6215032" cy="508000"/>
            </a:xfrm>
            <a:prstGeom prst="roundRect">
              <a:avLst>
                <a:gd name="adj" fmla="val 50000"/>
              </a:avLst>
            </a:prstGeom>
            <a:noFill/>
            <a:ln w="28575" algn="ctr">
              <a:solidFill>
                <a:schemeClr val="bg2">
                  <a:lumMod val="50000"/>
                </a:schemeClr>
              </a:solidFill>
              <a:round/>
              <a:headEnd/>
              <a:tailEnd/>
            </a:ln>
            <a:effectLst/>
          </p:spPr>
          <p:txBody>
            <a:bodyPr wrap="none" anchor="ctr"/>
            <a:lstStyle/>
            <a:p>
              <a:pPr eaLnBrk="0" hangingPunct="0"/>
              <a:r>
                <a:rPr lang="zh-CN" altLang="en-US" b="1">
                  <a:latin typeface="微软雅黑" pitchFamily="34" charset="-122"/>
                  <a:ea typeface="微软雅黑" pitchFamily="34" charset="-122"/>
                </a:rPr>
                <a:t>结构体的内存分配</a:t>
              </a:r>
            </a:p>
          </p:txBody>
        </p:sp>
        <p:grpSp>
          <p:nvGrpSpPr>
            <p:cNvPr id="25" name="组合 24"/>
            <p:cNvGrpSpPr/>
            <p:nvPr/>
          </p:nvGrpSpPr>
          <p:grpSpPr>
            <a:xfrm>
              <a:off x="2599883" y="2579539"/>
              <a:ext cx="520552" cy="519261"/>
              <a:chOff x="1984929" y="5010002"/>
              <a:chExt cx="520552" cy="519261"/>
            </a:xfrm>
          </p:grpSpPr>
          <p:sp>
            <p:nvSpPr>
              <p:cNvPr id="26" name="椭圆 39"/>
              <p:cNvSpPr>
                <a:spLocks noChangeArrowheads="1"/>
              </p:cNvSpPr>
              <p:nvPr/>
            </p:nvSpPr>
            <p:spPr bwMode="gray">
              <a:xfrm>
                <a:off x="1984929" y="5010002"/>
                <a:ext cx="520552" cy="519261"/>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27" name="椭圆 40"/>
              <p:cNvSpPr>
                <a:spLocks noChangeArrowheads="1"/>
              </p:cNvSpPr>
              <p:nvPr/>
            </p:nvSpPr>
            <p:spPr bwMode="gray">
              <a:xfrm>
                <a:off x="2034825" y="5062802"/>
                <a:ext cx="419712" cy="41366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28" name="椭圆 42"/>
              <p:cNvSpPr>
                <a:spLocks noChangeArrowheads="1"/>
              </p:cNvSpPr>
              <p:nvPr/>
            </p:nvSpPr>
            <p:spPr bwMode="gray">
              <a:xfrm>
                <a:off x="2047798" y="5062802"/>
                <a:ext cx="406739" cy="405291"/>
              </a:xfrm>
              <a:prstGeom prst="ellipse">
                <a:avLst/>
              </a:prstGeom>
              <a:gradFill flip="none" rotWithShape="1">
                <a:gsLst>
                  <a:gs pos="0">
                    <a:srgbClr val="00B050">
                      <a:shade val="30000"/>
                      <a:satMod val="115000"/>
                    </a:srgbClr>
                  </a:gs>
                  <a:gs pos="50000">
                    <a:srgbClr val="00B050">
                      <a:shade val="67500"/>
                      <a:satMod val="115000"/>
                    </a:srgbClr>
                  </a:gs>
                  <a:gs pos="100000">
                    <a:srgbClr val="00B050">
                      <a:shade val="100000"/>
                      <a:satMod val="115000"/>
                    </a:srgbClr>
                  </a:gs>
                </a:gsLst>
                <a:lin ang="2700000" scaled="1"/>
                <a:tileRect/>
              </a:gradFill>
              <a:ln w="38100" algn="ctr">
                <a:noFill/>
                <a:round/>
                <a:headEnd/>
                <a:tailEnd/>
              </a:ln>
              <a:effectLst/>
            </p:spPr>
            <p:txBody>
              <a:bodyPr wrap="square" anchor="ctr">
                <a:spAutoFit/>
              </a:bodyPr>
              <a:lstStyle/>
              <a:p>
                <a:endParaRPr lang="zh-CN" altLang="en-US"/>
              </a:p>
            </p:txBody>
          </p:sp>
          <p:sp>
            <p:nvSpPr>
              <p:cNvPr id="29" name="椭圆 44"/>
              <p:cNvSpPr>
                <a:spLocks noChangeArrowheads="1"/>
              </p:cNvSpPr>
              <p:nvPr/>
            </p:nvSpPr>
            <p:spPr bwMode="gray">
              <a:xfrm>
                <a:off x="2052414" y="5070283"/>
                <a:ext cx="385351" cy="390327"/>
              </a:xfrm>
              <a:prstGeom prst="ellipse">
                <a:avLst/>
              </a:prstGeom>
              <a:gradFill flip="none" rotWithShape="1">
                <a:gsLst>
                  <a:gs pos="0">
                    <a:srgbClr val="00B050">
                      <a:shade val="30000"/>
                      <a:satMod val="115000"/>
                    </a:srgbClr>
                  </a:gs>
                  <a:gs pos="50000">
                    <a:srgbClr val="00B050">
                      <a:shade val="67500"/>
                      <a:satMod val="115000"/>
                    </a:srgbClr>
                  </a:gs>
                  <a:gs pos="100000">
                    <a:srgbClr val="00B050">
                      <a:shade val="100000"/>
                      <a:satMod val="115000"/>
                    </a:srgbClr>
                  </a:gs>
                </a:gsLst>
                <a:path path="circle">
                  <a:fillToRect l="100000" t="100000"/>
                </a:path>
                <a:tileRect r="-100000" b="-100000"/>
              </a:gradFill>
              <a:ln w="38100" algn="ctr">
                <a:noFill/>
                <a:round/>
                <a:headEnd/>
                <a:tailEnd/>
              </a:ln>
              <a:effectLst/>
            </p:spPr>
            <p:txBody>
              <a:bodyPr wrap="square" anchor="ctr">
                <a:spAutoFit/>
              </a:bodyPr>
              <a:lstStyle/>
              <a:p>
                <a:endParaRPr lang="zh-CN" altLang="en-US"/>
              </a:p>
            </p:txBody>
          </p:sp>
        </p:grpSp>
      </p:grpSp>
      <p:grpSp>
        <p:nvGrpSpPr>
          <p:cNvPr id="46" name="组合 45"/>
          <p:cNvGrpSpPr/>
          <p:nvPr/>
        </p:nvGrpSpPr>
        <p:grpSpPr>
          <a:xfrm>
            <a:off x="2285337" y="2068560"/>
            <a:ext cx="6639749" cy="519261"/>
            <a:chOff x="1949565" y="1820863"/>
            <a:chExt cx="6639749" cy="519261"/>
          </a:xfrm>
        </p:grpSpPr>
        <p:sp>
          <p:nvSpPr>
            <p:cNvPr id="11" name="自选图形 9"/>
            <p:cNvSpPr>
              <a:spLocks noChangeArrowheads="1"/>
            </p:cNvSpPr>
            <p:nvPr/>
          </p:nvSpPr>
          <p:spPr bwMode="gray">
            <a:xfrm>
              <a:off x="2353121" y="1820863"/>
              <a:ext cx="6236193" cy="508000"/>
            </a:xfrm>
            <a:prstGeom prst="roundRect">
              <a:avLst>
                <a:gd name="adj" fmla="val 50000"/>
              </a:avLst>
            </a:prstGeom>
            <a:noFill/>
            <a:ln w="28575" algn="ctr">
              <a:solidFill>
                <a:schemeClr val="bg2">
                  <a:lumMod val="50000"/>
                </a:schemeClr>
              </a:solidFill>
              <a:round/>
              <a:headEnd/>
              <a:tailEnd/>
            </a:ln>
            <a:effectLst/>
          </p:spPr>
          <p:txBody>
            <a:bodyPr wrap="none" anchor="ctr"/>
            <a:lstStyle/>
            <a:p>
              <a:pPr eaLnBrk="0" hangingPunct="0"/>
              <a:r>
                <a:rPr lang="zh-CN" altLang="en-US" b="1">
                  <a:latin typeface="微软雅黑" pitchFamily="34" charset="-122"/>
                  <a:ea typeface="微软雅黑" pitchFamily="34" charset="-122"/>
                </a:rPr>
                <a:t>结构体</a:t>
              </a:r>
            </a:p>
          </p:txBody>
        </p:sp>
        <p:grpSp>
          <p:nvGrpSpPr>
            <p:cNvPr id="30" name="组合 29"/>
            <p:cNvGrpSpPr/>
            <p:nvPr/>
          </p:nvGrpSpPr>
          <p:grpSpPr>
            <a:xfrm>
              <a:off x="1949565" y="1820863"/>
              <a:ext cx="520552" cy="519261"/>
              <a:chOff x="1984929" y="5010002"/>
              <a:chExt cx="520552" cy="519261"/>
            </a:xfrm>
          </p:grpSpPr>
          <p:sp>
            <p:nvSpPr>
              <p:cNvPr id="31" name="椭圆 39"/>
              <p:cNvSpPr>
                <a:spLocks noChangeArrowheads="1"/>
              </p:cNvSpPr>
              <p:nvPr/>
            </p:nvSpPr>
            <p:spPr bwMode="gray">
              <a:xfrm>
                <a:off x="1984929" y="5010002"/>
                <a:ext cx="520552" cy="519261"/>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32" name="椭圆 40"/>
              <p:cNvSpPr>
                <a:spLocks noChangeArrowheads="1"/>
              </p:cNvSpPr>
              <p:nvPr/>
            </p:nvSpPr>
            <p:spPr bwMode="gray">
              <a:xfrm>
                <a:off x="2034825" y="5062802"/>
                <a:ext cx="419712" cy="41366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33" name="椭圆 42"/>
              <p:cNvSpPr>
                <a:spLocks noChangeArrowheads="1"/>
              </p:cNvSpPr>
              <p:nvPr/>
            </p:nvSpPr>
            <p:spPr bwMode="gray">
              <a:xfrm>
                <a:off x="2047798" y="5062802"/>
                <a:ext cx="406739" cy="405291"/>
              </a:xfrm>
              <a:prstGeom prst="ellipse">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lin ang="2700000" scaled="1"/>
                <a:tileRect/>
              </a:gradFill>
              <a:ln w="38100" algn="ctr">
                <a:noFill/>
                <a:round/>
                <a:headEnd/>
                <a:tailEnd/>
              </a:ln>
              <a:effectLst/>
            </p:spPr>
            <p:txBody>
              <a:bodyPr wrap="square" anchor="ctr">
                <a:spAutoFit/>
              </a:bodyPr>
              <a:lstStyle/>
              <a:p>
                <a:endParaRPr lang="zh-CN" altLang="en-US"/>
              </a:p>
            </p:txBody>
          </p:sp>
          <p:sp>
            <p:nvSpPr>
              <p:cNvPr id="34" name="椭圆 44"/>
              <p:cNvSpPr>
                <a:spLocks noChangeArrowheads="1"/>
              </p:cNvSpPr>
              <p:nvPr/>
            </p:nvSpPr>
            <p:spPr bwMode="gray">
              <a:xfrm>
                <a:off x="2052414" y="5070283"/>
                <a:ext cx="385351" cy="390327"/>
              </a:xfrm>
              <a:prstGeom prst="ellipse">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path path="circle">
                  <a:fillToRect l="100000" t="100000"/>
                </a:path>
                <a:tileRect r="-100000" b="-100000"/>
              </a:gradFill>
              <a:ln w="38100" algn="ctr">
                <a:noFill/>
                <a:round/>
                <a:headEnd/>
                <a:tailEnd/>
              </a:ln>
              <a:effectLst/>
            </p:spPr>
            <p:txBody>
              <a:bodyPr wrap="square" anchor="ctr">
                <a:spAutoFit/>
              </a:bodyPr>
              <a:lstStyle/>
              <a:p>
                <a:endParaRPr lang="zh-CN" altLang="en-US"/>
              </a:p>
            </p:txBody>
          </p:sp>
        </p:grpSp>
      </p:grpSp>
      <p:grpSp>
        <p:nvGrpSpPr>
          <p:cNvPr id="41" name="组合 40"/>
          <p:cNvGrpSpPr/>
          <p:nvPr/>
        </p:nvGrpSpPr>
        <p:grpSpPr>
          <a:xfrm>
            <a:off x="2849437" y="4045972"/>
            <a:ext cx="6625551" cy="519261"/>
            <a:chOff x="2829253" y="3459163"/>
            <a:chExt cx="6625551" cy="519261"/>
          </a:xfrm>
        </p:grpSpPr>
        <p:sp>
          <p:nvSpPr>
            <p:cNvPr id="9" name="自选图形 7"/>
            <p:cNvSpPr>
              <a:spLocks noChangeArrowheads="1"/>
            </p:cNvSpPr>
            <p:nvPr/>
          </p:nvSpPr>
          <p:spPr bwMode="gray">
            <a:xfrm>
              <a:off x="3250353" y="3459163"/>
              <a:ext cx="6204451" cy="508000"/>
            </a:xfrm>
            <a:prstGeom prst="roundRect">
              <a:avLst>
                <a:gd name="adj" fmla="val 50000"/>
              </a:avLst>
            </a:prstGeom>
            <a:noFill/>
            <a:ln w="28575" algn="ctr">
              <a:solidFill>
                <a:schemeClr val="bg2">
                  <a:lumMod val="50000"/>
                </a:schemeClr>
              </a:solidFill>
              <a:round/>
              <a:headEnd/>
              <a:tailEnd/>
            </a:ln>
            <a:effectLst/>
          </p:spPr>
          <p:txBody>
            <a:bodyPr wrap="none" anchor="ctr"/>
            <a:lstStyle/>
            <a:p>
              <a:pPr eaLnBrk="0" hangingPunct="0"/>
              <a:r>
                <a:rPr lang="zh-CN" altLang="en-US" b="1">
                  <a:latin typeface="微软雅黑" pitchFamily="34" charset="-122"/>
                  <a:ea typeface="微软雅黑" pitchFamily="34" charset="-122"/>
                </a:rPr>
                <a:t>共用体</a:t>
              </a:r>
            </a:p>
          </p:txBody>
        </p:sp>
        <p:grpSp>
          <p:nvGrpSpPr>
            <p:cNvPr id="35" name="组合 34"/>
            <p:cNvGrpSpPr/>
            <p:nvPr/>
          </p:nvGrpSpPr>
          <p:grpSpPr>
            <a:xfrm>
              <a:off x="2829253" y="3459163"/>
              <a:ext cx="520552" cy="519261"/>
              <a:chOff x="1984929" y="5010002"/>
              <a:chExt cx="520552" cy="519261"/>
            </a:xfrm>
          </p:grpSpPr>
          <p:sp>
            <p:nvSpPr>
              <p:cNvPr id="36" name="椭圆 39"/>
              <p:cNvSpPr>
                <a:spLocks noChangeArrowheads="1"/>
              </p:cNvSpPr>
              <p:nvPr/>
            </p:nvSpPr>
            <p:spPr bwMode="gray">
              <a:xfrm>
                <a:off x="1984929" y="5010002"/>
                <a:ext cx="520552" cy="519261"/>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37" name="椭圆 40"/>
              <p:cNvSpPr>
                <a:spLocks noChangeArrowheads="1"/>
              </p:cNvSpPr>
              <p:nvPr/>
            </p:nvSpPr>
            <p:spPr bwMode="gray">
              <a:xfrm>
                <a:off x="2034825" y="5062802"/>
                <a:ext cx="419712" cy="41366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38" name="椭圆 42"/>
              <p:cNvSpPr>
                <a:spLocks noChangeArrowheads="1"/>
              </p:cNvSpPr>
              <p:nvPr/>
            </p:nvSpPr>
            <p:spPr bwMode="gray">
              <a:xfrm>
                <a:off x="2047798" y="5062802"/>
                <a:ext cx="406739" cy="405291"/>
              </a:xfrm>
              <a:prstGeom prst="ellipse">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2700000" scaled="1"/>
                <a:tileRect/>
              </a:gradFill>
              <a:ln w="38100" algn="ctr">
                <a:noFill/>
                <a:round/>
                <a:headEnd/>
                <a:tailEnd/>
              </a:ln>
              <a:effectLst/>
            </p:spPr>
            <p:txBody>
              <a:bodyPr wrap="square" anchor="ctr">
                <a:spAutoFit/>
              </a:bodyPr>
              <a:lstStyle/>
              <a:p>
                <a:endParaRPr lang="zh-CN" altLang="en-US"/>
              </a:p>
            </p:txBody>
          </p:sp>
          <p:sp>
            <p:nvSpPr>
              <p:cNvPr id="39" name="椭圆 44"/>
              <p:cNvSpPr>
                <a:spLocks noChangeArrowheads="1"/>
              </p:cNvSpPr>
              <p:nvPr/>
            </p:nvSpPr>
            <p:spPr bwMode="gray">
              <a:xfrm>
                <a:off x="2052414" y="5070283"/>
                <a:ext cx="385351" cy="390327"/>
              </a:xfrm>
              <a:prstGeom prst="ellipse">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path path="circle">
                  <a:fillToRect l="100000" t="100000"/>
                </a:path>
                <a:tileRect r="-100000" b="-100000"/>
              </a:gradFill>
              <a:ln w="38100" algn="ctr">
                <a:noFill/>
                <a:round/>
                <a:headEnd/>
                <a:tailEnd/>
              </a:ln>
              <a:effectLst/>
            </p:spPr>
            <p:txBody>
              <a:bodyPr wrap="square" anchor="ctr">
                <a:spAutoFit/>
              </a:bodyPr>
              <a:lstStyle/>
              <a:p>
                <a:endParaRPr lang="zh-CN" altLang="en-US"/>
              </a:p>
            </p:txBody>
          </p:sp>
        </p:grpSp>
      </p:grpSp>
      <p:grpSp>
        <p:nvGrpSpPr>
          <p:cNvPr id="4" name="组合 3"/>
          <p:cNvGrpSpPr/>
          <p:nvPr/>
        </p:nvGrpSpPr>
        <p:grpSpPr>
          <a:xfrm>
            <a:off x="2285337" y="5011003"/>
            <a:ext cx="6804072" cy="519261"/>
            <a:chOff x="2650732" y="4266333"/>
            <a:chExt cx="6804072" cy="519261"/>
          </a:xfrm>
        </p:grpSpPr>
        <p:sp>
          <p:nvSpPr>
            <p:cNvPr id="52" name="自选图形 6"/>
            <p:cNvSpPr>
              <a:spLocks noChangeArrowheads="1"/>
            </p:cNvSpPr>
            <p:nvPr/>
          </p:nvSpPr>
          <p:spPr bwMode="gray">
            <a:xfrm>
              <a:off x="3089529" y="4271963"/>
              <a:ext cx="6365275" cy="508000"/>
            </a:xfrm>
            <a:prstGeom prst="roundRect">
              <a:avLst>
                <a:gd name="adj" fmla="val 50000"/>
              </a:avLst>
            </a:prstGeom>
            <a:noFill/>
            <a:ln w="28575" algn="ctr">
              <a:solidFill>
                <a:schemeClr val="bg2">
                  <a:lumMod val="50000"/>
                </a:schemeClr>
              </a:solidFill>
              <a:round/>
              <a:headEnd/>
              <a:tailEnd/>
            </a:ln>
            <a:effectLst/>
          </p:spPr>
          <p:txBody>
            <a:bodyPr wrap="none" anchor="ctr"/>
            <a:lstStyle/>
            <a:p>
              <a:pPr eaLnBrk="0" hangingPunct="0"/>
              <a:r>
                <a:rPr lang="zh-CN" altLang="en-US" b="1">
                  <a:latin typeface="微软雅黑" pitchFamily="34" charset="-122"/>
                  <a:ea typeface="微软雅黑" pitchFamily="34" charset="-122"/>
                </a:rPr>
                <a:t>枚举</a:t>
              </a:r>
            </a:p>
          </p:txBody>
        </p:sp>
        <p:sp>
          <p:nvSpPr>
            <p:cNvPr id="53" name="椭圆 39"/>
            <p:cNvSpPr>
              <a:spLocks noChangeArrowheads="1"/>
            </p:cNvSpPr>
            <p:nvPr/>
          </p:nvSpPr>
          <p:spPr bwMode="gray">
            <a:xfrm>
              <a:off x="2650732" y="4266333"/>
              <a:ext cx="520552" cy="519261"/>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54" name="椭圆 35"/>
            <p:cNvSpPr>
              <a:spLocks noChangeArrowheads="1"/>
            </p:cNvSpPr>
            <p:nvPr/>
          </p:nvSpPr>
          <p:spPr bwMode="gray">
            <a:xfrm>
              <a:off x="2723815" y="4319134"/>
              <a:ext cx="396525" cy="413660"/>
            </a:xfrm>
            <a:prstGeom prst="ellipse">
              <a:avLst/>
            </a:prstGeom>
            <a:gradFill rotWithShape="1">
              <a:gsLst>
                <a:gs pos="0">
                  <a:srgbClr val="000000"/>
                </a:gs>
                <a:gs pos="100000">
                  <a:srgbClr val="8D67E1"/>
                </a:gs>
              </a:gsLst>
              <a:lin ang="2700000" scaled="1"/>
            </a:gradFill>
            <a:ln w="38100" algn="ctr">
              <a:noFill/>
              <a:round/>
              <a:headEnd/>
              <a:tailEnd/>
            </a:ln>
            <a:effectLst/>
          </p:spPr>
          <p:txBody>
            <a:bodyPr wrap="square" anchor="ctr">
              <a:spAutoFit/>
            </a:bodyPr>
            <a:lstStyle/>
            <a:p>
              <a:endParaRPr lang="zh-CN" altLang="en-US"/>
            </a:p>
          </p:txBody>
        </p:sp>
        <p:sp>
          <p:nvSpPr>
            <p:cNvPr id="55" name="椭圆 37"/>
            <p:cNvSpPr>
              <a:spLocks noChangeArrowheads="1"/>
            </p:cNvSpPr>
            <p:nvPr/>
          </p:nvSpPr>
          <p:spPr bwMode="gray">
            <a:xfrm>
              <a:off x="2727616" y="4332207"/>
              <a:ext cx="370916" cy="387511"/>
            </a:xfrm>
            <a:prstGeom prst="ellipse">
              <a:avLst/>
            </a:prstGeom>
            <a:gradFill rotWithShape="1">
              <a:gsLst>
                <a:gs pos="0">
                  <a:srgbClr val="8D67E1"/>
                </a:gs>
                <a:gs pos="100000">
                  <a:srgbClr val="45326D"/>
                </a:gs>
              </a:gsLst>
              <a:lin ang="2700000" scaled="1"/>
            </a:gradFill>
            <a:ln w="38100" algn="ctr">
              <a:noFill/>
              <a:round/>
              <a:headEnd/>
              <a:tailEnd/>
            </a:ln>
            <a:effectLst/>
          </p:spPr>
          <p:txBody>
            <a:bodyPr wrap="square" anchor="ctr">
              <a:spAutoFit/>
            </a:bodyPr>
            <a:lstStyle/>
            <a:p>
              <a:endParaRPr lang="zh-CN" altLang="en-US"/>
            </a:p>
          </p:txBody>
        </p:sp>
      </p:grpSp>
    </p:spTree>
    <p:extLst>
      <p:ext uri="{BB962C8B-B14F-4D97-AF65-F5344CB8AC3E}">
        <p14:creationId xmlns:p14="http://schemas.microsoft.com/office/powerpoint/2010/main" val="1132611460"/>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left)">
                                      <p:cBhvr>
                                        <p:cTn id="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a:t>枚举</a:t>
            </a:r>
            <a:endParaRPr lang="zh-CN" altLang="en-US"/>
          </a:p>
        </p:txBody>
      </p:sp>
      <p:sp>
        <p:nvSpPr>
          <p:cNvPr id="4" name="内容占位符 2"/>
          <p:cNvSpPr txBox="1">
            <a:spLocks/>
          </p:cNvSpPr>
          <p:nvPr/>
        </p:nvSpPr>
        <p:spPr bwMode="auto">
          <a:xfrm>
            <a:off x="934292" y="836712"/>
            <a:ext cx="8229600" cy="52482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800"/>
              </a:spcBef>
              <a:spcAft>
                <a:spcPct val="0"/>
              </a:spcAft>
              <a:buClr>
                <a:schemeClr val="tx1"/>
              </a:buClr>
              <a:buSzPct val="80000"/>
              <a:buFont typeface="Arial" charset="0"/>
              <a:buChar char="•"/>
              <a:defRPr sz="2800" kern="1200">
                <a:solidFill>
                  <a:schemeClr val="tx1"/>
                </a:solidFill>
                <a:latin typeface="+mn-lt"/>
                <a:ea typeface="+mn-ea"/>
                <a:cs typeface="+mn-cs"/>
              </a:defRPr>
            </a:lvl1pPr>
            <a:lvl2pPr marL="615950" indent="-285750" algn="l" rtl="0" fontAlgn="base">
              <a:lnSpc>
                <a:spcPct val="90000"/>
              </a:lnSpc>
              <a:spcBef>
                <a:spcPts val="600"/>
              </a:spcBef>
              <a:spcAft>
                <a:spcPct val="0"/>
              </a:spcAft>
              <a:buSzPct val="80000"/>
              <a:buFont typeface="Corbel" pitchFamily="34" charset="0"/>
              <a:buChar char="–"/>
              <a:defRPr sz="2400" kern="1200">
                <a:solidFill>
                  <a:schemeClr val="tx1"/>
                </a:solidFill>
                <a:latin typeface="+mn-lt"/>
                <a:ea typeface="+mn-ea"/>
                <a:cs typeface="+mn-cs"/>
              </a:defRPr>
            </a:lvl2pPr>
            <a:lvl3pPr marL="995363" indent="-228600" algn="l" rtl="0" fontAlgn="base">
              <a:lnSpc>
                <a:spcPct val="90000"/>
              </a:lnSpc>
              <a:spcBef>
                <a:spcPts val="600"/>
              </a:spcBef>
              <a:spcAft>
                <a:spcPct val="0"/>
              </a:spcAft>
              <a:buClr>
                <a:schemeClr val="tx1"/>
              </a:buClr>
              <a:buSzPct val="80000"/>
              <a:buFont typeface="Arial" charset="0"/>
              <a:buChar char="•"/>
              <a:defRPr sz="2000" kern="1200">
                <a:solidFill>
                  <a:schemeClr val="tx1"/>
                </a:solidFill>
                <a:latin typeface="+mn-lt"/>
                <a:ea typeface="+mn-ea"/>
                <a:cs typeface="+mn-cs"/>
              </a:defRPr>
            </a:lvl3pPr>
            <a:lvl4pPr marL="1379538" indent="-282575" algn="l" rtl="0" fontAlgn="base">
              <a:lnSpc>
                <a:spcPct val="90000"/>
              </a:lnSpc>
              <a:spcBef>
                <a:spcPts val="600"/>
              </a:spcBef>
              <a:spcAft>
                <a:spcPct val="0"/>
              </a:spcAft>
              <a:buFont typeface="Corbel" pitchFamily="34" charset="0"/>
              <a:buChar char="–"/>
              <a:defRPr kern="1200">
                <a:solidFill>
                  <a:schemeClr val="tx1"/>
                </a:solidFill>
                <a:latin typeface="+mn-lt"/>
                <a:ea typeface="+mn-ea"/>
                <a:cs typeface="+mn-cs"/>
              </a:defRPr>
            </a:lvl4pPr>
            <a:lvl5pPr marL="1763713" indent="-228600" algn="l" rtl="0" fontAlgn="base">
              <a:lnSpc>
                <a:spcPct val="90000"/>
              </a:lnSpc>
              <a:spcBef>
                <a:spcPts val="600"/>
              </a:spcBef>
              <a:spcAft>
                <a:spcPct val="0"/>
              </a:spcAft>
              <a:buClr>
                <a:schemeClr val="tx1"/>
              </a:buClr>
              <a:buSzPct val="80000"/>
              <a:buFont typeface="Arial" charset="0"/>
              <a:buChar char="•"/>
              <a:defRPr kern="1200">
                <a:solidFill>
                  <a:schemeClr val="tx1"/>
                </a:solidFill>
                <a:latin typeface="+mn-lt"/>
                <a:ea typeface="+mn-ea"/>
                <a:cs typeface="+mn-cs"/>
              </a:defRPr>
            </a:lvl5pPr>
            <a:lvl6pPr marL="2148840"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6pPr>
            <a:lvl7pPr marL="2532888" indent="-228600" algn="l" defTabSz="914400" rtl="0" eaLnBrk="1" latinLnBrk="0" hangingPunct="1">
              <a:lnSpc>
                <a:spcPct val="90000"/>
              </a:lnSpc>
              <a:spcBef>
                <a:spcPts val="600"/>
              </a:spcBef>
              <a:buSzPct val="80000"/>
              <a:buFont typeface="Arial" pitchFamily="34" charset="0"/>
              <a:buChar char="•"/>
              <a:defRPr sz="1800" kern="1200" baseline="0">
                <a:solidFill>
                  <a:schemeClr val="tx1"/>
                </a:solidFill>
                <a:latin typeface="+mn-lt"/>
                <a:ea typeface="+mn-ea"/>
                <a:cs typeface="+mn-cs"/>
              </a:defRPr>
            </a:lvl7pPr>
            <a:lvl8pPr marL="2916936"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8pPr>
            <a:lvl9pPr marL="3300984" indent="-228600" algn="l" defTabSz="914400" rtl="0" eaLnBrk="1" latinLnBrk="0" hangingPunct="1">
              <a:lnSpc>
                <a:spcPct val="90000"/>
              </a:lnSpc>
              <a:spcBef>
                <a:spcPts val="600"/>
              </a:spcBef>
              <a:buSzPct val="80000"/>
              <a:buFont typeface="Arial" pitchFamily="34" charset="0"/>
              <a:buChar char="•"/>
              <a:defRPr sz="1800" kern="1200">
                <a:solidFill>
                  <a:schemeClr val="tx1"/>
                </a:solidFill>
                <a:latin typeface="+mn-lt"/>
                <a:ea typeface="+mn-ea"/>
                <a:cs typeface="+mn-cs"/>
              </a:defRPr>
            </a:lvl9pPr>
          </a:lstStyle>
          <a:p>
            <a:pPr>
              <a:buClr>
                <a:schemeClr val="bg2">
                  <a:lumMod val="50000"/>
                </a:schemeClr>
              </a:buClr>
              <a:buFont typeface="Wingdings" pitchFamily="2" charset="2"/>
              <a:buChar char=""/>
            </a:pPr>
            <a:r>
              <a:rPr lang="zh-CN" altLang="en-US" smtClean="0">
                <a:latin typeface="微软雅黑" pitchFamily="34" charset="-122"/>
                <a:ea typeface="微软雅黑" pitchFamily="34" charset="-122"/>
              </a:rPr>
              <a:t>对枚举变量赋值语句的形式为：</a:t>
            </a:r>
            <a:endParaRPr lang="en-US" altLang="zh-CN" smtClean="0">
              <a:latin typeface="微软雅黑" pitchFamily="34" charset="-122"/>
              <a:ea typeface="微软雅黑" pitchFamily="34" charset="-122"/>
            </a:endParaRPr>
          </a:p>
          <a:p>
            <a:pPr lvl="1">
              <a:buClr>
                <a:schemeClr val="bg2">
                  <a:lumMod val="50000"/>
                </a:schemeClr>
              </a:buClr>
              <a:buFont typeface="Wingdings" pitchFamily="2" charset="2"/>
              <a:buChar char="u"/>
            </a:pPr>
            <a:r>
              <a:rPr lang="zh-CN" altLang="en-US" smtClean="0">
                <a:latin typeface="微软雅黑" pitchFamily="34" charset="-122"/>
                <a:ea typeface="微软雅黑" pitchFamily="34" charset="-122"/>
              </a:rPr>
              <a:t>枚举型变量名 </a:t>
            </a:r>
            <a:r>
              <a:rPr lang="en-US" altLang="zh-CN" i="1" smtClean="0">
                <a:latin typeface="微软雅黑" pitchFamily="34" charset="-122"/>
                <a:ea typeface="微软雅黑" pitchFamily="34" charset="-122"/>
              </a:rPr>
              <a:t>= </a:t>
            </a:r>
            <a:r>
              <a:rPr lang="zh-CN" altLang="en-US" smtClean="0">
                <a:latin typeface="微软雅黑" pitchFamily="34" charset="-122"/>
                <a:ea typeface="微软雅黑" pitchFamily="34" charset="-122"/>
              </a:rPr>
              <a:t>有限集合中的某个元素</a:t>
            </a:r>
            <a:r>
              <a:rPr lang="en-US" altLang="zh-CN" i="1" smtClean="0">
                <a:latin typeface="微软雅黑" pitchFamily="34" charset="-122"/>
                <a:ea typeface="微软雅黑" pitchFamily="34" charset="-122"/>
              </a:rPr>
              <a:t>;</a:t>
            </a:r>
          </a:p>
          <a:p>
            <a:pPr lvl="1"/>
            <a:endParaRPr lang="en-US" altLang="zh-CN" i="1" smtClean="0">
              <a:latin typeface="微软雅黑" pitchFamily="34" charset="-122"/>
              <a:ea typeface="微软雅黑" pitchFamily="34" charset="-122"/>
            </a:endParaRPr>
          </a:p>
          <a:p>
            <a:pPr lvl="1"/>
            <a:endParaRPr lang="en-US" altLang="zh-CN" i="1" smtClean="0">
              <a:latin typeface="微软雅黑" pitchFamily="34" charset="-122"/>
              <a:ea typeface="微软雅黑" pitchFamily="34" charset="-122"/>
            </a:endParaRPr>
          </a:p>
          <a:p>
            <a:pPr lvl="1"/>
            <a:endParaRPr lang="en-US" altLang="zh-CN" i="1" smtClean="0">
              <a:latin typeface="微软雅黑" pitchFamily="34" charset="-122"/>
              <a:ea typeface="微软雅黑" pitchFamily="34" charset="-122"/>
            </a:endParaRPr>
          </a:p>
          <a:p>
            <a:pPr lvl="1"/>
            <a:endParaRPr lang="en-US" altLang="zh-CN" i="1" smtClean="0">
              <a:latin typeface="微软雅黑" pitchFamily="34" charset="-122"/>
              <a:ea typeface="微软雅黑" pitchFamily="34" charset="-122"/>
            </a:endParaRPr>
          </a:p>
          <a:p>
            <a:pPr>
              <a:buClr>
                <a:schemeClr val="bg2">
                  <a:lumMod val="50000"/>
                </a:schemeClr>
              </a:buClr>
              <a:buFont typeface="Wingdings" pitchFamily="2" charset="2"/>
              <a:buChar char=""/>
            </a:pPr>
            <a:r>
              <a:rPr lang="zh-CN" altLang="en-US" smtClean="0">
                <a:latin typeface="微软雅黑" pitchFamily="34" charset="-122"/>
                <a:ea typeface="微软雅黑" pitchFamily="34" charset="-122"/>
              </a:rPr>
              <a:t>注意</a:t>
            </a:r>
            <a:endParaRPr lang="en-US" altLang="zh-CN" smtClean="0">
              <a:latin typeface="微软雅黑" pitchFamily="34" charset="-122"/>
              <a:ea typeface="微软雅黑" pitchFamily="34" charset="-122"/>
            </a:endParaRPr>
          </a:p>
          <a:p>
            <a:pPr lvl="1">
              <a:buClr>
                <a:schemeClr val="bg2">
                  <a:lumMod val="50000"/>
                </a:schemeClr>
              </a:buClr>
              <a:buFont typeface="Wingdings" pitchFamily="2" charset="2"/>
              <a:buChar char=""/>
            </a:pPr>
            <a:r>
              <a:rPr lang="zh-CN" altLang="en-US" b="1" smtClean="0">
                <a:solidFill>
                  <a:srgbClr val="FF0000"/>
                </a:solidFill>
                <a:latin typeface="微软雅黑" pitchFamily="34" charset="-122"/>
                <a:ea typeface="微软雅黑" pitchFamily="34" charset="-122"/>
              </a:rPr>
              <a:t>枚举成员都是常量</a:t>
            </a:r>
            <a:r>
              <a:rPr lang="zh-CN" altLang="en-US" smtClean="0">
                <a:latin typeface="微软雅黑" pitchFamily="34" charset="-122"/>
                <a:ea typeface="微软雅黑" pitchFamily="34" charset="-122"/>
              </a:rPr>
              <a:t>，不能赋值</a:t>
            </a:r>
          </a:p>
          <a:p>
            <a:pPr lvl="1">
              <a:buClr>
                <a:schemeClr val="bg2">
                  <a:lumMod val="50000"/>
                </a:schemeClr>
              </a:buClr>
              <a:buFont typeface="Wingdings" pitchFamily="2" charset="2"/>
              <a:buChar char=""/>
            </a:pPr>
            <a:r>
              <a:rPr lang="zh-CN" altLang="en-US" smtClean="0">
                <a:latin typeface="微软雅黑" pitchFamily="34" charset="-122"/>
                <a:ea typeface="微软雅黑" pitchFamily="34" charset="-122"/>
              </a:rPr>
              <a:t>枚举常量和整形常量类型不同，不能直接赋值</a:t>
            </a:r>
            <a:endParaRPr lang="en-US" altLang="zh-CN" smtClean="0">
              <a:latin typeface="微软雅黑" pitchFamily="34" charset="-122"/>
              <a:ea typeface="微软雅黑" pitchFamily="34" charset="-122"/>
            </a:endParaRPr>
          </a:p>
          <a:p>
            <a:endParaRPr lang="zh-CN" altLang="en-US" dirty="0" smtClean="0">
              <a:latin typeface="微软雅黑" pitchFamily="34" charset="-122"/>
              <a:ea typeface="微软雅黑" pitchFamily="34" charset="-122"/>
            </a:endParaRPr>
          </a:p>
        </p:txBody>
      </p:sp>
      <p:sp>
        <p:nvSpPr>
          <p:cNvPr id="5" name="TextBox 4"/>
          <p:cNvSpPr txBox="1"/>
          <p:nvPr/>
        </p:nvSpPr>
        <p:spPr>
          <a:xfrm>
            <a:off x="2125860" y="1772816"/>
            <a:ext cx="8001000" cy="1500188"/>
          </a:xfrm>
          <a:prstGeom prst="rect">
            <a:avLst/>
          </a:prstGeom>
          <a:solidFill>
            <a:schemeClr val="bg2">
              <a:lumMod val="20000"/>
              <a:lumOff val="80000"/>
            </a:schemeClr>
          </a:solidFill>
          <a:ln w="38100">
            <a:solidFill>
              <a:schemeClr val="bg2">
                <a:lumMod val="50000"/>
              </a:schemeClr>
            </a:solidFill>
            <a:miter lim="800000"/>
            <a:headEnd/>
            <a:tailEnd/>
          </a:ln>
          <a:effectLst>
            <a:outerShdw blurRad="50800" dist="38100" dir="2700000" algn="tl" rotWithShape="0">
              <a:prstClr val="black">
                <a:alpha val="40000"/>
              </a:prstClr>
            </a:outerShdw>
          </a:effectLst>
        </p:spPr>
        <p:txBody>
          <a:bodyPr lIns="92075" tIns="46037" rIns="92075" bIns="46037"/>
          <a:lstStyle/>
          <a:p>
            <a:pPr marL="374650" indent="-374650">
              <a:lnSpc>
                <a:spcPct val="85000"/>
              </a:lnSpc>
              <a:spcBef>
                <a:spcPct val="20000"/>
              </a:spcBef>
              <a:buClr>
                <a:srgbClr val="FFCC66"/>
              </a:buClr>
              <a:buSzPct val="80000"/>
              <a:defRPr/>
            </a:pPr>
            <a:r>
              <a:rPr lang="en-US" altLang="zh-CN" sz="2000" b="1" dirty="0" err="1">
                <a:solidFill>
                  <a:srgbClr val="0000FF"/>
                </a:solidFill>
                <a:effectLst>
                  <a:outerShdw blurRad="38100" dist="38100" dir="2700000" algn="tl">
                    <a:srgbClr val="000000">
                      <a:alpha val="43137"/>
                    </a:srgbClr>
                  </a:outerShdw>
                </a:effectLst>
                <a:latin typeface="Consolas" pitchFamily="49" charset="0"/>
                <a:cs typeface="Consolas" pitchFamily="49" charset="0"/>
              </a:rPr>
              <a:t>enum </a:t>
            </a:r>
            <a:r>
              <a:rPr lang="en-US" altLang="zh-CN" sz="2000" b="1" dirty="0" err="1">
                <a:latin typeface="Consolas" pitchFamily="49" charset="0"/>
                <a:cs typeface="Consolas" pitchFamily="49" charset="0"/>
              </a:rPr>
              <a:t>weekday</a:t>
            </a:r>
          </a:p>
          <a:p>
            <a:pPr marL="374650" indent="-374650">
              <a:lnSpc>
                <a:spcPct val="85000"/>
              </a:lnSpc>
              <a:spcBef>
                <a:spcPct val="20000"/>
              </a:spcBef>
              <a:buClr>
                <a:srgbClr val="FFCC66"/>
              </a:buClr>
              <a:buSzPct val="80000"/>
              <a:defRPr/>
            </a:pPr>
            <a:r>
              <a:rPr lang="en-US" altLang="zh-CN" sz="2000" b="1" dirty="0" err="1">
                <a:latin typeface="Consolas" pitchFamily="49" charset="0"/>
                <a:cs typeface="Consolas" pitchFamily="49" charset="0"/>
              </a:rPr>
              <a:t>{  </a:t>
            </a:r>
            <a:r>
              <a:rPr lang="en-US" altLang="zh-CN" sz="2000" b="1" err="1">
                <a:latin typeface="Consolas" pitchFamily="49" charset="0"/>
                <a:cs typeface="Consolas" pitchFamily="49" charset="0"/>
              </a:rPr>
              <a:t>sun,mon,tue,wed,thu,fri,sat  </a:t>
            </a:r>
            <a:r>
              <a:rPr lang="en-US" altLang="zh-CN" sz="2000" b="1" smtClean="0">
                <a:latin typeface="Consolas" pitchFamily="49" charset="0"/>
                <a:cs typeface="Consolas" pitchFamily="49" charset="0"/>
              </a:rPr>
              <a:t>} workday, weekday</a:t>
            </a:r>
            <a:r>
              <a:rPr lang="en-US" altLang="zh-CN" sz="2000" b="1" dirty="0" err="1">
                <a:latin typeface="Consolas" pitchFamily="49" charset="0"/>
                <a:cs typeface="Consolas" pitchFamily="49" charset="0"/>
              </a:rPr>
              <a:t>;</a:t>
            </a:r>
          </a:p>
          <a:p>
            <a:pPr marL="374650" indent="-374650">
              <a:spcBef>
                <a:spcPct val="20000"/>
              </a:spcBef>
              <a:buClr>
                <a:srgbClr val="FFCC66"/>
              </a:buClr>
              <a:buSzPct val="80000"/>
              <a:defRPr/>
            </a:pPr>
            <a:r>
              <a:rPr lang="en-US" altLang="zh-CN" sz="2000" b="1" dirty="0">
                <a:latin typeface="Consolas" pitchFamily="49" charset="0"/>
                <a:cs typeface="Consolas" pitchFamily="49" charset="0"/>
              </a:rPr>
              <a:t>workday = </a:t>
            </a:r>
            <a:r>
              <a:rPr lang="en-US" altLang="zh-CN" sz="2000" b="1" dirty="0" err="1">
                <a:latin typeface="Consolas" pitchFamily="49" charset="0"/>
                <a:cs typeface="Consolas" pitchFamily="49" charset="0"/>
              </a:rPr>
              <a:t>mon</a:t>
            </a:r>
            <a:r>
              <a:rPr lang="en-US" altLang="zh-CN" sz="2000" b="1" dirty="0">
                <a:latin typeface="Consolas" pitchFamily="49" charset="0"/>
                <a:cs typeface="Consolas" pitchFamily="49" charset="0"/>
              </a:rPr>
              <a:t>;</a:t>
            </a:r>
          </a:p>
          <a:p>
            <a:pPr marL="374650" indent="-374650">
              <a:spcBef>
                <a:spcPct val="20000"/>
              </a:spcBef>
              <a:buClr>
                <a:srgbClr val="FFCC66"/>
              </a:buClr>
              <a:buSzPct val="80000"/>
              <a:defRPr/>
            </a:pPr>
            <a:r>
              <a:rPr lang="en-US" altLang="zh-CN" sz="2000" b="1" dirty="0">
                <a:latin typeface="Consolas" pitchFamily="49" charset="0"/>
                <a:cs typeface="Consolas" pitchFamily="49" charset="0"/>
              </a:rPr>
              <a:t>weekday = sun;</a:t>
            </a:r>
          </a:p>
        </p:txBody>
      </p:sp>
      <p:sp>
        <p:nvSpPr>
          <p:cNvPr id="6" name="矩形 6"/>
          <p:cNvSpPr>
            <a:spLocks noChangeArrowheads="1"/>
          </p:cNvSpPr>
          <p:nvPr/>
        </p:nvSpPr>
        <p:spPr bwMode="auto">
          <a:xfrm>
            <a:off x="2638028" y="2097038"/>
            <a:ext cx="3888432" cy="323850"/>
          </a:xfrm>
          <a:prstGeom prst="rect">
            <a:avLst/>
          </a:prstGeom>
          <a:noFill/>
          <a:ln w="57150" algn="ctr">
            <a:solidFill>
              <a:srgbClr val="FF0000"/>
            </a:solidFill>
            <a:round/>
            <a:headEnd/>
            <a:tailEnd/>
          </a:ln>
        </p:spPr>
        <p:txBody>
          <a:bodyPr/>
          <a:lstStyle/>
          <a:p>
            <a:endParaRPr lang="zh-CN" altLang="en-US"/>
          </a:p>
        </p:txBody>
      </p:sp>
      <p:sp>
        <p:nvSpPr>
          <p:cNvPr id="7" name="TextBox 6"/>
          <p:cNvSpPr txBox="1"/>
          <p:nvPr/>
        </p:nvSpPr>
        <p:spPr>
          <a:xfrm>
            <a:off x="2125860" y="4974754"/>
            <a:ext cx="7929562" cy="1000125"/>
          </a:xfrm>
          <a:prstGeom prst="rect">
            <a:avLst/>
          </a:prstGeom>
          <a:solidFill>
            <a:schemeClr val="bg2">
              <a:lumMod val="20000"/>
              <a:lumOff val="80000"/>
            </a:schemeClr>
          </a:solidFill>
          <a:ln w="38100">
            <a:solidFill>
              <a:schemeClr val="bg2">
                <a:lumMod val="50000"/>
              </a:schemeClr>
            </a:solidFill>
            <a:miter lim="800000"/>
            <a:headEnd/>
            <a:tailEnd/>
          </a:ln>
          <a:effectLst>
            <a:outerShdw blurRad="50800" dist="38100" dir="2700000" algn="tl" rotWithShape="0">
              <a:prstClr val="black">
                <a:alpha val="40000"/>
              </a:prstClr>
            </a:outerShdw>
          </a:effectLst>
        </p:spPr>
        <p:txBody>
          <a:bodyPr lIns="92075" tIns="46037" rIns="92075" bIns="46037" anchor="ctr"/>
          <a:lstStyle/>
          <a:p>
            <a:pPr marL="374650" indent="-374650">
              <a:lnSpc>
                <a:spcPct val="85000"/>
              </a:lnSpc>
              <a:spcBef>
                <a:spcPct val="20000"/>
              </a:spcBef>
              <a:buClr>
                <a:srgbClr val="FFCC66"/>
              </a:buClr>
              <a:buSzPct val="80000"/>
              <a:defRPr/>
            </a:pPr>
            <a:endParaRPr lang="en-US" altLang="zh-CN" sz="2000" b="1" dirty="0">
              <a:solidFill>
                <a:srgbClr val="0000FF"/>
              </a:solidFill>
              <a:effectLst>
                <a:outerShdw blurRad="38100" dist="38100" dir="2700000" algn="tl">
                  <a:srgbClr val="000000">
                    <a:alpha val="43137"/>
                  </a:srgbClr>
                </a:outerShdw>
              </a:effectLst>
              <a:latin typeface="Courier New" pitchFamily="49" charset="0"/>
              <a:ea typeface="宋体" charset="-122"/>
            </a:endParaRPr>
          </a:p>
        </p:txBody>
      </p:sp>
      <p:pic>
        <p:nvPicPr>
          <p:cNvPr id="8" name="图片 7" descr="错号.bmp"/>
          <p:cNvPicPr>
            <a:picLocks noChangeAspect="1"/>
          </p:cNvPicPr>
          <p:nvPr/>
        </p:nvPicPr>
        <p:blipFill>
          <a:blip r:embed="rId2">
            <a:clrChange>
              <a:clrFrom>
                <a:srgbClr val="FFFFFF"/>
              </a:clrFrom>
              <a:clrTo>
                <a:srgbClr val="FFFFFF">
                  <a:alpha val="0"/>
                </a:srgbClr>
              </a:clrTo>
            </a:clrChange>
          </a:blip>
          <a:srcRect/>
          <a:stretch>
            <a:fillRect/>
          </a:stretch>
        </p:blipFill>
        <p:spPr bwMode="auto">
          <a:xfrm>
            <a:off x="3626047" y="4974754"/>
            <a:ext cx="571500" cy="571500"/>
          </a:xfrm>
          <a:prstGeom prst="rect">
            <a:avLst/>
          </a:prstGeom>
          <a:noFill/>
          <a:ln w="9525">
            <a:noFill/>
            <a:miter lim="800000"/>
            <a:headEnd/>
            <a:tailEnd/>
          </a:ln>
        </p:spPr>
      </p:pic>
      <p:sp>
        <p:nvSpPr>
          <p:cNvPr id="9" name="矩形 8"/>
          <p:cNvSpPr>
            <a:spLocks noChangeArrowheads="1"/>
          </p:cNvSpPr>
          <p:nvPr/>
        </p:nvSpPr>
        <p:spPr bwMode="auto">
          <a:xfrm>
            <a:off x="2340172" y="5117629"/>
            <a:ext cx="1197764" cy="369332"/>
          </a:xfrm>
          <a:prstGeom prst="rect">
            <a:avLst/>
          </a:prstGeom>
          <a:noFill/>
          <a:ln w="9525">
            <a:noFill/>
            <a:miter lim="800000"/>
            <a:headEnd/>
            <a:tailEnd/>
          </a:ln>
        </p:spPr>
        <p:txBody>
          <a:bodyPr wrap="none">
            <a:spAutoFit/>
          </a:bodyPr>
          <a:lstStyle/>
          <a:p>
            <a:r>
              <a:rPr lang="en-US" altLang="zh-CN" b="1">
                <a:latin typeface="Consolas" pitchFamily="49" charset="0"/>
                <a:cs typeface="Consolas" pitchFamily="49" charset="0"/>
              </a:rPr>
              <a:t>sun = 1;</a:t>
            </a:r>
            <a:endParaRPr lang="zh-CN" altLang="en-US" b="1">
              <a:latin typeface="Consolas" pitchFamily="49" charset="0"/>
              <a:cs typeface="Consolas" pitchFamily="49" charset="0"/>
            </a:endParaRPr>
          </a:p>
        </p:txBody>
      </p:sp>
      <p:sp>
        <p:nvSpPr>
          <p:cNvPr id="10" name="矩形 9"/>
          <p:cNvSpPr>
            <a:spLocks noChangeArrowheads="1"/>
          </p:cNvSpPr>
          <p:nvPr/>
        </p:nvSpPr>
        <p:spPr bwMode="auto">
          <a:xfrm>
            <a:off x="2268735" y="5474817"/>
            <a:ext cx="1830950" cy="369332"/>
          </a:xfrm>
          <a:prstGeom prst="rect">
            <a:avLst/>
          </a:prstGeom>
          <a:noFill/>
          <a:ln w="9525">
            <a:noFill/>
            <a:miter lim="800000"/>
            <a:headEnd/>
            <a:tailEnd/>
          </a:ln>
        </p:spPr>
        <p:txBody>
          <a:bodyPr wrap="none">
            <a:spAutoFit/>
          </a:bodyPr>
          <a:lstStyle/>
          <a:p>
            <a:r>
              <a:rPr lang="en-US" altLang="zh-CN" b="1">
                <a:latin typeface="Consolas" pitchFamily="49" charset="0"/>
                <a:cs typeface="Consolas" pitchFamily="49" charset="0"/>
              </a:rPr>
              <a:t>workday = 2; </a:t>
            </a:r>
            <a:endParaRPr lang="zh-CN" altLang="en-US" b="1">
              <a:latin typeface="Consolas" pitchFamily="49" charset="0"/>
              <a:cs typeface="Consolas" pitchFamily="49" charset="0"/>
            </a:endParaRPr>
          </a:p>
        </p:txBody>
      </p:sp>
      <p:pic>
        <p:nvPicPr>
          <p:cNvPr id="11" name="图片 10" descr="错号.bmp"/>
          <p:cNvPicPr>
            <a:picLocks noChangeAspect="1"/>
          </p:cNvPicPr>
          <p:nvPr/>
        </p:nvPicPr>
        <p:blipFill>
          <a:blip r:embed="rId2">
            <a:clrChange>
              <a:clrFrom>
                <a:srgbClr val="FFFFFF"/>
              </a:clrFrom>
              <a:clrTo>
                <a:srgbClr val="FFFFFF">
                  <a:alpha val="0"/>
                </a:srgbClr>
              </a:clrTo>
            </a:clrChange>
          </a:blip>
          <a:srcRect/>
          <a:stretch>
            <a:fillRect/>
          </a:stretch>
        </p:blipFill>
        <p:spPr bwMode="auto">
          <a:xfrm>
            <a:off x="3778447" y="5403379"/>
            <a:ext cx="571500" cy="571500"/>
          </a:xfrm>
          <a:prstGeom prst="rect">
            <a:avLst/>
          </a:prstGeom>
          <a:noFill/>
          <a:ln w="9525">
            <a:noFill/>
            <a:miter lim="800000"/>
            <a:headEnd/>
            <a:tailEnd/>
          </a:ln>
        </p:spPr>
      </p:pic>
      <p:sp>
        <p:nvSpPr>
          <p:cNvPr id="12" name="矩形 11"/>
          <p:cNvSpPr>
            <a:spLocks noChangeArrowheads="1"/>
          </p:cNvSpPr>
          <p:nvPr/>
        </p:nvSpPr>
        <p:spPr bwMode="auto">
          <a:xfrm>
            <a:off x="5191322" y="5474817"/>
            <a:ext cx="3350597" cy="369332"/>
          </a:xfrm>
          <a:prstGeom prst="rect">
            <a:avLst/>
          </a:prstGeom>
          <a:noFill/>
          <a:ln w="9525">
            <a:noFill/>
            <a:miter lim="800000"/>
            <a:headEnd/>
            <a:tailEnd/>
          </a:ln>
        </p:spPr>
        <p:txBody>
          <a:bodyPr wrap="none">
            <a:spAutoFit/>
          </a:bodyPr>
          <a:lstStyle/>
          <a:p>
            <a:r>
              <a:rPr lang="en-US" altLang="zh-CN" b="1">
                <a:latin typeface="Consolas" pitchFamily="49" charset="0"/>
                <a:cs typeface="Consolas" pitchFamily="49" charset="0"/>
              </a:rPr>
              <a:t>workday =(enum  weekday)2</a:t>
            </a:r>
            <a:endParaRPr lang="zh-CN" altLang="en-US" b="1">
              <a:latin typeface="Consolas" pitchFamily="49" charset="0"/>
              <a:cs typeface="Consolas" pitchFamily="49" charset="0"/>
            </a:endParaRPr>
          </a:p>
        </p:txBody>
      </p:sp>
      <p:grpSp>
        <p:nvGrpSpPr>
          <p:cNvPr id="13" name="组合 20"/>
          <p:cNvGrpSpPr>
            <a:grpSpLocks/>
          </p:cNvGrpSpPr>
          <p:nvPr/>
        </p:nvGrpSpPr>
        <p:grpSpPr bwMode="auto">
          <a:xfrm>
            <a:off x="8406010" y="5403379"/>
            <a:ext cx="506412" cy="338138"/>
            <a:chOff x="6500826" y="5715016"/>
            <a:chExt cx="506470" cy="337686"/>
          </a:xfrm>
        </p:grpSpPr>
        <p:cxnSp>
          <p:nvCxnSpPr>
            <p:cNvPr id="14" name="直接连接符 13"/>
            <p:cNvCxnSpPr/>
            <p:nvPr/>
          </p:nvCxnSpPr>
          <p:spPr>
            <a:xfrm rot="780000">
              <a:off x="6500826" y="5900506"/>
              <a:ext cx="214337" cy="142684"/>
            </a:xfrm>
            <a:prstGeom prst="line">
              <a:avLst/>
            </a:prstGeom>
            <a:ln w="63500">
              <a:solidFill>
                <a:srgbClr val="FF0000"/>
              </a:solidFill>
            </a:ln>
          </p:spPr>
          <p:style>
            <a:lnRef idx="3">
              <a:schemeClr val="accent6"/>
            </a:lnRef>
            <a:fillRef idx="0">
              <a:schemeClr val="accent6"/>
            </a:fillRef>
            <a:effectRef idx="2">
              <a:schemeClr val="accent6"/>
            </a:effectRef>
            <a:fontRef idx="minor">
              <a:schemeClr val="tx1"/>
            </a:fontRef>
          </p:style>
        </p:cxnSp>
        <p:cxnSp>
          <p:nvCxnSpPr>
            <p:cNvPr id="15" name="直接连接符 14"/>
            <p:cNvCxnSpPr/>
            <p:nvPr/>
          </p:nvCxnSpPr>
          <p:spPr>
            <a:xfrm rot="5400000" flipH="1" flipV="1">
              <a:off x="6675716" y="5721121"/>
              <a:ext cx="337686" cy="325474"/>
            </a:xfrm>
            <a:prstGeom prst="line">
              <a:avLst/>
            </a:prstGeom>
            <a:ln w="63500">
              <a:solidFill>
                <a:srgbClr val="FF0000"/>
              </a:solidFill>
            </a:ln>
          </p:spPr>
          <p:style>
            <a:lnRef idx="3">
              <a:schemeClr val="accent6"/>
            </a:lnRef>
            <a:fillRef idx="0">
              <a:schemeClr val="accent6"/>
            </a:fillRef>
            <a:effectRef idx="2">
              <a:schemeClr val="accent6"/>
            </a:effectRef>
            <a:fontRef idx="minor">
              <a:schemeClr val="tx1"/>
            </a:fontRef>
          </p:style>
        </p:cxnSp>
      </p:grpSp>
    </p:spTree>
    <p:extLst>
      <p:ext uri="{BB962C8B-B14F-4D97-AF65-F5344CB8AC3E}">
        <p14:creationId xmlns:p14="http://schemas.microsoft.com/office/powerpoint/2010/main" val="1677039858"/>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wipe(down)">
                                      <p:cBhvr>
                                        <p:cTn id="13" dur="500"/>
                                        <p:tgtEl>
                                          <p:spTgt spid="8"/>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nodeType="click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wipe(down)">
                                      <p:cBhvr>
                                        <p:cTn id="18" dur="500"/>
                                        <p:tgtEl>
                                          <p:spTgt spid="11"/>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nodeType="click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wipe(down)">
                                      <p:cBhvr>
                                        <p:cTn id="23"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a:t>枚举</a:t>
            </a:r>
            <a:endParaRPr lang="zh-CN" altLang="en-US"/>
          </a:p>
        </p:txBody>
      </p:sp>
      <p:sp>
        <p:nvSpPr>
          <p:cNvPr id="4" name="TextBox 3"/>
          <p:cNvSpPr txBox="1"/>
          <p:nvPr/>
        </p:nvSpPr>
        <p:spPr>
          <a:xfrm>
            <a:off x="1077838" y="882000"/>
            <a:ext cx="9985126" cy="5355312"/>
          </a:xfrm>
          <a:prstGeom prst="rect">
            <a:avLst/>
          </a:prstGeom>
          <a:solidFill>
            <a:schemeClr val="bg2">
              <a:lumMod val="20000"/>
              <a:lumOff val="80000"/>
            </a:schemeClr>
          </a:solidFill>
          <a:ln w="38100">
            <a:solidFill>
              <a:schemeClr val="accent1"/>
            </a:solidFill>
          </a:ln>
          <a:effectLst>
            <a:outerShdw blurRad="50800" dist="38100" dir="2700000" algn="tl" rotWithShape="0">
              <a:prstClr val="black">
                <a:alpha val="40000"/>
              </a:prstClr>
            </a:outerShdw>
          </a:effectLst>
        </p:spPr>
        <p:txBody>
          <a:bodyPr wrap="square">
            <a:spAutoFit/>
          </a:bodyPr>
          <a:lstStyle/>
          <a:p>
            <a:pPr>
              <a:defRPr/>
            </a:pPr>
            <a:r>
              <a:rPr lang="en-US" altLang="zh-CN" b="1" smtClean="0">
                <a:latin typeface="Consolas" pitchFamily="49" charset="0"/>
                <a:cs typeface="Consolas" pitchFamily="49" charset="0"/>
              </a:rPr>
              <a:t>#</a:t>
            </a:r>
            <a:r>
              <a:rPr lang="en-US" altLang="zh-CN" b="1" dirty="0">
                <a:latin typeface="Consolas" pitchFamily="49" charset="0"/>
                <a:cs typeface="Consolas" pitchFamily="49" charset="0"/>
              </a:rPr>
              <a:t>include &lt;</a:t>
            </a:r>
            <a:r>
              <a:rPr lang="en-US" altLang="zh-CN" b="1" err="1">
                <a:latin typeface="Consolas" pitchFamily="49" charset="0"/>
                <a:cs typeface="Consolas" pitchFamily="49" charset="0"/>
              </a:rPr>
              <a:t>stdio.h</a:t>
            </a:r>
            <a:r>
              <a:rPr lang="en-US" altLang="zh-CN" b="1" smtClean="0">
                <a:latin typeface="Consolas" pitchFamily="49" charset="0"/>
                <a:cs typeface="Consolas" pitchFamily="49" charset="0"/>
              </a:rPr>
              <a:t>&gt;</a:t>
            </a:r>
            <a:endParaRPr lang="en-US" altLang="zh-CN" b="1" dirty="0">
              <a:latin typeface="Consolas" pitchFamily="49" charset="0"/>
              <a:cs typeface="Consolas" pitchFamily="49" charset="0"/>
            </a:endParaRPr>
          </a:p>
          <a:p>
            <a:pPr>
              <a:defRPr/>
            </a:pPr>
            <a:r>
              <a:rPr lang="en-US" altLang="zh-CN" b="1" dirty="0" err="1">
                <a:latin typeface="Consolas" pitchFamily="49" charset="0"/>
                <a:cs typeface="Consolas" pitchFamily="49" charset="0"/>
              </a:rPr>
              <a:t>int</a:t>
            </a:r>
            <a:r>
              <a:rPr lang="en-US" altLang="zh-CN" b="1" dirty="0">
                <a:latin typeface="Consolas" pitchFamily="49" charset="0"/>
                <a:cs typeface="Consolas" pitchFamily="49" charset="0"/>
              </a:rPr>
              <a:t> main(void)</a:t>
            </a:r>
          </a:p>
          <a:p>
            <a:pPr>
              <a:defRPr/>
            </a:pPr>
            <a:r>
              <a:rPr lang="en-US" altLang="zh-CN" b="1" dirty="0">
                <a:latin typeface="Consolas" pitchFamily="49" charset="0"/>
                <a:cs typeface="Consolas" pitchFamily="49" charset="0"/>
              </a:rPr>
              <a:t>{</a:t>
            </a:r>
          </a:p>
          <a:p>
            <a:pPr>
              <a:defRPr/>
            </a:pPr>
            <a:r>
              <a:rPr lang="en-US" altLang="zh-CN" b="1" dirty="0">
                <a:solidFill>
                  <a:srgbClr val="FF0000"/>
                </a:solidFill>
                <a:latin typeface="Consolas" pitchFamily="49" charset="0"/>
                <a:cs typeface="Consolas" pitchFamily="49" charset="0"/>
              </a:rPr>
              <a:t>    </a:t>
            </a:r>
            <a:r>
              <a:rPr lang="en-US" altLang="zh-CN" b="1" err="1">
                <a:solidFill>
                  <a:srgbClr val="FF0000"/>
                </a:solidFill>
                <a:latin typeface="Consolas" pitchFamily="49" charset="0"/>
                <a:cs typeface="Consolas" pitchFamily="49" charset="0"/>
              </a:rPr>
              <a:t>enum</a:t>
            </a:r>
            <a:r>
              <a:rPr lang="en-US" altLang="zh-CN" b="1">
                <a:solidFill>
                  <a:srgbClr val="FF0000"/>
                </a:solidFill>
                <a:latin typeface="Consolas" pitchFamily="49" charset="0"/>
                <a:cs typeface="Consolas" pitchFamily="49" charset="0"/>
              </a:rPr>
              <a:t> </a:t>
            </a:r>
            <a:r>
              <a:rPr lang="en-US" altLang="zh-CN" b="1" smtClean="0">
                <a:solidFill>
                  <a:srgbClr val="FF0000"/>
                </a:solidFill>
                <a:latin typeface="Consolas" pitchFamily="49" charset="0"/>
                <a:cs typeface="Consolas" pitchFamily="49" charset="0"/>
              </a:rPr>
              <a:t>Days</a:t>
            </a:r>
            <a:r>
              <a:rPr lang="en-US" altLang="zh-CN" b="1" smtClean="0">
                <a:latin typeface="Consolas" pitchFamily="49" charset="0"/>
                <a:cs typeface="Consolas" pitchFamily="49" charset="0"/>
              </a:rPr>
              <a:t>{Sunday,Monday,Tuesday,Wednesday,Thursday,Friday,Saturday</a:t>
            </a:r>
            <a:r>
              <a:rPr lang="en-US" altLang="zh-CN" b="1" dirty="0">
                <a:latin typeface="Consolas" pitchFamily="49" charset="0"/>
                <a:cs typeface="Consolas" pitchFamily="49" charset="0"/>
              </a:rPr>
              <a:t>};</a:t>
            </a:r>
          </a:p>
          <a:p>
            <a:pPr>
              <a:defRPr/>
            </a:pPr>
            <a:r>
              <a:rPr lang="en-US" altLang="zh-CN" b="1" dirty="0">
                <a:latin typeface="Consolas" pitchFamily="49" charset="0"/>
                <a:cs typeface="Consolas" pitchFamily="49" charset="0"/>
              </a:rPr>
              <a:t>    </a:t>
            </a:r>
            <a:r>
              <a:rPr lang="en-US" altLang="zh-CN" b="1" dirty="0" err="1">
                <a:solidFill>
                  <a:srgbClr val="FF0000"/>
                </a:solidFill>
                <a:latin typeface="Consolas" pitchFamily="49" charset="0"/>
                <a:cs typeface="Consolas" pitchFamily="49" charset="0"/>
              </a:rPr>
              <a:t>enum</a:t>
            </a:r>
            <a:r>
              <a:rPr lang="en-US" altLang="zh-CN" b="1" dirty="0">
                <a:solidFill>
                  <a:srgbClr val="FF0000"/>
                </a:solidFill>
                <a:latin typeface="Consolas" pitchFamily="49" charset="0"/>
                <a:cs typeface="Consolas" pitchFamily="49" charset="0"/>
              </a:rPr>
              <a:t> Days </a:t>
            </a:r>
            <a:r>
              <a:rPr lang="en-US" altLang="zh-CN" b="1" dirty="0" err="1">
                <a:solidFill>
                  <a:srgbClr val="FF0000"/>
                </a:solidFill>
                <a:latin typeface="Consolas" pitchFamily="49" charset="0"/>
                <a:cs typeface="Consolas" pitchFamily="49" charset="0"/>
              </a:rPr>
              <a:t>theDay</a:t>
            </a:r>
            <a:r>
              <a:rPr lang="en-US" altLang="zh-CN" b="1" dirty="0">
                <a:solidFill>
                  <a:srgbClr val="FF0000"/>
                </a:solidFill>
                <a:latin typeface="Consolas" pitchFamily="49" charset="0"/>
                <a:cs typeface="Consolas" pitchFamily="49" charset="0"/>
              </a:rPr>
              <a:t>; </a:t>
            </a:r>
          </a:p>
          <a:p>
            <a:pPr>
              <a:defRPr/>
            </a:pPr>
            <a:r>
              <a:rPr lang="en-US" altLang="zh-CN" b="1" dirty="0">
                <a:latin typeface="Consolas" pitchFamily="49" charset="0"/>
                <a:cs typeface="Consolas" pitchFamily="49" charset="0"/>
              </a:rPr>
              <a:t>    </a:t>
            </a:r>
            <a:r>
              <a:rPr lang="en-US" altLang="zh-CN" b="1" dirty="0" err="1">
                <a:latin typeface="Consolas" pitchFamily="49" charset="0"/>
                <a:cs typeface="Consolas" pitchFamily="49" charset="0"/>
              </a:rPr>
              <a:t>int</a:t>
            </a:r>
            <a:r>
              <a:rPr lang="en-US" altLang="zh-CN" b="1" dirty="0">
                <a:latin typeface="Consolas" pitchFamily="49" charset="0"/>
                <a:cs typeface="Consolas" pitchFamily="49" charset="0"/>
              </a:rPr>
              <a:t> j = 0;</a:t>
            </a:r>
          </a:p>
          <a:p>
            <a:pPr>
              <a:defRPr/>
            </a:pPr>
            <a:r>
              <a:rPr lang="en-US" altLang="zh-CN" b="1" dirty="0">
                <a:latin typeface="Consolas" pitchFamily="49" charset="0"/>
                <a:cs typeface="Consolas" pitchFamily="49" charset="0"/>
              </a:rPr>
              <a:t>    </a:t>
            </a:r>
            <a:r>
              <a:rPr lang="en-US" altLang="zh-CN" b="1" dirty="0" err="1">
                <a:latin typeface="Consolas" pitchFamily="49" charset="0"/>
                <a:cs typeface="Consolas" pitchFamily="49" charset="0"/>
              </a:rPr>
              <a:t>printf</a:t>
            </a:r>
            <a:r>
              <a:rPr lang="en-US" altLang="zh-CN" b="1" dirty="0">
                <a:latin typeface="Consolas" pitchFamily="49" charset="0"/>
                <a:cs typeface="Consolas" pitchFamily="49" charset="0"/>
              </a:rPr>
              <a:t>("</a:t>
            </a:r>
            <a:r>
              <a:rPr lang="zh-CN" altLang="en-US" b="1" dirty="0">
                <a:latin typeface="Consolas" pitchFamily="49" charset="0"/>
                <a:cs typeface="Consolas" pitchFamily="49" charset="0"/>
              </a:rPr>
              <a:t>请输入今天是星期几：</a:t>
            </a:r>
            <a:r>
              <a:rPr lang="en-US" altLang="zh-CN" b="1" dirty="0">
                <a:latin typeface="Consolas" pitchFamily="49" charset="0"/>
                <a:cs typeface="Consolas" pitchFamily="49" charset="0"/>
              </a:rPr>
              <a:t>(0 to 6)\n");</a:t>
            </a:r>
          </a:p>
          <a:p>
            <a:pPr>
              <a:defRPr/>
            </a:pPr>
            <a:r>
              <a:rPr lang="en-US" altLang="zh-CN" b="1" dirty="0">
                <a:latin typeface="Consolas" pitchFamily="49" charset="0"/>
                <a:cs typeface="Consolas" pitchFamily="49" charset="0"/>
              </a:rPr>
              <a:t>    </a:t>
            </a:r>
            <a:r>
              <a:rPr lang="en-US" altLang="zh-CN" b="1" dirty="0" err="1">
                <a:latin typeface="Consolas" pitchFamily="49" charset="0"/>
                <a:cs typeface="Consolas" pitchFamily="49" charset="0"/>
              </a:rPr>
              <a:t>scanf</a:t>
            </a:r>
            <a:r>
              <a:rPr lang="en-US" altLang="zh-CN" b="1" dirty="0">
                <a:latin typeface="Consolas" pitchFamily="49" charset="0"/>
                <a:cs typeface="Consolas" pitchFamily="49" charset="0"/>
              </a:rPr>
              <a:t>("%</a:t>
            </a:r>
            <a:r>
              <a:rPr lang="en-US" altLang="zh-CN" b="1" dirty="0" err="1">
                <a:latin typeface="Consolas" pitchFamily="49" charset="0"/>
                <a:cs typeface="Consolas" pitchFamily="49" charset="0"/>
              </a:rPr>
              <a:t>d",&amp;j</a:t>
            </a:r>
            <a:r>
              <a:rPr lang="en-US" altLang="zh-CN" b="1" dirty="0">
                <a:latin typeface="Consolas" pitchFamily="49" charset="0"/>
                <a:cs typeface="Consolas" pitchFamily="49" charset="0"/>
              </a:rPr>
              <a:t>);</a:t>
            </a:r>
          </a:p>
          <a:p>
            <a:pPr>
              <a:defRPr/>
            </a:pPr>
            <a:r>
              <a:rPr lang="en-US" altLang="zh-CN" b="1" dirty="0">
                <a:latin typeface="Consolas" pitchFamily="49" charset="0"/>
                <a:cs typeface="Consolas" pitchFamily="49" charset="0"/>
              </a:rPr>
              <a:t>    </a:t>
            </a:r>
            <a:r>
              <a:rPr lang="en-US" altLang="zh-CN" b="1" dirty="0" err="1">
                <a:latin typeface="Consolas" pitchFamily="49" charset="0"/>
                <a:cs typeface="Consolas" pitchFamily="49" charset="0"/>
              </a:rPr>
              <a:t>theDay</a:t>
            </a:r>
            <a:r>
              <a:rPr lang="en-US" altLang="zh-CN" b="1" dirty="0">
                <a:latin typeface="Consolas" pitchFamily="49" charset="0"/>
                <a:cs typeface="Consolas" pitchFamily="49" charset="0"/>
              </a:rPr>
              <a:t> = (</a:t>
            </a:r>
            <a:r>
              <a:rPr lang="en-US" altLang="zh-CN" b="1" dirty="0" err="1">
                <a:latin typeface="Consolas" pitchFamily="49" charset="0"/>
                <a:cs typeface="Consolas" pitchFamily="49" charset="0"/>
              </a:rPr>
              <a:t>enum</a:t>
            </a:r>
            <a:r>
              <a:rPr lang="en-US" altLang="zh-CN" b="1" dirty="0">
                <a:latin typeface="Consolas" pitchFamily="49" charset="0"/>
                <a:cs typeface="Consolas" pitchFamily="49" charset="0"/>
              </a:rPr>
              <a:t> Days)(j); </a:t>
            </a:r>
          </a:p>
          <a:p>
            <a:pPr>
              <a:defRPr/>
            </a:pPr>
            <a:r>
              <a:rPr lang="en-US" altLang="zh-CN" b="1" dirty="0">
                <a:latin typeface="Consolas" pitchFamily="49" charset="0"/>
                <a:cs typeface="Consolas" pitchFamily="49" charset="0"/>
              </a:rPr>
              <a:t>    if(Sunday == </a:t>
            </a:r>
            <a:r>
              <a:rPr lang="en-US" altLang="zh-CN" b="1" dirty="0" err="1">
                <a:latin typeface="Consolas" pitchFamily="49" charset="0"/>
                <a:cs typeface="Consolas" pitchFamily="49" charset="0"/>
              </a:rPr>
              <a:t>theDay</a:t>
            </a:r>
            <a:r>
              <a:rPr lang="en-US" altLang="zh-CN" b="1" dirty="0">
                <a:latin typeface="Consolas" pitchFamily="49" charset="0"/>
                <a:cs typeface="Consolas" pitchFamily="49" charset="0"/>
              </a:rPr>
              <a:t> || Saturday == </a:t>
            </a:r>
            <a:r>
              <a:rPr lang="en-US" altLang="zh-CN" b="1" err="1">
                <a:latin typeface="Consolas" pitchFamily="49" charset="0"/>
                <a:cs typeface="Consolas" pitchFamily="49" charset="0"/>
              </a:rPr>
              <a:t>theDay</a:t>
            </a:r>
            <a:r>
              <a:rPr lang="en-US" altLang="zh-CN" b="1" smtClean="0">
                <a:latin typeface="Consolas" pitchFamily="49" charset="0"/>
                <a:cs typeface="Consolas" pitchFamily="49" charset="0"/>
              </a:rPr>
              <a:t>)</a:t>
            </a:r>
          </a:p>
          <a:p>
            <a:pPr>
              <a:defRPr/>
            </a:pPr>
            <a:r>
              <a:rPr lang="en-US" altLang="zh-CN" b="1" smtClean="0">
                <a:latin typeface="Consolas" pitchFamily="49" charset="0"/>
                <a:cs typeface="Consolas" pitchFamily="49" charset="0"/>
              </a:rPr>
              <a:t>    {</a:t>
            </a:r>
            <a:endParaRPr lang="en-US" altLang="zh-CN" b="1" dirty="0">
              <a:latin typeface="Consolas" pitchFamily="49" charset="0"/>
              <a:cs typeface="Consolas" pitchFamily="49" charset="0"/>
            </a:endParaRPr>
          </a:p>
          <a:p>
            <a:pPr>
              <a:defRPr/>
            </a:pPr>
            <a:r>
              <a:rPr lang="en-US" altLang="zh-CN" b="1">
                <a:latin typeface="Consolas" pitchFamily="49" charset="0"/>
                <a:cs typeface="Consolas" pitchFamily="49" charset="0"/>
              </a:rPr>
              <a:t>        </a:t>
            </a:r>
            <a:r>
              <a:rPr lang="en-US" altLang="zh-CN" b="1" smtClean="0">
                <a:latin typeface="Consolas" pitchFamily="49" charset="0"/>
                <a:cs typeface="Consolas" pitchFamily="49" charset="0"/>
              </a:rPr>
              <a:t>printf</a:t>
            </a:r>
            <a:r>
              <a:rPr lang="en-US" altLang="zh-CN" b="1" dirty="0">
                <a:latin typeface="Consolas" pitchFamily="49" charset="0"/>
                <a:cs typeface="Consolas" pitchFamily="49" charset="0"/>
              </a:rPr>
              <a:t>("It is the weekend.\</a:t>
            </a:r>
            <a:r>
              <a:rPr lang="en-US" altLang="zh-CN" b="1">
                <a:latin typeface="Consolas" pitchFamily="49" charset="0"/>
                <a:cs typeface="Consolas" pitchFamily="49" charset="0"/>
              </a:rPr>
              <a:t>n</a:t>
            </a:r>
            <a:r>
              <a:rPr lang="en-US" altLang="zh-CN" b="1" smtClean="0">
                <a:latin typeface="Consolas" pitchFamily="49" charset="0"/>
                <a:cs typeface="Consolas" pitchFamily="49" charset="0"/>
              </a:rPr>
              <a:t>");</a:t>
            </a:r>
          </a:p>
          <a:p>
            <a:pPr>
              <a:defRPr/>
            </a:pPr>
            <a:r>
              <a:rPr lang="en-US" altLang="zh-CN" b="1">
                <a:latin typeface="Consolas" pitchFamily="49" charset="0"/>
                <a:cs typeface="Consolas" pitchFamily="49" charset="0"/>
              </a:rPr>
              <a:t> </a:t>
            </a:r>
            <a:r>
              <a:rPr lang="en-US" altLang="zh-CN" b="1" smtClean="0">
                <a:latin typeface="Consolas" pitchFamily="49" charset="0"/>
                <a:cs typeface="Consolas" pitchFamily="49" charset="0"/>
              </a:rPr>
              <a:t>   }</a:t>
            </a:r>
            <a:endParaRPr lang="en-US" altLang="zh-CN" b="1" dirty="0">
              <a:latin typeface="Consolas" pitchFamily="49" charset="0"/>
              <a:cs typeface="Consolas" pitchFamily="49" charset="0"/>
            </a:endParaRPr>
          </a:p>
          <a:p>
            <a:pPr>
              <a:defRPr/>
            </a:pPr>
            <a:r>
              <a:rPr lang="en-US" altLang="zh-CN" b="1">
                <a:latin typeface="Consolas" pitchFamily="49" charset="0"/>
                <a:cs typeface="Consolas" pitchFamily="49" charset="0"/>
              </a:rPr>
              <a:t>    </a:t>
            </a:r>
            <a:r>
              <a:rPr lang="en-US" altLang="zh-CN" b="1" smtClean="0">
                <a:latin typeface="Consolas" pitchFamily="49" charset="0"/>
                <a:cs typeface="Consolas" pitchFamily="49" charset="0"/>
              </a:rPr>
              <a:t>else</a:t>
            </a:r>
          </a:p>
          <a:p>
            <a:pPr>
              <a:defRPr/>
            </a:pPr>
            <a:r>
              <a:rPr lang="en-US" altLang="zh-CN" b="1">
                <a:latin typeface="Consolas" pitchFamily="49" charset="0"/>
                <a:cs typeface="Consolas" pitchFamily="49" charset="0"/>
              </a:rPr>
              <a:t> </a:t>
            </a:r>
            <a:r>
              <a:rPr lang="en-US" altLang="zh-CN" b="1" smtClean="0">
                <a:latin typeface="Consolas" pitchFamily="49" charset="0"/>
                <a:cs typeface="Consolas" pitchFamily="49" charset="0"/>
              </a:rPr>
              <a:t>   {</a:t>
            </a:r>
            <a:endParaRPr lang="en-US" altLang="zh-CN" b="1" dirty="0">
              <a:latin typeface="Consolas" pitchFamily="49" charset="0"/>
              <a:cs typeface="Consolas" pitchFamily="49" charset="0"/>
            </a:endParaRPr>
          </a:p>
          <a:p>
            <a:pPr>
              <a:defRPr/>
            </a:pPr>
            <a:r>
              <a:rPr lang="en-US" altLang="zh-CN" b="1">
                <a:latin typeface="Consolas" pitchFamily="49" charset="0"/>
                <a:cs typeface="Consolas" pitchFamily="49" charset="0"/>
              </a:rPr>
              <a:t>        </a:t>
            </a:r>
            <a:r>
              <a:rPr lang="en-US" altLang="zh-CN" b="1" smtClean="0">
                <a:latin typeface="Consolas" pitchFamily="49" charset="0"/>
                <a:cs typeface="Consolas" pitchFamily="49" charset="0"/>
              </a:rPr>
              <a:t>printf</a:t>
            </a:r>
            <a:r>
              <a:rPr lang="en-US" altLang="zh-CN" b="1" dirty="0">
                <a:latin typeface="Consolas" pitchFamily="49" charset="0"/>
                <a:cs typeface="Consolas" pitchFamily="49" charset="0"/>
              </a:rPr>
              <a:t>("It is a working day.\</a:t>
            </a:r>
            <a:r>
              <a:rPr lang="en-US" altLang="zh-CN" b="1">
                <a:latin typeface="Consolas" pitchFamily="49" charset="0"/>
                <a:cs typeface="Consolas" pitchFamily="49" charset="0"/>
              </a:rPr>
              <a:t>n</a:t>
            </a:r>
            <a:r>
              <a:rPr lang="en-US" altLang="zh-CN" b="1" smtClean="0">
                <a:latin typeface="Consolas" pitchFamily="49" charset="0"/>
                <a:cs typeface="Consolas" pitchFamily="49" charset="0"/>
              </a:rPr>
              <a:t>");</a:t>
            </a:r>
          </a:p>
          <a:p>
            <a:pPr>
              <a:defRPr/>
            </a:pPr>
            <a:r>
              <a:rPr lang="en-US" altLang="zh-CN" b="1">
                <a:latin typeface="Consolas" pitchFamily="49" charset="0"/>
                <a:cs typeface="Consolas" pitchFamily="49" charset="0"/>
              </a:rPr>
              <a:t> </a:t>
            </a:r>
            <a:r>
              <a:rPr lang="en-US" altLang="zh-CN" b="1" smtClean="0">
                <a:latin typeface="Consolas" pitchFamily="49" charset="0"/>
                <a:cs typeface="Consolas" pitchFamily="49" charset="0"/>
              </a:rPr>
              <a:t>   }</a:t>
            </a:r>
            <a:endParaRPr lang="en-US" altLang="zh-CN" b="1" dirty="0">
              <a:latin typeface="Consolas" pitchFamily="49" charset="0"/>
              <a:cs typeface="Consolas" pitchFamily="49" charset="0"/>
            </a:endParaRPr>
          </a:p>
          <a:p>
            <a:pPr>
              <a:defRPr/>
            </a:pPr>
            <a:r>
              <a:rPr lang="en-US" altLang="zh-CN" b="1" smtClean="0">
                <a:latin typeface="Consolas" pitchFamily="49" charset="0"/>
                <a:cs typeface="Consolas" pitchFamily="49" charset="0"/>
              </a:rPr>
              <a:t>    return </a:t>
            </a:r>
            <a:r>
              <a:rPr lang="en-US" altLang="zh-CN" b="1" dirty="0">
                <a:latin typeface="Consolas" pitchFamily="49" charset="0"/>
                <a:cs typeface="Consolas" pitchFamily="49" charset="0"/>
              </a:rPr>
              <a:t>0;</a:t>
            </a:r>
          </a:p>
          <a:p>
            <a:pPr>
              <a:defRPr/>
            </a:pPr>
            <a:r>
              <a:rPr lang="en-US" altLang="zh-CN" b="1" dirty="0">
                <a:latin typeface="Consolas" pitchFamily="49" charset="0"/>
                <a:cs typeface="Consolas" pitchFamily="49" charset="0"/>
              </a:rPr>
              <a:t>}</a:t>
            </a:r>
            <a:endParaRPr lang="zh-CN" altLang="en-US" b="1" dirty="0">
              <a:solidFill>
                <a:srgbClr val="000066"/>
              </a:solidFill>
              <a:latin typeface="Consolas" pitchFamily="49" charset="0"/>
              <a:cs typeface="Consolas" pitchFamily="49" charset="0"/>
            </a:endParaRPr>
          </a:p>
        </p:txBody>
      </p:sp>
    </p:spTree>
    <p:extLst>
      <p:ext uri="{BB962C8B-B14F-4D97-AF65-F5344CB8AC3E}">
        <p14:creationId xmlns:p14="http://schemas.microsoft.com/office/powerpoint/2010/main" val="164157000"/>
      </p:ext>
    </p:extLst>
  </p:cSld>
  <p:clrMapOvr>
    <a:masterClrMapping/>
  </p:clrMapOvr>
  <p:transition spd="med">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a:t>枚举</a:t>
            </a:r>
          </a:p>
        </p:txBody>
      </p:sp>
      <p:sp>
        <p:nvSpPr>
          <p:cNvPr id="5" name="内容占位符 3"/>
          <p:cNvSpPr>
            <a:spLocks noGrp="1"/>
          </p:cNvSpPr>
          <p:nvPr>
            <p:ph idx="1"/>
          </p:nvPr>
        </p:nvSpPr>
        <p:spPr>
          <a:xfrm>
            <a:off x="981844" y="1277069"/>
            <a:ext cx="10441160" cy="4240163"/>
          </a:xfrm>
        </p:spPr>
        <p:txBody>
          <a:bodyPr/>
          <a:lstStyle/>
          <a:p>
            <a:pPr>
              <a:buClr>
                <a:schemeClr val="bg2">
                  <a:lumMod val="50000"/>
                </a:schemeClr>
              </a:buClr>
              <a:buFont typeface="Wingdings" pitchFamily="2" charset="2"/>
              <a:buChar char=""/>
            </a:pPr>
            <a:r>
              <a:rPr lang="zh-CN" altLang="en-US" smtClean="0">
                <a:latin typeface="微软雅黑" pitchFamily="34" charset="-122"/>
                <a:ea typeface="微软雅黑" pitchFamily="34" charset="-122"/>
              </a:rPr>
              <a:t>可以</a:t>
            </a:r>
            <a:r>
              <a:rPr lang="zh-CN" altLang="en-US">
                <a:latin typeface="微软雅黑" pitchFamily="34" charset="-122"/>
                <a:ea typeface="微软雅黑" pitchFamily="34" charset="-122"/>
              </a:rPr>
              <a:t>在</a:t>
            </a:r>
            <a:r>
              <a:rPr lang="zh-CN" altLang="en-US">
                <a:solidFill>
                  <a:srgbClr val="FF0000"/>
                </a:solidFill>
                <a:latin typeface="微软雅黑" pitchFamily="34" charset="-122"/>
                <a:ea typeface="微软雅黑" pitchFamily="34" charset="-122"/>
              </a:rPr>
              <a:t>定义</a:t>
            </a:r>
            <a:r>
              <a:rPr lang="zh-CN" altLang="en-US">
                <a:latin typeface="微软雅黑" pitchFamily="34" charset="-122"/>
                <a:ea typeface="微软雅黑" pitchFamily="34" charset="-122"/>
              </a:rPr>
              <a:t>枚举类型的同时，</a:t>
            </a:r>
            <a:r>
              <a:rPr lang="zh-CN" altLang="en-US">
                <a:solidFill>
                  <a:srgbClr val="FF0000"/>
                </a:solidFill>
                <a:latin typeface="微软雅黑" pitchFamily="34" charset="-122"/>
                <a:ea typeface="微软雅黑" pitchFamily="34" charset="-122"/>
              </a:rPr>
              <a:t>声明</a:t>
            </a:r>
            <a:r>
              <a:rPr lang="zh-CN" altLang="en-US">
                <a:latin typeface="微软雅黑" pitchFamily="34" charset="-122"/>
                <a:ea typeface="微软雅黑" pitchFamily="34" charset="-122"/>
              </a:rPr>
              <a:t>枚举型变量。   </a:t>
            </a:r>
          </a:p>
          <a:p>
            <a:pPr>
              <a:buClr>
                <a:schemeClr val="bg2">
                  <a:lumMod val="50000"/>
                </a:schemeClr>
              </a:buClr>
              <a:buFont typeface="Wingdings" pitchFamily="2" charset="2"/>
              <a:buChar char=""/>
            </a:pPr>
            <a:r>
              <a:rPr lang="zh-CN" altLang="en-US">
                <a:latin typeface="微软雅黑" pitchFamily="34" charset="-122"/>
                <a:ea typeface="微软雅黑" pitchFamily="34" charset="-122"/>
              </a:rPr>
              <a:t>枚举元素本身由系统赋予一个表示</a:t>
            </a:r>
            <a:r>
              <a:rPr lang="zh-CN" altLang="en-US">
                <a:solidFill>
                  <a:srgbClr val="FF0000"/>
                </a:solidFill>
                <a:latin typeface="微软雅黑" pitchFamily="34" charset="-122"/>
                <a:ea typeface="微软雅黑" pitchFamily="34" charset="-122"/>
              </a:rPr>
              <a:t>序号的数值</a:t>
            </a:r>
            <a:r>
              <a:rPr lang="en-US" altLang="zh-CN">
                <a:latin typeface="微软雅黑" pitchFamily="34" charset="-122"/>
                <a:ea typeface="微软雅黑" pitchFamily="34" charset="-122"/>
              </a:rPr>
              <a:t>,</a:t>
            </a:r>
            <a:r>
              <a:rPr lang="zh-CN" altLang="en-US">
                <a:latin typeface="微软雅黑" pitchFamily="34" charset="-122"/>
                <a:ea typeface="微软雅黑" pitchFamily="34" charset="-122"/>
              </a:rPr>
              <a:t>从</a:t>
            </a:r>
            <a:r>
              <a:rPr lang="en-US" altLang="zh-CN">
                <a:latin typeface="微软雅黑" pitchFamily="34" charset="-122"/>
                <a:ea typeface="微软雅黑" pitchFamily="34" charset="-122"/>
              </a:rPr>
              <a:t>0</a:t>
            </a:r>
            <a:r>
              <a:rPr lang="zh-CN" altLang="en-US">
                <a:latin typeface="微软雅黑" pitchFamily="34" charset="-122"/>
                <a:ea typeface="微软雅黑" pitchFamily="34" charset="-122"/>
              </a:rPr>
              <a:t>开始顺序定义为</a:t>
            </a:r>
            <a:r>
              <a:rPr lang="en-US" altLang="zh-CN">
                <a:latin typeface="微软雅黑" pitchFamily="34" charset="-122"/>
                <a:ea typeface="微软雅黑" pitchFamily="34" charset="-122"/>
              </a:rPr>
              <a:t>0</a:t>
            </a:r>
            <a:r>
              <a:rPr lang="zh-CN" altLang="en-US">
                <a:latin typeface="微软雅黑" pitchFamily="34" charset="-122"/>
                <a:ea typeface="微软雅黑" pitchFamily="34" charset="-122"/>
              </a:rPr>
              <a:t>，</a:t>
            </a:r>
            <a:r>
              <a:rPr lang="en-US" altLang="zh-CN">
                <a:latin typeface="微软雅黑" pitchFamily="34" charset="-122"/>
                <a:ea typeface="微软雅黑" pitchFamily="34" charset="-122"/>
              </a:rPr>
              <a:t>1...</a:t>
            </a:r>
          </a:p>
          <a:p>
            <a:pPr>
              <a:buClr>
                <a:schemeClr val="bg2">
                  <a:lumMod val="50000"/>
                </a:schemeClr>
              </a:buClr>
              <a:buFont typeface="Wingdings" pitchFamily="2" charset="2"/>
              <a:buChar char=""/>
            </a:pPr>
            <a:r>
              <a:rPr lang="zh-CN" altLang="en-US">
                <a:latin typeface="微软雅黑" pitchFamily="34" charset="-122"/>
                <a:ea typeface="微软雅黑" pitchFamily="34" charset="-122"/>
              </a:rPr>
              <a:t>可以</a:t>
            </a:r>
            <a:r>
              <a:rPr lang="zh-CN" altLang="en-US">
                <a:solidFill>
                  <a:srgbClr val="FF0000"/>
                </a:solidFill>
                <a:latin typeface="微软雅黑" pitchFamily="34" charset="-122"/>
                <a:ea typeface="微软雅黑" pitchFamily="34" charset="-122"/>
              </a:rPr>
              <a:t>自由的设置</a:t>
            </a:r>
            <a:r>
              <a:rPr lang="zh-CN" altLang="en-US">
                <a:latin typeface="微软雅黑" pitchFamily="34" charset="-122"/>
                <a:ea typeface="微软雅黑" pitchFamily="34" charset="-122"/>
              </a:rPr>
              <a:t>枚举元素的数字序号</a:t>
            </a:r>
          </a:p>
          <a:p>
            <a:pPr>
              <a:buClr>
                <a:schemeClr val="bg2">
                  <a:lumMod val="50000"/>
                </a:schemeClr>
              </a:buClr>
              <a:buFont typeface="Wingdings" pitchFamily="2" charset="2"/>
              <a:buChar char=""/>
            </a:pPr>
            <a:r>
              <a:rPr lang="zh-CN" altLang="en-US">
                <a:latin typeface="微软雅黑" pitchFamily="34" charset="-122"/>
                <a:ea typeface="微软雅黑" pitchFamily="34" charset="-122"/>
              </a:rPr>
              <a:t>可直接把枚举元素赋值给相应的枚举变量</a:t>
            </a:r>
          </a:p>
          <a:p>
            <a:pPr>
              <a:buClr>
                <a:schemeClr val="bg2">
                  <a:lumMod val="50000"/>
                </a:schemeClr>
              </a:buClr>
              <a:buFont typeface="Wingdings" pitchFamily="2" charset="2"/>
              <a:buChar char=""/>
            </a:pPr>
            <a:r>
              <a:rPr lang="zh-CN" altLang="en-US">
                <a:latin typeface="微软雅黑" pitchFamily="34" charset="-122"/>
                <a:ea typeface="微软雅黑" pitchFamily="34" charset="-122"/>
              </a:rPr>
              <a:t>若要把枚举元素的数字序号赋予枚举变量则</a:t>
            </a:r>
            <a:r>
              <a:rPr lang="zh-CN" altLang="en-US">
                <a:solidFill>
                  <a:srgbClr val="FF0000"/>
                </a:solidFill>
                <a:latin typeface="微软雅黑" pitchFamily="34" charset="-122"/>
                <a:ea typeface="微软雅黑" pitchFamily="34" charset="-122"/>
              </a:rPr>
              <a:t>必须用强制类型</a:t>
            </a:r>
            <a:r>
              <a:rPr lang="zh-CN" altLang="en-US">
                <a:latin typeface="微软雅黑" pitchFamily="34" charset="-122"/>
                <a:ea typeface="微软雅黑" pitchFamily="34" charset="-122"/>
              </a:rPr>
              <a:t>转换</a:t>
            </a:r>
            <a:r>
              <a:rPr lang="en-US" altLang="zh-CN" smtClean="0">
                <a:latin typeface="微软雅黑" pitchFamily="34" charset="-122"/>
                <a:ea typeface="微软雅黑" pitchFamily="34" charset="-122"/>
              </a:rPr>
              <a:t>.</a:t>
            </a:r>
          </a:p>
          <a:p>
            <a:pPr>
              <a:lnSpc>
                <a:spcPct val="150000"/>
              </a:lnSpc>
              <a:buClr>
                <a:schemeClr val="bg2">
                  <a:lumMod val="50000"/>
                </a:schemeClr>
              </a:buClr>
              <a:buFont typeface="Wingdings" pitchFamily="2" charset="2"/>
              <a:buChar char=""/>
            </a:pPr>
            <a:endParaRPr lang="en-US" altLang="zh-CN" dirty="0" smtClean="0">
              <a:latin typeface="微软雅黑" pitchFamily="34" charset="-122"/>
              <a:ea typeface="微软雅黑" pitchFamily="34" charset="-122"/>
            </a:endParaRPr>
          </a:p>
        </p:txBody>
      </p:sp>
    </p:spTree>
    <p:extLst>
      <p:ext uri="{BB962C8B-B14F-4D97-AF65-F5344CB8AC3E}">
        <p14:creationId xmlns:p14="http://schemas.microsoft.com/office/powerpoint/2010/main" val="826070657"/>
      </p:ext>
    </p:extLst>
  </p:cSld>
  <p:clrMapOvr>
    <a:masterClrMapping/>
  </p:clrMapOvr>
  <p:transition spd="med">
    <p:fade/>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8" name="WordArt 4"/>
          <p:cNvSpPr>
            <a:spLocks noChangeArrowheads="1" noChangeShapeType="1" noTextEdit="1"/>
          </p:cNvSpPr>
          <p:nvPr/>
        </p:nvSpPr>
        <p:spPr bwMode="gray">
          <a:xfrm>
            <a:off x="2061964" y="1916832"/>
            <a:ext cx="8352928" cy="1872208"/>
          </a:xfrm>
          <a:prstGeom prst="rect">
            <a:avLst/>
          </a:prstGeom>
        </p:spPr>
        <p:txBody>
          <a:bodyPr wrap="none" fromWordArt="1">
            <a:prstTxWarp prst="textDeflate">
              <a:avLst>
                <a:gd name="adj" fmla="val 0"/>
              </a:avLst>
            </a:prstTxWarp>
            <a:scene3d>
              <a:camera prst="orthographicFront"/>
              <a:lightRig rig="threePt" dir="t"/>
            </a:scene3d>
            <a:sp3d extrusionH="57150">
              <a:bevelT w="38100" h="38100"/>
            </a:sp3d>
          </a:bodyPr>
          <a:lstStyle/>
          <a:p>
            <a:pPr algn="ctr"/>
            <a:r>
              <a:rPr lang="en-US" altLang="zh-CN" sz="3600" b="1" kern="10">
                <a:ln w="19050">
                  <a:solidFill>
                    <a:schemeClr val="bg2">
                      <a:lumMod val="50000"/>
                    </a:schemeClr>
                  </a:solidFill>
                  <a:round/>
                  <a:headEnd/>
                  <a:tailEnd/>
                </a:ln>
                <a:solidFill>
                  <a:schemeClr val="bg2">
                    <a:lumMod val="75000"/>
                  </a:schemeClr>
                </a:solidFill>
                <a:effectLst>
                  <a:outerShdw blurRad="50800" dist="38100" dir="2700000" algn="tl" rotWithShape="0">
                    <a:prstClr val="black">
                      <a:alpha val="40000"/>
                    </a:prstClr>
                  </a:outerShdw>
                </a:effectLst>
                <a:latin typeface="微软雅黑" pitchFamily="34" charset="-122"/>
                <a:ea typeface="微软雅黑" pitchFamily="34" charset="-122"/>
                <a:cs typeface="Arial"/>
              </a:rPr>
              <a:t>Thank You !</a:t>
            </a:r>
            <a:endParaRPr lang="zh-CN" altLang="en-US" sz="3600" b="1" kern="10">
              <a:ln w="19050">
                <a:solidFill>
                  <a:schemeClr val="bg2">
                    <a:lumMod val="50000"/>
                  </a:schemeClr>
                </a:solidFill>
                <a:round/>
                <a:headEnd/>
                <a:tailEnd/>
              </a:ln>
              <a:solidFill>
                <a:schemeClr val="bg2">
                  <a:lumMod val="75000"/>
                </a:schemeClr>
              </a:solidFill>
              <a:effectLst>
                <a:outerShdw blurRad="50800" dist="38100" dir="2700000" algn="tl" rotWithShape="0">
                  <a:prstClr val="black">
                    <a:alpha val="40000"/>
                  </a:prstClr>
                </a:outerShdw>
              </a:effectLst>
              <a:latin typeface="微软雅黑" pitchFamily="34" charset="-122"/>
              <a:ea typeface="微软雅黑" pitchFamily="34" charset="-122"/>
              <a:cs typeface="Arial"/>
            </a:endParaRPr>
          </a:p>
        </p:txBody>
      </p:sp>
    </p:spTree>
    <p:extLst>
      <p:ext uri="{BB962C8B-B14F-4D97-AF65-F5344CB8AC3E}">
        <p14:creationId xmlns:p14="http://schemas.microsoft.com/office/powerpoint/2010/main" val="3264946802"/>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0" fill="hold" grpId="0" nodeType="afterEffect">
                                  <p:stCondLst>
                                    <p:cond delay="0"/>
                                  </p:stCondLst>
                                  <p:childTnLst>
                                    <p:set>
                                      <p:cBhvr>
                                        <p:cTn id="6" dur="1" fill="hold">
                                          <p:stCondLst>
                                            <p:cond delay="0"/>
                                          </p:stCondLst>
                                        </p:cTn>
                                        <p:tgtEl>
                                          <p:spTgt spid="88068"/>
                                        </p:tgtEl>
                                        <p:attrNameLst>
                                          <p:attrName>style.visibility</p:attrName>
                                        </p:attrNameLst>
                                      </p:cBhvr>
                                      <p:to>
                                        <p:strVal val="visible"/>
                                      </p:to>
                                    </p:set>
                                    <p:anim calcmode="lin" valueType="num">
                                      <p:cBhvr>
                                        <p:cTn id="7" dur="500" fill="hold"/>
                                        <p:tgtEl>
                                          <p:spTgt spid="88068"/>
                                        </p:tgtEl>
                                        <p:attrNameLst>
                                          <p:attrName>ppt_w</p:attrName>
                                        </p:attrNameLst>
                                      </p:cBhvr>
                                      <p:tavLst>
                                        <p:tav tm="0">
                                          <p:val>
                                            <p:fltVal val="0"/>
                                          </p:val>
                                        </p:tav>
                                        <p:tav tm="100000">
                                          <p:val>
                                            <p:strVal val="#ppt_w"/>
                                          </p:val>
                                        </p:tav>
                                      </p:tavLst>
                                    </p:anim>
                                    <p:anim calcmode="lin" valueType="num">
                                      <p:cBhvr>
                                        <p:cTn id="8" dur="500" fill="hold"/>
                                        <p:tgtEl>
                                          <p:spTgt spid="88068"/>
                                        </p:tgtEl>
                                        <p:attrNameLst>
                                          <p:attrName>ppt_h</p:attrName>
                                        </p:attrNameLst>
                                      </p:cBhvr>
                                      <p:tavLst>
                                        <p:tav tm="0">
                                          <p:val>
                                            <p:fltVal val="0"/>
                                          </p:val>
                                        </p:tav>
                                        <p:tav tm="100000">
                                          <p:val>
                                            <p:strVal val="#ppt_h"/>
                                          </p:val>
                                        </p:tav>
                                      </p:tavLst>
                                    </p:anim>
                                    <p:animEffect transition="in" filter="fade">
                                      <p:cBhvr>
                                        <p:cTn id="9" dur="500"/>
                                        <p:tgtEl>
                                          <p:spTgt spid="880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06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a:t>结构体</a:t>
            </a:r>
          </a:p>
        </p:txBody>
      </p:sp>
      <p:sp>
        <p:nvSpPr>
          <p:cNvPr id="4" name="内容占位符 3"/>
          <p:cNvSpPr txBox="1">
            <a:spLocks/>
          </p:cNvSpPr>
          <p:nvPr/>
        </p:nvSpPr>
        <p:spPr bwMode="auto">
          <a:xfrm>
            <a:off x="1125860" y="1122136"/>
            <a:ext cx="9865096" cy="52482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800"/>
              </a:spcBef>
              <a:spcAft>
                <a:spcPct val="0"/>
              </a:spcAft>
              <a:buClr>
                <a:schemeClr val="tx1"/>
              </a:buClr>
              <a:buSzPct val="80000"/>
              <a:buFont typeface="Arial" charset="0"/>
              <a:buChar char="•"/>
              <a:defRPr sz="2800" kern="1200">
                <a:solidFill>
                  <a:schemeClr val="tx1"/>
                </a:solidFill>
                <a:latin typeface="+mn-lt"/>
                <a:ea typeface="+mn-ea"/>
                <a:cs typeface="+mn-cs"/>
              </a:defRPr>
            </a:lvl1pPr>
            <a:lvl2pPr marL="615950" indent="-285750" algn="l" rtl="0" fontAlgn="base">
              <a:lnSpc>
                <a:spcPct val="90000"/>
              </a:lnSpc>
              <a:spcBef>
                <a:spcPts val="600"/>
              </a:spcBef>
              <a:spcAft>
                <a:spcPct val="0"/>
              </a:spcAft>
              <a:buSzPct val="80000"/>
              <a:buFont typeface="Corbel" pitchFamily="34" charset="0"/>
              <a:buChar char="–"/>
              <a:defRPr sz="2400" kern="1200">
                <a:solidFill>
                  <a:schemeClr val="tx1"/>
                </a:solidFill>
                <a:latin typeface="+mn-lt"/>
                <a:ea typeface="+mn-ea"/>
                <a:cs typeface="+mn-cs"/>
              </a:defRPr>
            </a:lvl2pPr>
            <a:lvl3pPr marL="995363" indent="-228600" algn="l" rtl="0" fontAlgn="base">
              <a:lnSpc>
                <a:spcPct val="90000"/>
              </a:lnSpc>
              <a:spcBef>
                <a:spcPts val="600"/>
              </a:spcBef>
              <a:spcAft>
                <a:spcPct val="0"/>
              </a:spcAft>
              <a:buClr>
                <a:schemeClr val="tx1"/>
              </a:buClr>
              <a:buSzPct val="80000"/>
              <a:buFont typeface="Arial" charset="0"/>
              <a:buChar char="•"/>
              <a:defRPr sz="2000" kern="1200">
                <a:solidFill>
                  <a:schemeClr val="tx1"/>
                </a:solidFill>
                <a:latin typeface="+mn-lt"/>
                <a:ea typeface="+mn-ea"/>
                <a:cs typeface="+mn-cs"/>
              </a:defRPr>
            </a:lvl3pPr>
            <a:lvl4pPr marL="1379538" indent="-282575" algn="l" rtl="0" fontAlgn="base">
              <a:lnSpc>
                <a:spcPct val="90000"/>
              </a:lnSpc>
              <a:spcBef>
                <a:spcPts val="600"/>
              </a:spcBef>
              <a:spcAft>
                <a:spcPct val="0"/>
              </a:spcAft>
              <a:buFont typeface="Corbel" pitchFamily="34" charset="0"/>
              <a:buChar char="–"/>
              <a:defRPr kern="1200">
                <a:solidFill>
                  <a:schemeClr val="tx1"/>
                </a:solidFill>
                <a:latin typeface="+mn-lt"/>
                <a:ea typeface="+mn-ea"/>
                <a:cs typeface="+mn-cs"/>
              </a:defRPr>
            </a:lvl4pPr>
            <a:lvl5pPr marL="1763713" indent="-228600" algn="l" rtl="0" fontAlgn="base">
              <a:lnSpc>
                <a:spcPct val="90000"/>
              </a:lnSpc>
              <a:spcBef>
                <a:spcPts val="600"/>
              </a:spcBef>
              <a:spcAft>
                <a:spcPct val="0"/>
              </a:spcAft>
              <a:buClr>
                <a:schemeClr val="tx1"/>
              </a:buClr>
              <a:buSzPct val="80000"/>
              <a:buFont typeface="Arial" charset="0"/>
              <a:buChar char="•"/>
              <a:defRPr kern="1200">
                <a:solidFill>
                  <a:schemeClr val="tx1"/>
                </a:solidFill>
                <a:latin typeface="+mn-lt"/>
                <a:ea typeface="+mn-ea"/>
                <a:cs typeface="+mn-cs"/>
              </a:defRPr>
            </a:lvl5pPr>
            <a:lvl6pPr marL="2148840"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6pPr>
            <a:lvl7pPr marL="2532888" indent="-228600" algn="l" defTabSz="914400" rtl="0" eaLnBrk="1" latinLnBrk="0" hangingPunct="1">
              <a:lnSpc>
                <a:spcPct val="90000"/>
              </a:lnSpc>
              <a:spcBef>
                <a:spcPts val="600"/>
              </a:spcBef>
              <a:buSzPct val="80000"/>
              <a:buFont typeface="Arial" pitchFamily="34" charset="0"/>
              <a:buChar char="•"/>
              <a:defRPr sz="1800" kern="1200" baseline="0">
                <a:solidFill>
                  <a:schemeClr val="tx1"/>
                </a:solidFill>
                <a:latin typeface="+mn-lt"/>
                <a:ea typeface="+mn-ea"/>
                <a:cs typeface="+mn-cs"/>
              </a:defRPr>
            </a:lvl7pPr>
            <a:lvl8pPr marL="2916936"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8pPr>
            <a:lvl9pPr marL="3300984" indent="-228600" algn="l" defTabSz="914400" rtl="0" eaLnBrk="1" latinLnBrk="0" hangingPunct="1">
              <a:lnSpc>
                <a:spcPct val="90000"/>
              </a:lnSpc>
              <a:spcBef>
                <a:spcPts val="600"/>
              </a:spcBef>
              <a:buSzPct val="80000"/>
              <a:buFont typeface="Arial" pitchFamily="34" charset="0"/>
              <a:buChar char="•"/>
              <a:defRPr sz="1800" kern="1200">
                <a:solidFill>
                  <a:schemeClr val="tx1"/>
                </a:solidFill>
                <a:latin typeface="+mn-lt"/>
                <a:ea typeface="+mn-ea"/>
                <a:cs typeface="+mn-cs"/>
              </a:defRPr>
            </a:lvl9pPr>
          </a:lstStyle>
          <a:p>
            <a:pPr>
              <a:lnSpc>
                <a:spcPct val="120000"/>
              </a:lnSpc>
              <a:spcBef>
                <a:spcPts val="600"/>
              </a:spcBef>
              <a:spcAft>
                <a:spcPts val="600"/>
              </a:spcAft>
              <a:buClr>
                <a:schemeClr val="bg2">
                  <a:lumMod val="50000"/>
                </a:schemeClr>
              </a:buClr>
              <a:buSzPct val="100000"/>
              <a:buFont typeface="Wingdings" pitchFamily="2" charset="2"/>
              <a:buChar char=""/>
            </a:pPr>
            <a:r>
              <a:rPr lang="zh-CN" altLang="en-US">
                <a:latin typeface="微软雅黑" pitchFamily="34" charset="-122"/>
                <a:ea typeface="微软雅黑" pitchFamily="34" charset="-122"/>
              </a:rPr>
              <a:t>编写学生管理系统，程序需要处理</a:t>
            </a:r>
            <a:r>
              <a:rPr lang="en-US" altLang="zh-CN">
                <a:latin typeface="微软雅黑" pitchFamily="34" charset="-122"/>
                <a:ea typeface="微软雅黑" pitchFamily="34" charset="-122"/>
              </a:rPr>
              <a:t>100</a:t>
            </a:r>
            <a:r>
              <a:rPr lang="zh-CN" altLang="en-US">
                <a:latin typeface="微软雅黑" pitchFamily="34" charset="-122"/>
                <a:ea typeface="微软雅黑" pitchFamily="34" charset="-122"/>
              </a:rPr>
              <a:t>个学生的数据，每个学生需要存储学号、姓名、性别、入学时间</a:t>
            </a:r>
            <a:r>
              <a:rPr lang="zh-CN" altLang="en-US" smtClean="0">
                <a:latin typeface="微软雅黑" pitchFamily="34" charset="-122"/>
                <a:ea typeface="微软雅黑" pitchFamily="34" charset="-122"/>
              </a:rPr>
              <a:t>、</a:t>
            </a:r>
            <a:r>
              <a:rPr lang="en-US" altLang="zh-CN" smtClean="0">
                <a:latin typeface="微软雅黑" pitchFamily="34" charset="-122"/>
                <a:ea typeface="微软雅黑" pitchFamily="34" charset="-122"/>
              </a:rPr>
              <a:t>C</a:t>
            </a:r>
            <a:r>
              <a:rPr lang="zh-CN" altLang="en-US" smtClean="0">
                <a:latin typeface="微软雅黑" pitchFamily="34" charset="-122"/>
                <a:ea typeface="微软雅黑" pitchFamily="34" charset="-122"/>
              </a:rPr>
              <a:t>语言成绩</a:t>
            </a:r>
            <a:r>
              <a:rPr lang="zh-CN" altLang="en-US">
                <a:latin typeface="微软雅黑" pitchFamily="34" charset="-122"/>
                <a:ea typeface="微软雅黑" pitchFamily="34" charset="-122"/>
              </a:rPr>
              <a:t>、数学成绩、英语成绩、音乐成绩。</a:t>
            </a:r>
          </a:p>
          <a:p>
            <a:pPr lvl="2">
              <a:lnSpc>
                <a:spcPct val="100000"/>
              </a:lnSpc>
              <a:spcAft>
                <a:spcPts val="600"/>
              </a:spcAft>
              <a:buClr>
                <a:schemeClr val="bg2">
                  <a:lumMod val="50000"/>
                </a:schemeClr>
              </a:buClr>
              <a:buFont typeface="Wingdings" pitchFamily="2" charset="2"/>
              <a:buChar char="u"/>
            </a:pPr>
            <a:r>
              <a:rPr lang="zh-CN" altLang="en-US" sz="2400">
                <a:latin typeface="微软雅黑" pitchFamily="34" charset="-122"/>
                <a:ea typeface="微软雅黑" pitchFamily="34" charset="-122"/>
              </a:rPr>
              <a:t>打印数学成绩和英语成绩都在</a:t>
            </a:r>
            <a:r>
              <a:rPr lang="en-US" altLang="zh-CN" sz="2400">
                <a:latin typeface="微软雅黑" pitchFamily="34" charset="-122"/>
                <a:ea typeface="微软雅黑" pitchFamily="34" charset="-122"/>
              </a:rPr>
              <a:t>90</a:t>
            </a:r>
            <a:r>
              <a:rPr lang="zh-CN" altLang="en-US" sz="2400">
                <a:latin typeface="微软雅黑" pitchFamily="34" charset="-122"/>
                <a:ea typeface="微软雅黑" pitchFamily="34" charset="-122"/>
              </a:rPr>
              <a:t>分以上的学生的信息</a:t>
            </a:r>
          </a:p>
          <a:p>
            <a:pPr lvl="2">
              <a:lnSpc>
                <a:spcPct val="100000"/>
              </a:lnSpc>
              <a:spcAft>
                <a:spcPts val="600"/>
              </a:spcAft>
              <a:buClr>
                <a:schemeClr val="bg2">
                  <a:lumMod val="50000"/>
                </a:schemeClr>
              </a:buClr>
              <a:buFont typeface="Wingdings" pitchFamily="2" charset="2"/>
              <a:buChar char="u"/>
            </a:pPr>
            <a:r>
              <a:rPr lang="zh-CN" altLang="en-US" sz="2400">
                <a:latin typeface="微软雅黑" pitchFamily="34" charset="-122"/>
                <a:ea typeface="微软雅黑" pitchFamily="34" charset="-122"/>
              </a:rPr>
              <a:t>按照数学成绩对这些学生进行排序</a:t>
            </a:r>
          </a:p>
          <a:p>
            <a:pPr lvl="2">
              <a:lnSpc>
                <a:spcPct val="100000"/>
              </a:lnSpc>
              <a:spcAft>
                <a:spcPts val="600"/>
              </a:spcAft>
              <a:buClr>
                <a:schemeClr val="bg2">
                  <a:lumMod val="50000"/>
                </a:schemeClr>
              </a:buClr>
              <a:buFont typeface="Wingdings" pitchFamily="2" charset="2"/>
              <a:buChar char="u"/>
            </a:pPr>
            <a:r>
              <a:rPr lang="zh-CN" altLang="en-US" sz="2400">
                <a:latin typeface="微软雅黑" pitchFamily="34" charset="-122"/>
                <a:ea typeface="微软雅黑" pitchFamily="34" charset="-122"/>
              </a:rPr>
              <a:t>学号为</a:t>
            </a:r>
            <a:r>
              <a:rPr lang="en-US" altLang="zh-CN" sz="2400">
                <a:latin typeface="微软雅黑" pitchFamily="34" charset="-122"/>
                <a:ea typeface="微软雅黑" pitchFamily="34" charset="-122"/>
              </a:rPr>
              <a:t>100</a:t>
            </a:r>
            <a:r>
              <a:rPr lang="zh-CN" altLang="en-US" sz="2400">
                <a:latin typeface="微软雅黑" pitchFamily="34" charset="-122"/>
                <a:ea typeface="微软雅黑" pitchFamily="34" charset="-122"/>
              </a:rPr>
              <a:t>的学生转学走了，如何删除它的信息。</a:t>
            </a:r>
          </a:p>
          <a:p>
            <a:pPr lvl="2">
              <a:lnSpc>
                <a:spcPct val="100000"/>
              </a:lnSpc>
              <a:spcAft>
                <a:spcPts val="600"/>
              </a:spcAft>
              <a:buClr>
                <a:schemeClr val="bg2">
                  <a:lumMod val="50000"/>
                </a:schemeClr>
              </a:buClr>
              <a:buFont typeface="Wingdings" pitchFamily="2" charset="2"/>
              <a:buChar char="u"/>
            </a:pPr>
            <a:r>
              <a:rPr lang="zh-CN" altLang="en-US" sz="2400">
                <a:latin typeface="微软雅黑" pitchFamily="34" charset="-122"/>
                <a:ea typeface="微软雅黑" pitchFamily="34" charset="-122"/>
              </a:rPr>
              <a:t>如何新加一个学生，并且添加完成后学生信息按数学成绩有序</a:t>
            </a:r>
          </a:p>
        </p:txBody>
      </p:sp>
    </p:spTree>
    <p:extLst>
      <p:ext uri="{BB962C8B-B14F-4D97-AF65-F5344CB8AC3E}">
        <p14:creationId xmlns:p14="http://schemas.microsoft.com/office/powerpoint/2010/main" val="913174012"/>
      </p:ext>
    </p:extLst>
  </p:cSld>
  <p:clrMapOvr>
    <a:masterClrMapping/>
  </p:clrMapOvr>
  <p:transition spd="med">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smtClean="0"/>
              <a:t>结构体</a:t>
            </a:r>
            <a:endParaRPr lang="zh-CN" altLang="en-US" b="1"/>
          </a:p>
        </p:txBody>
      </p:sp>
      <p:sp>
        <p:nvSpPr>
          <p:cNvPr id="4" name="内容占位符 2"/>
          <p:cNvSpPr txBox="1">
            <a:spLocks/>
          </p:cNvSpPr>
          <p:nvPr/>
        </p:nvSpPr>
        <p:spPr bwMode="auto">
          <a:xfrm>
            <a:off x="1125860" y="908720"/>
            <a:ext cx="8496944" cy="19399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800"/>
              </a:spcBef>
              <a:spcAft>
                <a:spcPct val="0"/>
              </a:spcAft>
              <a:buClr>
                <a:schemeClr val="tx1"/>
              </a:buClr>
              <a:buSzPct val="80000"/>
              <a:buFont typeface="Arial" charset="0"/>
              <a:buChar char="•"/>
              <a:defRPr sz="2800" kern="1200">
                <a:solidFill>
                  <a:schemeClr val="tx1"/>
                </a:solidFill>
                <a:latin typeface="+mn-lt"/>
                <a:ea typeface="+mn-ea"/>
                <a:cs typeface="+mn-cs"/>
              </a:defRPr>
            </a:lvl1pPr>
            <a:lvl2pPr marL="615950" indent="-285750" algn="l" rtl="0" fontAlgn="base">
              <a:lnSpc>
                <a:spcPct val="90000"/>
              </a:lnSpc>
              <a:spcBef>
                <a:spcPts val="600"/>
              </a:spcBef>
              <a:spcAft>
                <a:spcPct val="0"/>
              </a:spcAft>
              <a:buSzPct val="80000"/>
              <a:buFont typeface="Corbel" pitchFamily="34" charset="0"/>
              <a:buChar char="–"/>
              <a:defRPr sz="2400" kern="1200">
                <a:solidFill>
                  <a:schemeClr val="tx1"/>
                </a:solidFill>
                <a:latin typeface="+mn-lt"/>
                <a:ea typeface="+mn-ea"/>
                <a:cs typeface="+mn-cs"/>
              </a:defRPr>
            </a:lvl2pPr>
            <a:lvl3pPr marL="995363" indent="-228600" algn="l" rtl="0" fontAlgn="base">
              <a:lnSpc>
                <a:spcPct val="90000"/>
              </a:lnSpc>
              <a:spcBef>
                <a:spcPts val="600"/>
              </a:spcBef>
              <a:spcAft>
                <a:spcPct val="0"/>
              </a:spcAft>
              <a:buClr>
                <a:schemeClr val="tx1"/>
              </a:buClr>
              <a:buSzPct val="80000"/>
              <a:buFont typeface="Arial" charset="0"/>
              <a:buChar char="•"/>
              <a:defRPr sz="2000" kern="1200">
                <a:solidFill>
                  <a:schemeClr val="tx1"/>
                </a:solidFill>
                <a:latin typeface="+mn-lt"/>
                <a:ea typeface="+mn-ea"/>
                <a:cs typeface="+mn-cs"/>
              </a:defRPr>
            </a:lvl3pPr>
            <a:lvl4pPr marL="1379538" indent="-282575" algn="l" rtl="0" fontAlgn="base">
              <a:lnSpc>
                <a:spcPct val="90000"/>
              </a:lnSpc>
              <a:spcBef>
                <a:spcPts val="600"/>
              </a:spcBef>
              <a:spcAft>
                <a:spcPct val="0"/>
              </a:spcAft>
              <a:buFont typeface="Corbel" pitchFamily="34" charset="0"/>
              <a:buChar char="–"/>
              <a:defRPr kern="1200">
                <a:solidFill>
                  <a:schemeClr val="tx1"/>
                </a:solidFill>
                <a:latin typeface="+mn-lt"/>
                <a:ea typeface="+mn-ea"/>
                <a:cs typeface="+mn-cs"/>
              </a:defRPr>
            </a:lvl4pPr>
            <a:lvl5pPr marL="1763713" indent="-228600" algn="l" rtl="0" fontAlgn="base">
              <a:lnSpc>
                <a:spcPct val="90000"/>
              </a:lnSpc>
              <a:spcBef>
                <a:spcPts val="600"/>
              </a:spcBef>
              <a:spcAft>
                <a:spcPct val="0"/>
              </a:spcAft>
              <a:buClr>
                <a:schemeClr val="tx1"/>
              </a:buClr>
              <a:buSzPct val="80000"/>
              <a:buFont typeface="Arial" charset="0"/>
              <a:buChar char="•"/>
              <a:defRPr kern="1200">
                <a:solidFill>
                  <a:schemeClr val="tx1"/>
                </a:solidFill>
                <a:latin typeface="+mn-lt"/>
                <a:ea typeface="+mn-ea"/>
                <a:cs typeface="+mn-cs"/>
              </a:defRPr>
            </a:lvl5pPr>
            <a:lvl6pPr marL="2148840"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6pPr>
            <a:lvl7pPr marL="2532888" indent="-228600" algn="l" defTabSz="914400" rtl="0" eaLnBrk="1" latinLnBrk="0" hangingPunct="1">
              <a:lnSpc>
                <a:spcPct val="90000"/>
              </a:lnSpc>
              <a:spcBef>
                <a:spcPts val="600"/>
              </a:spcBef>
              <a:buSzPct val="80000"/>
              <a:buFont typeface="Arial" pitchFamily="34" charset="0"/>
              <a:buChar char="•"/>
              <a:defRPr sz="1800" kern="1200" baseline="0">
                <a:solidFill>
                  <a:schemeClr val="tx1"/>
                </a:solidFill>
                <a:latin typeface="+mn-lt"/>
                <a:ea typeface="+mn-ea"/>
                <a:cs typeface="+mn-cs"/>
              </a:defRPr>
            </a:lvl7pPr>
            <a:lvl8pPr marL="2916936"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8pPr>
            <a:lvl9pPr marL="3300984" indent="-228600" algn="l" defTabSz="914400" rtl="0" eaLnBrk="1" latinLnBrk="0" hangingPunct="1">
              <a:lnSpc>
                <a:spcPct val="90000"/>
              </a:lnSpc>
              <a:spcBef>
                <a:spcPts val="600"/>
              </a:spcBef>
              <a:buSzPct val="80000"/>
              <a:buFont typeface="Arial" pitchFamily="34" charset="0"/>
              <a:buChar char="•"/>
              <a:defRPr sz="1800" kern="1200">
                <a:solidFill>
                  <a:schemeClr val="tx1"/>
                </a:solidFill>
                <a:latin typeface="+mn-lt"/>
                <a:ea typeface="+mn-ea"/>
                <a:cs typeface="+mn-cs"/>
              </a:defRPr>
            </a:lvl9pPr>
          </a:lstStyle>
          <a:p>
            <a:pPr>
              <a:buClr>
                <a:schemeClr val="bg2">
                  <a:lumMod val="50000"/>
                </a:schemeClr>
              </a:buClr>
              <a:buSzPct val="100000"/>
              <a:buFont typeface="Wingdings" pitchFamily="2" charset="2"/>
              <a:buChar char=""/>
            </a:pPr>
            <a:r>
              <a:rPr lang="zh-CN" altLang="en-US" smtClean="0">
                <a:latin typeface="微软雅黑" pitchFamily="34" charset="-122"/>
                <a:ea typeface="微软雅黑" pitchFamily="34" charset="-122"/>
              </a:rPr>
              <a:t>计算机如何表示一个学生的信息？</a:t>
            </a:r>
            <a:endParaRPr lang="en-US" altLang="zh-CN" smtClean="0">
              <a:latin typeface="微软雅黑" pitchFamily="34" charset="-122"/>
              <a:ea typeface="微软雅黑" pitchFamily="34" charset="-122"/>
            </a:endParaRPr>
          </a:p>
          <a:p>
            <a:pPr>
              <a:buClr>
                <a:schemeClr val="bg2">
                  <a:lumMod val="50000"/>
                </a:schemeClr>
              </a:buClr>
              <a:buSzPct val="100000"/>
              <a:buFont typeface="Wingdings" pitchFamily="2" charset="2"/>
              <a:buChar char=""/>
            </a:pPr>
            <a:r>
              <a:rPr lang="zh-CN" altLang="en-US" smtClean="0">
                <a:latin typeface="微软雅黑" pitchFamily="34" charset="-122"/>
                <a:ea typeface="微软雅黑" pitchFamily="34" charset="-122"/>
              </a:rPr>
              <a:t>如何表示多个学生的信息？</a:t>
            </a:r>
            <a:endParaRPr lang="en-US" altLang="zh-CN" smtClean="0">
              <a:latin typeface="微软雅黑" pitchFamily="34" charset="-122"/>
              <a:ea typeface="微软雅黑" pitchFamily="34" charset="-122"/>
            </a:endParaRPr>
          </a:p>
          <a:p>
            <a:pPr>
              <a:buClr>
                <a:schemeClr val="bg2">
                  <a:lumMod val="50000"/>
                </a:schemeClr>
              </a:buClr>
              <a:buSzPct val="100000"/>
              <a:buFont typeface="Wingdings" pitchFamily="2" charset="2"/>
              <a:buChar char=""/>
            </a:pPr>
            <a:r>
              <a:rPr lang="zh-CN" altLang="en-US" smtClean="0">
                <a:latin typeface="微软雅黑" pitchFamily="34" charset="-122"/>
                <a:ea typeface="微软雅黑" pitchFamily="34" charset="-122"/>
              </a:rPr>
              <a:t>如何用计算机处理如下表格：</a:t>
            </a:r>
            <a:endParaRPr lang="zh-CN" altLang="en-US" dirty="0" smtClean="0">
              <a:latin typeface="微软雅黑" pitchFamily="34" charset="-122"/>
              <a:ea typeface="微软雅黑" pitchFamily="34" charset="-122"/>
            </a:endParaRPr>
          </a:p>
        </p:txBody>
      </p:sp>
      <p:sp>
        <p:nvSpPr>
          <p:cNvPr id="5" name="Rectangle 4"/>
          <p:cNvSpPr>
            <a:spLocks noChangeArrowheads="1"/>
          </p:cNvSpPr>
          <p:nvPr/>
        </p:nvSpPr>
        <p:spPr bwMode="auto">
          <a:xfrm>
            <a:off x="3219698" y="2754640"/>
            <a:ext cx="5322986" cy="523220"/>
          </a:xfrm>
          <a:prstGeom prst="rect">
            <a:avLst/>
          </a:prstGeom>
          <a:noFill/>
          <a:ln w="12700">
            <a:noFill/>
            <a:miter lim="800000"/>
            <a:headEnd type="none" w="sm" len="sm"/>
            <a:tailEnd type="none" w="sm" len="sm"/>
          </a:ln>
        </p:spPr>
        <p:txBody>
          <a:bodyPr wrap="square" anchor="ctr">
            <a:spAutoFit/>
          </a:bodyPr>
          <a:lstStyle/>
          <a:p>
            <a:r>
              <a:rPr lang="zh-CN" altLang="en-US" sz="2800" b="1" dirty="0" smtClean="0">
                <a:solidFill>
                  <a:srgbClr val="3366FF"/>
                </a:solidFill>
                <a:latin typeface="微软雅黑" pitchFamily="34" charset="-122"/>
                <a:ea typeface="微软雅黑" pitchFamily="34" charset="-122"/>
                <a:cs typeface="Courier New" pitchFamily="49" charset="0"/>
              </a:rPr>
              <a:t>       某</a:t>
            </a:r>
            <a:r>
              <a:rPr lang="zh-CN" altLang="en-US" sz="2800" b="1" dirty="0">
                <a:solidFill>
                  <a:srgbClr val="3366FF"/>
                </a:solidFill>
                <a:latin typeface="微软雅黑" pitchFamily="34" charset="-122"/>
                <a:ea typeface="微软雅黑" pitchFamily="34" charset="-122"/>
                <a:cs typeface="Courier New" pitchFamily="49" charset="0"/>
              </a:rPr>
              <a:t>学校学生成绩管理表</a:t>
            </a:r>
          </a:p>
        </p:txBody>
      </p:sp>
      <p:graphicFrame>
        <p:nvGraphicFramePr>
          <p:cNvPr id="6" name="Group 380"/>
          <p:cNvGraphicFramePr>
            <a:graphicFrameLocks noGrp="1"/>
          </p:cNvGraphicFramePr>
          <p:nvPr>
            <p:extLst>
              <p:ext uri="{D42A27DB-BD31-4B8C-83A1-F6EECF244321}">
                <p14:modId xmlns:p14="http://schemas.microsoft.com/office/powerpoint/2010/main" val="1485709837"/>
              </p:ext>
            </p:extLst>
          </p:nvPr>
        </p:nvGraphicFramePr>
        <p:xfrm>
          <a:off x="2206699" y="3428265"/>
          <a:ext cx="7704137" cy="2593023"/>
        </p:xfrm>
        <a:graphic>
          <a:graphicData uri="http://schemas.openxmlformats.org/drawingml/2006/table">
            <a:tbl>
              <a:tblPr>
                <a:effectLst>
                  <a:outerShdw blurRad="50800" dist="38100" dir="2700000" algn="tl" rotWithShape="0">
                    <a:prstClr val="black">
                      <a:alpha val="40000"/>
                    </a:prstClr>
                  </a:outerShdw>
                </a:effectLst>
              </a:tblPr>
              <a:tblGrid>
                <a:gridCol w="792088">
                  <a:extLst>
                    <a:ext uri="{9D8B030D-6E8A-4147-A177-3AD203B41FA5}">
                      <a16:colId xmlns:a16="http://schemas.microsoft.com/office/drawing/2014/main" val="20000"/>
                    </a:ext>
                  </a:extLst>
                </a:gridCol>
                <a:gridCol w="936104">
                  <a:extLst>
                    <a:ext uri="{9D8B030D-6E8A-4147-A177-3AD203B41FA5}">
                      <a16:colId xmlns:a16="http://schemas.microsoft.com/office/drawing/2014/main" val="20001"/>
                    </a:ext>
                  </a:extLst>
                </a:gridCol>
                <a:gridCol w="720080">
                  <a:extLst>
                    <a:ext uri="{9D8B030D-6E8A-4147-A177-3AD203B41FA5}">
                      <a16:colId xmlns:a16="http://schemas.microsoft.com/office/drawing/2014/main" val="20002"/>
                    </a:ext>
                  </a:extLst>
                </a:gridCol>
                <a:gridCol w="1224136">
                  <a:extLst>
                    <a:ext uri="{9D8B030D-6E8A-4147-A177-3AD203B41FA5}">
                      <a16:colId xmlns:a16="http://schemas.microsoft.com/office/drawing/2014/main" val="20003"/>
                    </a:ext>
                  </a:extLst>
                </a:gridCol>
                <a:gridCol w="936104">
                  <a:extLst>
                    <a:ext uri="{9D8B030D-6E8A-4147-A177-3AD203B41FA5}">
                      <a16:colId xmlns:a16="http://schemas.microsoft.com/office/drawing/2014/main" val="20004"/>
                    </a:ext>
                  </a:extLst>
                </a:gridCol>
                <a:gridCol w="1008112">
                  <a:extLst>
                    <a:ext uri="{9D8B030D-6E8A-4147-A177-3AD203B41FA5}">
                      <a16:colId xmlns:a16="http://schemas.microsoft.com/office/drawing/2014/main" val="20005"/>
                    </a:ext>
                  </a:extLst>
                </a:gridCol>
                <a:gridCol w="1080120">
                  <a:extLst>
                    <a:ext uri="{9D8B030D-6E8A-4147-A177-3AD203B41FA5}">
                      <a16:colId xmlns:a16="http://schemas.microsoft.com/office/drawing/2014/main" val="20006"/>
                    </a:ext>
                  </a:extLst>
                </a:gridCol>
                <a:gridCol w="1007393">
                  <a:extLst>
                    <a:ext uri="{9D8B030D-6E8A-4147-A177-3AD203B41FA5}">
                      <a16:colId xmlns:a16="http://schemas.microsoft.com/office/drawing/2014/main" val="20007"/>
                    </a:ext>
                  </a:extLst>
                </a:gridCol>
              </a:tblGrid>
              <a:tr h="398463">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800" b="1" i="0" u="none" strike="noStrike" cap="none" normalizeH="0" baseline="0" dirty="0" smtClean="0">
                          <a:ln>
                            <a:noFill/>
                          </a:ln>
                          <a:solidFill>
                            <a:schemeClr val="tx1"/>
                          </a:solidFill>
                          <a:effectLst/>
                          <a:latin typeface="微软雅黑" pitchFamily="34" charset="-122"/>
                          <a:ea typeface="微软雅黑" pitchFamily="34" charset="-122"/>
                          <a:cs typeface="Courier New" pitchFamily="49" charset="0"/>
                        </a:rPr>
                        <a:t>学号</a:t>
                      </a:r>
                      <a:endParaRPr kumimoji="0" lang="zh-CN" altLang="en-US" sz="1800" b="0" i="0" u="none" strike="noStrike" cap="none" normalizeH="0" baseline="0" dirty="0" smtClean="0">
                        <a:ln>
                          <a:noFill/>
                        </a:ln>
                        <a:solidFill>
                          <a:schemeClr val="tx1"/>
                        </a:solidFill>
                        <a:effectLst/>
                        <a:latin typeface="微软雅黑" pitchFamily="34" charset="-122"/>
                        <a:ea typeface="微软雅黑" pitchFamily="34" charset="-122"/>
                        <a:cs typeface="Courier New" pitchFamily="49" charset="0"/>
                      </a:endParaRPr>
                    </a:p>
                  </a:txBody>
                  <a:tcPr anchor="ctr" horzOverflow="overflow">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lnTlToBr>
                      <a:noFill/>
                    </a:lnTlToBr>
                    <a:lnBlToTr>
                      <a:noFill/>
                    </a:lnBlToTr>
                    <a:solidFill>
                      <a:schemeClr val="bg2">
                        <a:lumMod val="20000"/>
                        <a:lumOff val="80000"/>
                      </a:schemeClr>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chemeClr val="tx1"/>
                          </a:solidFill>
                          <a:effectLst/>
                          <a:latin typeface="微软雅黑" pitchFamily="34" charset="-122"/>
                          <a:ea typeface="微软雅黑" pitchFamily="34" charset="-122"/>
                          <a:cs typeface="Courier New" pitchFamily="49" charset="0"/>
                        </a:rPr>
                        <a:t>姓名</a:t>
                      </a:r>
                      <a:endParaRPr kumimoji="0" lang="zh-CN" altLang="en-US" sz="1800" b="0" i="0" u="none" strike="noStrike" cap="none" normalizeH="0" baseline="0" smtClean="0">
                        <a:ln>
                          <a:noFill/>
                        </a:ln>
                        <a:solidFill>
                          <a:schemeClr val="tx1"/>
                        </a:solidFill>
                        <a:effectLst/>
                        <a:latin typeface="微软雅黑" pitchFamily="34" charset="-122"/>
                        <a:ea typeface="微软雅黑" pitchFamily="34" charset="-122"/>
                        <a:cs typeface="Courier New" pitchFamily="49" charset="0"/>
                      </a:endParaRPr>
                    </a:p>
                  </a:txBody>
                  <a:tcPr anchor="ctr" horzOverflow="overflow">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lnTlToBr>
                      <a:noFill/>
                    </a:lnTlToBr>
                    <a:lnBlToTr>
                      <a:noFill/>
                    </a:lnBlToTr>
                    <a:solidFill>
                      <a:schemeClr val="bg2">
                        <a:lumMod val="20000"/>
                        <a:lumOff val="80000"/>
                      </a:schemeClr>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chemeClr val="tx1"/>
                          </a:solidFill>
                          <a:effectLst/>
                          <a:latin typeface="微软雅黑" pitchFamily="34" charset="-122"/>
                          <a:ea typeface="微软雅黑" pitchFamily="34" charset="-122"/>
                          <a:cs typeface="Courier New" pitchFamily="49" charset="0"/>
                        </a:rPr>
                        <a:t>性别</a:t>
                      </a:r>
                      <a:endParaRPr kumimoji="0" lang="zh-CN" altLang="en-US" sz="1800" b="0" i="0" u="none" strike="noStrike" cap="none" normalizeH="0" baseline="0" smtClean="0">
                        <a:ln>
                          <a:noFill/>
                        </a:ln>
                        <a:solidFill>
                          <a:schemeClr val="tx1"/>
                        </a:solidFill>
                        <a:effectLst/>
                        <a:latin typeface="微软雅黑" pitchFamily="34" charset="-122"/>
                        <a:ea typeface="微软雅黑" pitchFamily="34" charset="-122"/>
                        <a:cs typeface="Courier New" pitchFamily="49" charset="0"/>
                      </a:endParaRPr>
                    </a:p>
                  </a:txBody>
                  <a:tcPr anchor="ctr" horzOverflow="overflow">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lnTlToBr>
                      <a:noFill/>
                    </a:lnTlToBr>
                    <a:lnBlToTr>
                      <a:noFill/>
                    </a:lnBlToTr>
                    <a:solidFill>
                      <a:schemeClr val="bg2">
                        <a:lumMod val="20000"/>
                        <a:lumOff val="80000"/>
                      </a:schemeClr>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chemeClr val="tx1"/>
                          </a:solidFill>
                          <a:effectLst/>
                          <a:latin typeface="微软雅黑" pitchFamily="34" charset="-122"/>
                          <a:ea typeface="微软雅黑" pitchFamily="34" charset="-122"/>
                          <a:cs typeface="Courier New" pitchFamily="49" charset="0"/>
                        </a:rPr>
                        <a:t>入学时间</a:t>
                      </a:r>
                      <a:endParaRPr kumimoji="0" lang="zh-CN" altLang="en-US" sz="1800" b="0" i="0" u="none" strike="noStrike" cap="none" normalizeH="0" baseline="0" smtClean="0">
                        <a:ln>
                          <a:noFill/>
                        </a:ln>
                        <a:solidFill>
                          <a:schemeClr val="tx1"/>
                        </a:solidFill>
                        <a:effectLst/>
                        <a:latin typeface="微软雅黑" pitchFamily="34" charset="-122"/>
                        <a:ea typeface="微软雅黑" pitchFamily="34" charset="-122"/>
                        <a:cs typeface="Courier New" pitchFamily="49" charset="0"/>
                      </a:endParaRPr>
                    </a:p>
                  </a:txBody>
                  <a:tcPr anchor="ctr" horzOverflow="overflow">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lnTlToBr>
                      <a:noFill/>
                    </a:lnTlToBr>
                    <a:lnBlToTr>
                      <a:noFill/>
                    </a:lnBlToTr>
                    <a:solidFill>
                      <a:schemeClr val="bg2">
                        <a:lumMod val="20000"/>
                        <a:lumOff val="80000"/>
                      </a:schemeClr>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微软雅黑" pitchFamily="34" charset="-122"/>
                          <a:ea typeface="微软雅黑" pitchFamily="34" charset="-122"/>
                          <a:cs typeface="Courier New" pitchFamily="49" charset="0"/>
                        </a:rPr>
                        <a:t>C</a:t>
                      </a:r>
                      <a:r>
                        <a:rPr kumimoji="0" lang="zh-CN" altLang="en-US" sz="1800" b="1" i="0" u="none" strike="noStrike" cap="none" normalizeH="0" baseline="0" smtClean="0">
                          <a:ln>
                            <a:noFill/>
                          </a:ln>
                          <a:solidFill>
                            <a:schemeClr val="tx1"/>
                          </a:solidFill>
                          <a:effectLst/>
                          <a:latin typeface="微软雅黑" pitchFamily="34" charset="-122"/>
                          <a:ea typeface="微软雅黑" pitchFamily="34" charset="-122"/>
                          <a:cs typeface="Courier New" pitchFamily="49" charset="0"/>
                        </a:rPr>
                        <a:t>语言</a:t>
                      </a:r>
                      <a:endParaRPr kumimoji="0" lang="zh-CN" altLang="en-US" sz="1800" b="0" i="0" u="none" strike="noStrike" cap="none" normalizeH="0" baseline="0" smtClean="0">
                        <a:ln>
                          <a:noFill/>
                        </a:ln>
                        <a:solidFill>
                          <a:schemeClr val="tx1"/>
                        </a:solidFill>
                        <a:effectLst/>
                        <a:latin typeface="微软雅黑" pitchFamily="34" charset="-122"/>
                        <a:ea typeface="微软雅黑" pitchFamily="34" charset="-122"/>
                        <a:cs typeface="Courier New" pitchFamily="49" charset="0"/>
                      </a:endParaRPr>
                    </a:p>
                  </a:txBody>
                  <a:tcPr anchor="ctr" horzOverflow="overflow">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lnTlToBr>
                      <a:noFill/>
                    </a:lnTlToBr>
                    <a:lnBlToTr>
                      <a:noFill/>
                    </a:lnBlToTr>
                    <a:solidFill>
                      <a:schemeClr val="bg2">
                        <a:lumMod val="20000"/>
                        <a:lumOff val="80000"/>
                      </a:schemeClr>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chemeClr val="tx1"/>
                          </a:solidFill>
                          <a:effectLst/>
                          <a:latin typeface="微软雅黑" pitchFamily="34" charset="-122"/>
                          <a:ea typeface="微软雅黑" pitchFamily="34" charset="-122"/>
                          <a:cs typeface="Courier New" pitchFamily="49" charset="0"/>
                        </a:rPr>
                        <a:t>英 语</a:t>
                      </a:r>
                      <a:endParaRPr kumimoji="0" lang="zh-CN" altLang="en-US" sz="1800" b="0" i="0" u="none" strike="noStrike" cap="none" normalizeH="0" baseline="0" smtClean="0">
                        <a:ln>
                          <a:noFill/>
                        </a:ln>
                        <a:solidFill>
                          <a:schemeClr val="tx1"/>
                        </a:solidFill>
                        <a:effectLst/>
                        <a:latin typeface="微软雅黑" pitchFamily="34" charset="-122"/>
                        <a:ea typeface="微软雅黑" pitchFamily="34" charset="-122"/>
                        <a:cs typeface="Courier New" pitchFamily="49" charset="0"/>
                      </a:endParaRPr>
                    </a:p>
                  </a:txBody>
                  <a:tcPr anchor="ctr" horzOverflow="overflow">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lnTlToBr>
                      <a:noFill/>
                    </a:lnTlToBr>
                    <a:lnBlToTr>
                      <a:noFill/>
                    </a:lnBlToTr>
                    <a:solidFill>
                      <a:schemeClr val="bg2">
                        <a:lumMod val="20000"/>
                        <a:lumOff val="80000"/>
                      </a:schemeClr>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chemeClr val="tx1"/>
                          </a:solidFill>
                          <a:effectLst/>
                          <a:latin typeface="微软雅黑" pitchFamily="34" charset="-122"/>
                          <a:ea typeface="微软雅黑" pitchFamily="34" charset="-122"/>
                          <a:cs typeface="Courier New" pitchFamily="49" charset="0"/>
                        </a:rPr>
                        <a:t>数 学</a:t>
                      </a:r>
                      <a:endParaRPr kumimoji="0" lang="zh-CN" altLang="en-US" sz="1800" b="0" i="0" u="none" strike="noStrike" cap="none" normalizeH="0" baseline="0" smtClean="0">
                        <a:ln>
                          <a:noFill/>
                        </a:ln>
                        <a:solidFill>
                          <a:schemeClr val="tx1"/>
                        </a:solidFill>
                        <a:effectLst/>
                        <a:latin typeface="微软雅黑" pitchFamily="34" charset="-122"/>
                        <a:ea typeface="微软雅黑" pitchFamily="34" charset="-122"/>
                        <a:cs typeface="Courier New" pitchFamily="49" charset="0"/>
                      </a:endParaRPr>
                    </a:p>
                  </a:txBody>
                  <a:tcPr anchor="ctr" horzOverflow="overflow">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lnTlToBr>
                      <a:noFill/>
                    </a:lnTlToBr>
                    <a:lnBlToTr>
                      <a:noFill/>
                    </a:lnBlToTr>
                    <a:solidFill>
                      <a:schemeClr val="bg2">
                        <a:lumMod val="20000"/>
                        <a:lumOff val="80000"/>
                      </a:schemeClr>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chemeClr val="tx1"/>
                          </a:solidFill>
                          <a:effectLst/>
                          <a:latin typeface="微软雅黑" pitchFamily="34" charset="-122"/>
                          <a:ea typeface="微软雅黑" pitchFamily="34" charset="-122"/>
                          <a:cs typeface="Courier New" pitchFamily="49" charset="0"/>
                        </a:rPr>
                        <a:t>音 乐</a:t>
                      </a:r>
                      <a:endParaRPr kumimoji="0" lang="zh-CN" altLang="en-US" sz="1800" b="0" i="0" u="none" strike="noStrike" cap="none" normalizeH="0" baseline="0" smtClean="0">
                        <a:ln>
                          <a:noFill/>
                        </a:ln>
                        <a:solidFill>
                          <a:schemeClr val="tx1"/>
                        </a:solidFill>
                        <a:effectLst/>
                        <a:latin typeface="微软雅黑" pitchFamily="34" charset="-122"/>
                        <a:ea typeface="微软雅黑" pitchFamily="34" charset="-122"/>
                        <a:cs typeface="Courier New" pitchFamily="49" charset="0"/>
                      </a:endParaRPr>
                    </a:p>
                  </a:txBody>
                  <a:tcPr anchor="ctr" horzOverflow="overflow">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lnTlToBr>
                      <a:noFill/>
                    </a:lnTlToBr>
                    <a:lnBlToTr>
                      <a:noFill/>
                    </a:lnBlToTr>
                    <a:solidFill>
                      <a:schemeClr val="bg2">
                        <a:lumMod val="20000"/>
                        <a:lumOff val="80000"/>
                      </a:schemeClr>
                    </a:solidFill>
                  </a:tcPr>
                </a:tc>
                <a:extLst>
                  <a:ext uri="{0D108BD9-81ED-4DB2-BD59-A6C34878D82A}">
                    <a16:rowId xmlns:a16="http://schemas.microsoft.com/office/drawing/2014/main" val="10000"/>
                  </a:ext>
                </a:extLst>
              </a:tr>
              <a:tr h="273050">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微软雅黑" pitchFamily="34" charset="-122"/>
                          <a:ea typeface="微软雅黑" pitchFamily="34" charset="-122"/>
                          <a:cs typeface="Courier New" pitchFamily="49" charset="0"/>
                        </a:rPr>
                        <a:t>1</a:t>
                      </a:r>
                    </a:p>
                  </a:txBody>
                  <a:tcPr anchor="ctr" horzOverflow="overflow">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lnTlToBr>
                      <a:noFill/>
                    </a:lnTlToBr>
                    <a:lnBlToTr>
                      <a:noFill/>
                    </a:lnBlToTr>
                    <a:solidFill>
                      <a:schemeClr val="bg2">
                        <a:lumMod val="20000"/>
                        <a:lumOff val="80000"/>
                      </a:schemeClr>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微软雅黑" pitchFamily="34" charset="-122"/>
                          <a:ea typeface="微软雅黑" pitchFamily="34" charset="-122"/>
                          <a:cs typeface="Courier New" pitchFamily="49" charset="0"/>
                        </a:rPr>
                        <a:t>令狐冲</a:t>
                      </a:r>
                    </a:p>
                  </a:txBody>
                  <a:tcPr anchor="ctr" horzOverflow="overflow">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lnTlToBr>
                      <a:noFill/>
                    </a:lnTlToBr>
                    <a:lnBlToTr>
                      <a:noFill/>
                    </a:lnBlToTr>
                    <a:solidFill>
                      <a:schemeClr val="bg2">
                        <a:lumMod val="20000"/>
                        <a:lumOff val="80000"/>
                      </a:schemeClr>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800" b="0" i="0" u="none" strike="noStrike" cap="none" normalizeH="0" baseline="0" dirty="0" smtClean="0">
                          <a:ln>
                            <a:noFill/>
                          </a:ln>
                          <a:solidFill>
                            <a:schemeClr val="tx1"/>
                          </a:solidFill>
                          <a:effectLst/>
                          <a:latin typeface="微软雅黑" pitchFamily="34" charset="-122"/>
                          <a:ea typeface="微软雅黑" pitchFamily="34" charset="-122"/>
                          <a:cs typeface="Courier New" pitchFamily="49" charset="0"/>
                        </a:rPr>
                        <a:t>男</a:t>
                      </a:r>
                    </a:p>
                  </a:txBody>
                  <a:tcPr anchor="ctr" horzOverflow="overflow">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lnTlToBr>
                      <a:noFill/>
                    </a:lnTlToBr>
                    <a:lnBlToTr>
                      <a:noFill/>
                    </a:lnBlToTr>
                    <a:solidFill>
                      <a:schemeClr val="bg2">
                        <a:lumMod val="20000"/>
                        <a:lumOff val="80000"/>
                      </a:schemeClr>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微软雅黑" pitchFamily="34" charset="-122"/>
                          <a:ea typeface="微软雅黑" pitchFamily="34" charset="-122"/>
                          <a:cs typeface="Courier New" pitchFamily="49" charset="0"/>
                        </a:rPr>
                        <a:t>1999</a:t>
                      </a:r>
                    </a:p>
                  </a:txBody>
                  <a:tcPr anchor="ctr" horzOverflow="overflow">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lnTlToBr>
                      <a:noFill/>
                    </a:lnTlToBr>
                    <a:lnBlToTr>
                      <a:noFill/>
                    </a:lnBlToTr>
                    <a:solidFill>
                      <a:schemeClr val="bg2">
                        <a:lumMod val="20000"/>
                        <a:lumOff val="80000"/>
                      </a:schemeClr>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微软雅黑" pitchFamily="34" charset="-122"/>
                          <a:ea typeface="微软雅黑" pitchFamily="34" charset="-122"/>
                          <a:cs typeface="Courier New" pitchFamily="49" charset="0"/>
                        </a:rPr>
                        <a:t>90</a:t>
                      </a:r>
                    </a:p>
                  </a:txBody>
                  <a:tcPr anchor="ctr" horzOverflow="overflow">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lnTlToBr>
                      <a:noFill/>
                    </a:lnTlToBr>
                    <a:lnBlToTr>
                      <a:noFill/>
                    </a:lnBlToTr>
                    <a:solidFill>
                      <a:schemeClr val="bg2">
                        <a:lumMod val="20000"/>
                        <a:lumOff val="80000"/>
                      </a:schemeClr>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微软雅黑" pitchFamily="34" charset="-122"/>
                          <a:ea typeface="微软雅黑" pitchFamily="34" charset="-122"/>
                          <a:cs typeface="Courier New" pitchFamily="49" charset="0"/>
                        </a:rPr>
                        <a:t>83</a:t>
                      </a:r>
                    </a:p>
                  </a:txBody>
                  <a:tcPr anchor="ctr" horzOverflow="overflow">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lnTlToBr>
                      <a:noFill/>
                    </a:lnTlToBr>
                    <a:lnBlToTr>
                      <a:noFill/>
                    </a:lnBlToTr>
                    <a:solidFill>
                      <a:schemeClr val="bg2">
                        <a:lumMod val="20000"/>
                        <a:lumOff val="80000"/>
                      </a:schemeClr>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微软雅黑" pitchFamily="34" charset="-122"/>
                          <a:ea typeface="微软雅黑" pitchFamily="34" charset="-122"/>
                          <a:cs typeface="Courier New" pitchFamily="49" charset="0"/>
                        </a:rPr>
                        <a:t>72</a:t>
                      </a:r>
                    </a:p>
                  </a:txBody>
                  <a:tcPr anchor="ctr" horzOverflow="overflow">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lnTlToBr>
                      <a:noFill/>
                    </a:lnTlToBr>
                    <a:lnBlToTr>
                      <a:noFill/>
                    </a:lnBlToTr>
                    <a:solidFill>
                      <a:schemeClr val="bg2">
                        <a:lumMod val="20000"/>
                        <a:lumOff val="80000"/>
                      </a:schemeClr>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微软雅黑" pitchFamily="34" charset="-122"/>
                          <a:ea typeface="微软雅黑" pitchFamily="34" charset="-122"/>
                          <a:cs typeface="Courier New" pitchFamily="49" charset="0"/>
                        </a:rPr>
                        <a:t>82</a:t>
                      </a:r>
                    </a:p>
                  </a:txBody>
                  <a:tcPr anchor="ctr" horzOverflow="overflow">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lnTlToBr>
                      <a:noFill/>
                    </a:lnTlToBr>
                    <a:lnBlToTr>
                      <a:noFill/>
                    </a:lnBlToTr>
                    <a:solidFill>
                      <a:schemeClr val="bg2">
                        <a:lumMod val="20000"/>
                        <a:lumOff val="80000"/>
                      </a:schemeClr>
                    </a:solidFill>
                  </a:tcPr>
                </a:tc>
                <a:extLst>
                  <a:ext uri="{0D108BD9-81ED-4DB2-BD59-A6C34878D82A}">
                    <a16:rowId xmlns:a16="http://schemas.microsoft.com/office/drawing/2014/main" val="10001"/>
                  </a:ext>
                </a:extLst>
              </a:tr>
              <a:tr h="274638">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微软雅黑" pitchFamily="34" charset="-122"/>
                          <a:ea typeface="微软雅黑" pitchFamily="34" charset="-122"/>
                          <a:cs typeface="Courier New" pitchFamily="49" charset="0"/>
                        </a:rPr>
                        <a:t>2</a:t>
                      </a:r>
                    </a:p>
                  </a:txBody>
                  <a:tcPr anchor="ctr" horzOverflow="overflow">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lnTlToBr>
                      <a:noFill/>
                    </a:lnTlToBr>
                    <a:lnBlToTr>
                      <a:noFill/>
                    </a:lnBlToTr>
                    <a:solidFill>
                      <a:schemeClr val="bg2">
                        <a:lumMod val="20000"/>
                        <a:lumOff val="80000"/>
                      </a:schemeClr>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微软雅黑" pitchFamily="34" charset="-122"/>
                          <a:ea typeface="微软雅黑" pitchFamily="34" charset="-122"/>
                          <a:cs typeface="Courier New" pitchFamily="49" charset="0"/>
                        </a:rPr>
                        <a:t>林平之</a:t>
                      </a:r>
                    </a:p>
                  </a:txBody>
                  <a:tcPr anchor="ctr" horzOverflow="overflow">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lnTlToBr>
                      <a:noFill/>
                    </a:lnTlToBr>
                    <a:lnBlToTr>
                      <a:noFill/>
                    </a:lnBlToTr>
                    <a:solidFill>
                      <a:schemeClr val="bg2">
                        <a:lumMod val="20000"/>
                        <a:lumOff val="80000"/>
                      </a:schemeClr>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微软雅黑" pitchFamily="34" charset="-122"/>
                          <a:ea typeface="微软雅黑" pitchFamily="34" charset="-122"/>
                          <a:cs typeface="Courier New" pitchFamily="49" charset="0"/>
                        </a:rPr>
                        <a:t>男</a:t>
                      </a:r>
                    </a:p>
                  </a:txBody>
                  <a:tcPr anchor="ctr" horzOverflow="overflow">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lnTlToBr>
                      <a:noFill/>
                    </a:lnTlToBr>
                    <a:lnBlToTr>
                      <a:noFill/>
                    </a:lnBlToTr>
                    <a:solidFill>
                      <a:schemeClr val="bg2">
                        <a:lumMod val="20000"/>
                        <a:lumOff val="80000"/>
                      </a:schemeClr>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微软雅黑" pitchFamily="34" charset="-122"/>
                          <a:ea typeface="微软雅黑" pitchFamily="34" charset="-122"/>
                          <a:cs typeface="Courier New" pitchFamily="49" charset="0"/>
                        </a:rPr>
                        <a:t>1999</a:t>
                      </a:r>
                    </a:p>
                  </a:txBody>
                  <a:tcPr anchor="ctr" horzOverflow="overflow">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lnTlToBr>
                      <a:noFill/>
                    </a:lnTlToBr>
                    <a:lnBlToTr>
                      <a:noFill/>
                    </a:lnBlToTr>
                    <a:solidFill>
                      <a:schemeClr val="bg2">
                        <a:lumMod val="20000"/>
                        <a:lumOff val="80000"/>
                      </a:schemeClr>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微软雅黑" pitchFamily="34" charset="-122"/>
                          <a:ea typeface="微软雅黑" pitchFamily="34" charset="-122"/>
                          <a:cs typeface="Courier New" pitchFamily="49" charset="0"/>
                        </a:rPr>
                        <a:t>78</a:t>
                      </a:r>
                    </a:p>
                  </a:txBody>
                  <a:tcPr anchor="ctr" horzOverflow="overflow">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lnTlToBr>
                      <a:noFill/>
                    </a:lnTlToBr>
                    <a:lnBlToTr>
                      <a:noFill/>
                    </a:lnBlToTr>
                    <a:solidFill>
                      <a:schemeClr val="bg2">
                        <a:lumMod val="20000"/>
                        <a:lumOff val="80000"/>
                      </a:schemeClr>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微软雅黑" pitchFamily="34" charset="-122"/>
                          <a:ea typeface="微软雅黑" pitchFamily="34" charset="-122"/>
                          <a:cs typeface="Courier New" pitchFamily="49" charset="0"/>
                        </a:rPr>
                        <a:t>92</a:t>
                      </a:r>
                    </a:p>
                  </a:txBody>
                  <a:tcPr anchor="ctr" horzOverflow="overflow">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lnTlToBr>
                      <a:noFill/>
                    </a:lnTlToBr>
                    <a:lnBlToTr>
                      <a:noFill/>
                    </a:lnBlToTr>
                    <a:solidFill>
                      <a:schemeClr val="bg2">
                        <a:lumMod val="20000"/>
                        <a:lumOff val="80000"/>
                      </a:schemeClr>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微软雅黑" pitchFamily="34" charset="-122"/>
                          <a:ea typeface="微软雅黑" pitchFamily="34" charset="-122"/>
                          <a:cs typeface="Courier New" pitchFamily="49" charset="0"/>
                        </a:rPr>
                        <a:t>88</a:t>
                      </a:r>
                    </a:p>
                  </a:txBody>
                  <a:tcPr anchor="ctr" horzOverflow="overflow">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lnTlToBr>
                      <a:noFill/>
                    </a:lnTlToBr>
                    <a:lnBlToTr>
                      <a:noFill/>
                    </a:lnBlToTr>
                    <a:solidFill>
                      <a:schemeClr val="bg2">
                        <a:lumMod val="20000"/>
                        <a:lumOff val="80000"/>
                      </a:schemeClr>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微软雅黑" pitchFamily="34" charset="-122"/>
                          <a:ea typeface="微软雅黑" pitchFamily="34" charset="-122"/>
                          <a:cs typeface="Courier New" pitchFamily="49" charset="0"/>
                        </a:rPr>
                        <a:t>78</a:t>
                      </a:r>
                    </a:p>
                  </a:txBody>
                  <a:tcPr anchor="ctr" horzOverflow="overflow">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lnTlToBr>
                      <a:noFill/>
                    </a:lnTlToBr>
                    <a:lnBlToTr>
                      <a:noFill/>
                    </a:lnBlToTr>
                    <a:solidFill>
                      <a:schemeClr val="bg2">
                        <a:lumMod val="20000"/>
                        <a:lumOff val="80000"/>
                      </a:schemeClr>
                    </a:solidFill>
                  </a:tcPr>
                </a:tc>
                <a:extLst>
                  <a:ext uri="{0D108BD9-81ED-4DB2-BD59-A6C34878D82A}">
                    <a16:rowId xmlns:a16="http://schemas.microsoft.com/office/drawing/2014/main" val="10002"/>
                  </a:ext>
                </a:extLst>
              </a:tr>
              <a:tr h="273050">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微软雅黑" pitchFamily="34" charset="-122"/>
                          <a:ea typeface="微软雅黑" pitchFamily="34" charset="-122"/>
                          <a:cs typeface="Courier New" pitchFamily="49" charset="0"/>
                        </a:rPr>
                        <a:t>3</a:t>
                      </a:r>
                    </a:p>
                  </a:txBody>
                  <a:tcPr anchor="ctr" horzOverflow="overflow">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lnTlToBr>
                      <a:noFill/>
                    </a:lnTlToBr>
                    <a:lnBlToTr>
                      <a:noFill/>
                    </a:lnBlToTr>
                    <a:solidFill>
                      <a:schemeClr val="bg2">
                        <a:lumMod val="20000"/>
                        <a:lumOff val="80000"/>
                      </a:schemeClr>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微软雅黑" pitchFamily="34" charset="-122"/>
                          <a:ea typeface="微软雅黑" pitchFamily="34" charset="-122"/>
                          <a:cs typeface="Courier New" pitchFamily="49" charset="0"/>
                        </a:rPr>
                        <a:t>岳灵珊</a:t>
                      </a:r>
                    </a:p>
                  </a:txBody>
                  <a:tcPr anchor="ctr" horzOverflow="overflow">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lnTlToBr>
                      <a:noFill/>
                    </a:lnTlToBr>
                    <a:lnBlToTr>
                      <a:noFill/>
                    </a:lnBlToTr>
                    <a:solidFill>
                      <a:schemeClr val="bg2">
                        <a:lumMod val="20000"/>
                        <a:lumOff val="80000"/>
                      </a:schemeClr>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微软雅黑" pitchFamily="34" charset="-122"/>
                          <a:ea typeface="微软雅黑" pitchFamily="34" charset="-122"/>
                          <a:cs typeface="Courier New" pitchFamily="49" charset="0"/>
                        </a:rPr>
                        <a:t>女</a:t>
                      </a:r>
                    </a:p>
                  </a:txBody>
                  <a:tcPr anchor="ctr" horzOverflow="overflow">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lnTlToBr>
                      <a:noFill/>
                    </a:lnTlToBr>
                    <a:lnBlToTr>
                      <a:noFill/>
                    </a:lnBlToTr>
                    <a:solidFill>
                      <a:schemeClr val="bg2">
                        <a:lumMod val="20000"/>
                        <a:lumOff val="80000"/>
                      </a:schemeClr>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微软雅黑" pitchFamily="34" charset="-122"/>
                          <a:ea typeface="微软雅黑" pitchFamily="34" charset="-122"/>
                          <a:cs typeface="Courier New" pitchFamily="49" charset="0"/>
                        </a:rPr>
                        <a:t>1999</a:t>
                      </a:r>
                    </a:p>
                  </a:txBody>
                  <a:tcPr anchor="ctr" horzOverflow="overflow">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lnTlToBr>
                      <a:noFill/>
                    </a:lnTlToBr>
                    <a:lnBlToTr>
                      <a:noFill/>
                    </a:lnBlToTr>
                    <a:solidFill>
                      <a:schemeClr val="bg2">
                        <a:lumMod val="20000"/>
                        <a:lumOff val="80000"/>
                      </a:schemeClr>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微软雅黑" pitchFamily="34" charset="-122"/>
                          <a:ea typeface="微软雅黑" pitchFamily="34" charset="-122"/>
                          <a:cs typeface="Courier New" pitchFamily="49" charset="0"/>
                        </a:rPr>
                        <a:t>89</a:t>
                      </a:r>
                    </a:p>
                  </a:txBody>
                  <a:tcPr anchor="ctr" horzOverflow="overflow">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lnTlToBr>
                      <a:noFill/>
                    </a:lnTlToBr>
                    <a:lnBlToTr>
                      <a:noFill/>
                    </a:lnBlToTr>
                    <a:solidFill>
                      <a:schemeClr val="bg2">
                        <a:lumMod val="20000"/>
                        <a:lumOff val="80000"/>
                      </a:schemeClr>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微软雅黑" pitchFamily="34" charset="-122"/>
                          <a:ea typeface="微软雅黑" pitchFamily="34" charset="-122"/>
                          <a:cs typeface="Courier New" pitchFamily="49" charset="0"/>
                        </a:rPr>
                        <a:t>72</a:t>
                      </a:r>
                    </a:p>
                  </a:txBody>
                  <a:tcPr anchor="ctr" horzOverflow="overflow">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lnTlToBr>
                      <a:noFill/>
                    </a:lnTlToBr>
                    <a:lnBlToTr>
                      <a:noFill/>
                    </a:lnBlToTr>
                    <a:solidFill>
                      <a:schemeClr val="bg2">
                        <a:lumMod val="20000"/>
                        <a:lumOff val="80000"/>
                      </a:schemeClr>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微软雅黑" pitchFamily="34" charset="-122"/>
                          <a:ea typeface="微软雅黑" pitchFamily="34" charset="-122"/>
                          <a:cs typeface="Courier New" pitchFamily="49" charset="0"/>
                        </a:rPr>
                        <a:t>98</a:t>
                      </a:r>
                    </a:p>
                  </a:txBody>
                  <a:tcPr anchor="ctr" horzOverflow="overflow">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lnTlToBr>
                      <a:noFill/>
                    </a:lnTlToBr>
                    <a:lnBlToTr>
                      <a:noFill/>
                    </a:lnBlToTr>
                    <a:solidFill>
                      <a:schemeClr val="bg2">
                        <a:lumMod val="20000"/>
                        <a:lumOff val="80000"/>
                      </a:schemeClr>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微软雅黑" pitchFamily="34" charset="-122"/>
                          <a:ea typeface="微软雅黑" pitchFamily="34" charset="-122"/>
                          <a:cs typeface="Courier New" pitchFamily="49" charset="0"/>
                        </a:rPr>
                        <a:t>66</a:t>
                      </a:r>
                    </a:p>
                  </a:txBody>
                  <a:tcPr anchor="ctr" horzOverflow="overflow">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lnTlToBr>
                      <a:noFill/>
                    </a:lnTlToBr>
                    <a:lnBlToTr>
                      <a:noFill/>
                    </a:lnBlToTr>
                    <a:solidFill>
                      <a:schemeClr val="bg2">
                        <a:lumMod val="20000"/>
                        <a:lumOff val="80000"/>
                      </a:schemeClr>
                    </a:solidFill>
                  </a:tcPr>
                </a:tc>
                <a:extLst>
                  <a:ext uri="{0D108BD9-81ED-4DB2-BD59-A6C34878D82A}">
                    <a16:rowId xmlns:a16="http://schemas.microsoft.com/office/drawing/2014/main" val="10003"/>
                  </a:ext>
                </a:extLst>
              </a:tr>
              <a:tr h="274638">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微软雅黑" pitchFamily="34" charset="-122"/>
                          <a:ea typeface="微软雅黑" pitchFamily="34" charset="-122"/>
                          <a:cs typeface="Courier New" pitchFamily="49" charset="0"/>
                        </a:rPr>
                        <a:t>4</a:t>
                      </a:r>
                    </a:p>
                  </a:txBody>
                  <a:tcPr anchor="ctr" horzOverflow="overflow">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lnTlToBr>
                      <a:noFill/>
                    </a:lnTlToBr>
                    <a:lnBlToTr>
                      <a:noFill/>
                    </a:lnBlToTr>
                    <a:solidFill>
                      <a:schemeClr val="bg2">
                        <a:lumMod val="20000"/>
                        <a:lumOff val="80000"/>
                      </a:schemeClr>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800" b="0" i="0" u="none" strike="noStrike" cap="none" normalizeH="0" baseline="0" dirty="0" smtClean="0">
                          <a:ln>
                            <a:noFill/>
                          </a:ln>
                          <a:solidFill>
                            <a:schemeClr val="tx1"/>
                          </a:solidFill>
                          <a:effectLst/>
                          <a:latin typeface="微软雅黑" pitchFamily="34" charset="-122"/>
                          <a:ea typeface="微软雅黑" pitchFamily="34" charset="-122"/>
                          <a:cs typeface="Courier New" pitchFamily="49" charset="0"/>
                        </a:rPr>
                        <a:t>任莹莹</a:t>
                      </a:r>
                    </a:p>
                  </a:txBody>
                  <a:tcPr anchor="ctr" horzOverflow="overflow">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lnTlToBr>
                      <a:noFill/>
                    </a:lnTlToBr>
                    <a:lnBlToTr>
                      <a:noFill/>
                    </a:lnBlToTr>
                    <a:solidFill>
                      <a:schemeClr val="bg2">
                        <a:lumMod val="20000"/>
                        <a:lumOff val="80000"/>
                      </a:schemeClr>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800" b="0" i="0" u="none" strike="noStrike" cap="none" normalizeH="0" baseline="0" dirty="0" smtClean="0">
                          <a:ln>
                            <a:noFill/>
                          </a:ln>
                          <a:solidFill>
                            <a:schemeClr val="tx1"/>
                          </a:solidFill>
                          <a:effectLst/>
                          <a:latin typeface="微软雅黑" pitchFamily="34" charset="-122"/>
                          <a:ea typeface="微软雅黑" pitchFamily="34" charset="-122"/>
                          <a:cs typeface="Courier New" pitchFamily="49" charset="0"/>
                        </a:rPr>
                        <a:t>女</a:t>
                      </a:r>
                    </a:p>
                  </a:txBody>
                  <a:tcPr anchor="ctr" horzOverflow="overflow">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lnTlToBr>
                      <a:noFill/>
                    </a:lnTlToBr>
                    <a:lnBlToTr>
                      <a:noFill/>
                    </a:lnBlToTr>
                    <a:solidFill>
                      <a:schemeClr val="bg2">
                        <a:lumMod val="20000"/>
                        <a:lumOff val="80000"/>
                      </a:schemeClr>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微软雅黑" pitchFamily="34" charset="-122"/>
                          <a:ea typeface="微软雅黑" pitchFamily="34" charset="-122"/>
                          <a:cs typeface="Courier New" pitchFamily="49" charset="0"/>
                        </a:rPr>
                        <a:t>1999</a:t>
                      </a:r>
                    </a:p>
                  </a:txBody>
                  <a:tcPr anchor="ctr" horzOverflow="overflow">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lnTlToBr>
                      <a:noFill/>
                    </a:lnTlToBr>
                    <a:lnBlToTr>
                      <a:noFill/>
                    </a:lnBlToTr>
                    <a:solidFill>
                      <a:schemeClr val="bg2">
                        <a:lumMod val="20000"/>
                        <a:lumOff val="80000"/>
                      </a:schemeClr>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微软雅黑" pitchFamily="34" charset="-122"/>
                          <a:ea typeface="微软雅黑" pitchFamily="34" charset="-122"/>
                          <a:cs typeface="Courier New" pitchFamily="49" charset="0"/>
                        </a:rPr>
                        <a:t>78</a:t>
                      </a:r>
                    </a:p>
                  </a:txBody>
                  <a:tcPr anchor="ctr" horzOverflow="overflow">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lnTlToBr>
                      <a:noFill/>
                    </a:lnTlToBr>
                    <a:lnBlToTr>
                      <a:noFill/>
                    </a:lnBlToTr>
                    <a:solidFill>
                      <a:schemeClr val="bg2">
                        <a:lumMod val="20000"/>
                        <a:lumOff val="80000"/>
                      </a:schemeClr>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微软雅黑" pitchFamily="34" charset="-122"/>
                          <a:ea typeface="微软雅黑" pitchFamily="34" charset="-122"/>
                          <a:cs typeface="Courier New" pitchFamily="49" charset="0"/>
                        </a:rPr>
                        <a:t>95</a:t>
                      </a:r>
                    </a:p>
                  </a:txBody>
                  <a:tcPr anchor="ctr" horzOverflow="overflow">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lnTlToBr>
                      <a:noFill/>
                    </a:lnTlToBr>
                    <a:lnBlToTr>
                      <a:noFill/>
                    </a:lnBlToTr>
                    <a:solidFill>
                      <a:schemeClr val="bg2">
                        <a:lumMod val="20000"/>
                        <a:lumOff val="80000"/>
                      </a:schemeClr>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微软雅黑" pitchFamily="34" charset="-122"/>
                          <a:ea typeface="微软雅黑" pitchFamily="34" charset="-122"/>
                          <a:cs typeface="Courier New" pitchFamily="49" charset="0"/>
                        </a:rPr>
                        <a:t>87</a:t>
                      </a:r>
                    </a:p>
                  </a:txBody>
                  <a:tcPr anchor="ctr" horzOverflow="overflow">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lnTlToBr>
                      <a:noFill/>
                    </a:lnTlToBr>
                    <a:lnBlToTr>
                      <a:noFill/>
                    </a:lnBlToTr>
                    <a:solidFill>
                      <a:schemeClr val="bg2">
                        <a:lumMod val="20000"/>
                        <a:lumOff val="80000"/>
                      </a:schemeClr>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微软雅黑" pitchFamily="34" charset="-122"/>
                          <a:ea typeface="微软雅黑" pitchFamily="34" charset="-122"/>
                          <a:cs typeface="Courier New" pitchFamily="49" charset="0"/>
                        </a:rPr>
                        <a:t>90</a:t>
                      </a:r>
                    </a:p>
                  </a:txBody>
                  <a:tcPr anchor="ctr" horzOverflow="overflow">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lnTlToBr>
                      <a:noFill/>
                    </a:lnTlToBr>
                    <a:lnBlToTr>
                      <a:noFill/>
                    </a:lnBlToTr>
                    <a:solidFill>
                      <a:schemeClr val="bg2">
                        <a:lumMod val="20000"/>
                        <a:lumOff val="80000"/>
                      </a:schemeClr>
                    </a:solidFill>
                  </a:tcPr>
                </a:tc>
                <a:extLst>
                  <a:ext uri="{0D108BD9-81ED-4DB2-BD59-A6C34878D82A}">
                    <a16:rowId xmlns:a16="http://schemas.microsoft.com/office/drawing/2014/main" val="10004"/>
                  </a:ext>
                </a:extLst>
              </a:tr>
              <a:tr h="345004">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微软雅黑" pitchFamily="34" charset="-122"/>
                          <a:ea typeface="微软雅黑" pitchFamily="34" charset="-122"/>
                          <a:cs typeface="Courier New" pitchFamily="49" charset="0"/>
                        </a:rPr>
                        <a:t>5</a:t>
                      </a:r>
                    </a:p>
                  </a:txBody>
                  <a:tcPr anchor="ctr" horzOverflow="overflow">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lnTlToBr>
                      <a:noFill/>
                    </a:lnTlToBr>
                    <a:lnBlToTr>
                      <a:noFill/>
                    </a:lnBlToTr>
                    <a:solidFill>
                      <a:schemeClr val="bg2">
                        <a:lumMod val="20000"/>
                        <a:lumOff val="80000"/>
                      </a:schemeClr>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微软雅黑" pitchFamily="34" charset="-122"/>
                          <a:ea typeface="微软雅黑" pitchFamily="34" charset="-122"/>
                          <a:cs typeface="Courier New" pitchFamily="49" charset="0"/>
                        </a:rPr>
                        <a:t>… …</a:t>
                      </a:r>
                    </a:p>
                  </a:txBody>
                  <a:tcPr anchor="ctr" horzOverflow="overflow">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lnTlToBr>
                      <a:noFill/>
                    </a:lnTlToBr>
                    <a:lnBlToTr>
                      <a:noFill/>
                    </a:lnBlToTr>
                    <a:solidFill>
                      <a:schemeClr val="bg2">
                        <a:lumMod val="20000"/>
                        <a:lumOff val="80000"/>
                      </a:schemeClr>
                    </a:solidFill>
                  </a:tcPr>
                </a:tc>
                <a:tc>
                  <a:txBody>
                    <a:bodyPr/>
                    <a:lstStyle/>
                    <a:p>
                      <a:pPr marL="0" marR="0" lvl="0" indent="0" algn="l" defTabSz="914400" rtl="0" eaLnBrk="1" fontAlgn="base" latinLnBrk="0" hangingPunct="0">
                        <a:lnSpc>
                          <a:spcPct val="95000"/>
                        </a:lnSpc>
                        <a:spcBef>
                          <a:spcPct val="20000"/>
                        </a:spcBef>
                        <a:spcAft>
                          <a:spcPct val="0"/>
                        </a:spcAft>
                        <a:buClr>
                          <a:srgbClr val="FFCC66"/>
                        </a:buClr>
                        <a:buSzPct val="80000"/>
                        <a:buFont typeface="Monotype Sorts" charset="2"/>
                        <a:buNone/>
                        <a:tabLst/>
                      </a:pPr>
                      <a:endParaRPr kumimoji="0" lang="zh-CN" altLang="en-US" sz="1800" b="1" i="0" u="none" strike="noStrike" cap="none" normalizeH="0" baseline="0" smtClean="0">
                        <a:ln>
                          <a:noFill/>
                        </a:ln>
                        <a:solidFill>
                          <a:srgbClr val="3366FF"/>
                        </a:solidFill>
                        <a:effectLst>
                          <a:outerShdw blurRad="38100" dist="38100" dir="2700000" algn="tl">
                            <a:srgbClr val="C0C0C0"/>
                          </a:outerShdw>
                        </a:effectLst>
                        <a:latin typeface="微软雅黑" pitchFamily="34" charset="-122"/>
                        <a:ea typeface="微软雅黑" pitchFamily="34" charset="-122"/>
                      </a:endParaRPr>
                    </a:p>
                  </a:txBody>
                  <a:tcPr anchor="ctr" horzOverflow="overflow">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lnTlToBr>
                      <a:noFill/>
                    </a:lnTlToBr>
                    <a:lnBlToTr>
                      <a:noFill/>
                    </a:lnBlToTr>
                    <a:solidFill>
                      <a:schemeClr val="bg2">
                        <a:lumMod val="20000"/>
                        <a:lumOff val="80000"/>
                      </a:schemeClr>
                    </a:solidFill>
                  </a:tcPr>
                </a:tc>
                <a:tc>
                  <a:txBody>
                    <a:bodyPr/>
                    <a:lstStyle/>
                    <a:p>
                      <a:pPr marL="0" marR="0" lvl="0" indent="0" algn="l" defTabSz="914400" rtl="0" eaLnBrk="1" fontAlgn="base" latinLnBrk="0" hangingPunct="0">
                        <a:lnSpc>
                          <a:spcPct val="95000"/>
                        </a:lnSpc>
                        <a:spcBef>
                          <a:spcPct val="20000"/>
                        </a:spcBef>
                        <a:spcAft>
                          <a:spcPct val="0"/>
                        </a:spcAft>
                        <a:buClr>
                          <a:srgbClr val="FFCC66"/>
                        </a:buClr>
                        <a:buSzPct val="80000"/>
                        <a:buFont typeface="Monotype Sorts" charset="2"/>
                        <a:buNone/>
                        <a:tabLst/>
                      </a:pPr>
                      <a:endParaRPr kumimoji="0" lang="zh-CN" altLang="en-US" sz="1800" b="1" i="0" u="none" strike="noStrike" cap="none" normalizeH="0" baseline="0" smtClean="0">
                        <a:ln>
                          <a:noFill/>
                        </a:ln>
                        <a:solidFill>
                          <a:srgbClr val="3366FF"/>
                        </a:solidFill>
                        <a:effectLst>
                          <a:outerShdw blurRad="38100" dist="38100" dir="2700000" algn="tl">
                            <a:srgbClr val="C0C0C0"/>
                          </a:outerShdw>
                        </a:effectLst>
                        <a:latin typeface="微软雅黑" pitchFamily="34" charset="-122"/>
                        <a:ea typeface="微软雅黑" pitchFamily="34" charset="-122"/>
                      </a:endParaRPr>
                    </a:p>
                  </a:txBody>
                  <a:tcPr anchor="ctr" horzOverflow="overflow">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lnTlToBr>
                      <a:noFill/>
                    </a:lnTlToBr>
                    <a:lnBlToTr>
                      <a:noFill/>
                    </a:lnBlToTr>
                    <a:solidFill>
                      <a:schemeClr val="bg2">
                        <a:lumMod val="20000"/>
                        <a:lumOff val="80000"/>
                      </a:schemeClr>
                    </a:solidFill>
                  </a:tcPr>
                </a:tc>
                <a:tc>
                  <a:txBody>
                    <a:bodyPr/>
                    <a:lstStyle/>
                    <a:p>
                      <a:pPr marL="0" marR="0" lvl="0" indent="0" algn="l" defTabSz="914400" rtl="0" eaLnBrk="1" fontAlgn="base" latinLnBrk="0" hangingPunct="0">
                        <a:lnSpc>
                          <a:spcPct val="95000"/>
                        </a:lnSpc>
                        <a:spcBef>
                          <a:spcPct val="20000"/>
                        </a:spcBef>
                        <a:spcAft>
                          <a:spcPct val="0"/>
                        </a:spcAft>
                        <a:buClr>
                          <a:srgbClr val="FFCC66"/>
                        </a:buClr>
                        <a:buSzPct val="80000"/>
                        <a:buFont typeface="Monotype Sorts" charset="2"/>
                        <a:buNone/>
                        <a:tabLst/>
                      </a:pPr>
                      <a:endParaRPr kumimoji="0" lang="zh-CN" altLang="en-US" sz="1800" b="1" i="0" u="none" strike="noStrike" cap="none" normalizeH="0" baseline="0" smtClean="0">
                        <a:ln>
                          <a:noFill/>
                        </a:ln>
                        <a:solidFill>
                          <a:srgbClr val="3366FF"/>
                        </a:solidFill>
                        <a:effectLst>
                          <a:outerShdw blurRad="38100" dist="38100" dir="2700000" algn="tl">
                            <a:srgbClr val="C0C0C0"/>
                          </a:outerShdw>
                        </a:effectLst>
                        <a:latin typeface="微软雅黑" pitchFamily="34" charset="-122"/>
                        <a:ea typeface="微软雅黑" pitchFamily="34" charset="-122"/>
                      </a:endParaRPr>
                    </a:p>
                  </a:txBody>
                  <a:tcPr anchor="ctr" horzOverflow="overflow">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lnTlToBr>
                      <a:noFill/>
                    </a:lnTlToBr>
                    <a:lnBlToTr>
                      <a:noFill/>
                    </a:lnBlToTr>
                    <a:solidFill>
                      <a:schemeClr val="bg2">
                        <a:lumMod val="20000"/>
                        <a:lumOff val="80000"/>
                      </a:schemeClr>
                    </a:solidFill>
                  </a:tcPr>
                </a:tc>
                <a:tc>
                  <a:txBody>
                    <a:bodyPr/>
                    <a:lstStyle/>
                    <a:p>
                      <a:pPr marL="0" marR="0" lvl="0" indent="0" algn="l" defTabSz="914400" rtl="0" eaLnBrk="1" fontAlgn="base" latinLnBrk="0" hangingPunct="0">
                        <a:lnSpc>
                          <a:spcPct val="95000"/>
                        </a:lnSpc>
                        <a:spcBef>
                          <a:spcPct val="20000"/>
                        </a:spcBef>
                        <a:spcAft>
                          <a:spcPct val="0"/>
                        </a:spcAft>
                        <a:buClr>
                          <a:srgbClr val="FFCC66"/>
                        </a:buClr>
                        <a:buSzPct val="80000"/>
                        <a:buFont typeface="Monotype Sorts" charset="2"/>
                        <a:buNone/>
                        <a:tabLst/>
                      </a:pPr>
                      <a:endParaRPr kumimoji="0" lang="zh-CN" altLang="en-US" sz="1800" b="1" i="0" u="none" strike="noStrike" cap="none" normalizeH="0" baseline="0" smtClean="0">
                        <a:ln>
                          <a:noFill/>
                        </a:ln>
                        <a:solidFill>
                          <a:srgbClr val="3366FF"/>
                        </a:solidFill>
                        <a:effectLst>
                          <a:outerShdw blurRad="38100" dist="38100" dir="2700000" algn="tl">
                            <a:srgbClr val="C0C0C0"/>
                          </a:outerShdw>
                        </a:effectLst>
                        <a:latin typeface="微软雅黑" pitchFamily="34" charset="-122"/>
                        <a:ea typeface="微软雅黑" pitchFamily="34" charset="-122"/>
                      </a:endParaRPr>
                    </a:p>
                  </a:txBody>
                  <a:tcPr anchor="ctr" horzOverflow="overflow">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lnTlToBr>
                      <a:noFill/>
                    </a:lnTlToBr>
                    <a:lnBlToTr>
                      <a:noFill/>
                    </a:lnBlToTr>
                    <a:solidFill>
                      <a:schemeClr val="bg2">
                        <a:lumMod val="20000"/>
                        <a:lumOff val="80000"/>
                      </a:schemeClr>
                    </a:solidFill>
                  </a:tcPr>
                </a:tc>
                <a:tc>
                  <a:txBody>
                    <a:bodyPr/>
                    <a:lstStyle/>
                    <a:p>
                      <a:pPr marL="0" marR="0" lvl="0" indent="0" algn="l" defTabSz="914400" rtl="0" eaLnBrk="1" fontAlgn="base" latinLnBrk="0" hangingPunct="0">
                        <a:lnSpc>
                          <a:spcPct val="95000"/>
                        </a:lnSpc>
                        <a:spcBef>
                          <a:spcPct val="20000"/>
                        </a:spcBef>
                        <a:spcAft>
                          <a:spcPct val="0"/>
                        </a:spcAft>
                        <a:buClr>
                          <a:srgbClr val="FFCC66"/>
                        </a:buClr>
                        <a:buSzPct val="80000"/>
                        <a:buFont typeface="Monotype Sorts" charset="2"/>
                        <a:buNone/>
                        <a:tabLst/>
                      </a:pPr>
                      <a:endParaRPr kumimoji="0" lang="zh-CN" altLang="en-US" sz="1800" b="1" i="0" u="none" strike="noStrike" cap="none" normalizeH="0" baseline="0" smtClean="0">
                        <a:ln>
                          <a:noFill/>
                        </a:ln>
                        <a:solidFill>
                          <a:srgbClr val="3366FF"/>
                        </a:solidFill>
                        <a:effectLst>
                          <a:outerShdw blurRad="38100" dist="38100" dir="2700000" algn="tl">
                            <a:srgbClr val="C0C0C0"/>
                          </a:outerShdw>
                        </a:effectLst>
                        <a:latin typeface="微软雅黑" pitchFamily="34" charset="-122"/>
                        <a:ea typeface="微软雅黑" pitchFamily="34" charset="-122"/>
                      </a:endParaRPr>
                    </a:p>
                  </a:txBody>
                  <a:tcPr anchor="ctr" horzOverflow="overflow">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lnTlToBr>
                      <a:noFill/>
                    </a:lnTlToBr>
                    <a:lnBlToTr>
                      <a:noFill/>
                    </a:lnBlToTr>
                    <a:solidFill>
                      <a:schemeClr val="bg2">
                        <a:lumMod val="20000"/>
                        <a:lumOff val="80000"/>
                      </a:schemeClr>
                    </a:solidFill>
                  </a:tcPr>
                </a:tc>
                <a:tc>
                  <a:txBody>
                    <a:bodyPr/>
                    <a:lstStyle/>
                    <a:p>
                      <a:pPr marL="0" marR="0" lvl="0" indent="0" algn="l" defTabSz="914400" rtl="0" eaLnBrk="1" fontAlgn="base" latinLnBrk="0" hangingPunct="0">
                        <a:lnSpc>
                          <a:spcPct val="95000"/>
                        </a:lnSpc>
                        <a:spcBef>
                          <a:spcPct val="20000"/>
                        </a:spcBef>
                        <a:spcAft>
                          <a:spcPct val="0"/>
                        </a:spcAft>
                        <a:buClr>
                          <a:srgbClr val="FFCC66"/>
                        </a:buClr>
                        <a:buSzPct val="80000"/>
                        <a:buFont typeface="Monotype Sorts" charset="2"/>
                        <a:buNone/>
                        <a:tabLst/>
                      </a:pPr>
                      <a:endParaRPr kumimoji="0" lang="zh-CN" altLang="en-US" sz="1800" b="1" i="0" u="none" strike="noStrike" cap="none" normalizeH="0" baseline="0" smtClean="0">
                        <a:ln>
                          <a:noFill/>
                        </a:ln>
                        <a:solidFill>
                          <a:srgbClr val="3366FF"/>
                        </a:solidFill>
                        <a:effectLst>
                          <a:outerShdw blurRad="38100" dist="38100" dir="2700000" algn="tl">
                            <a:srgbClr val="C0C0C0"/>
                          </a:outerShdw>
                        </a:effectLst>
                        <a:latin typeface="微软雅黑" pitchFamily="34" charset="-122"/>
                        <a:ea typeface="微软雅黑" pitchFamily="34" charset="-122"/>
                      </a:endParaRPr>
                    </a:p>
                  </a:txBody>
                  <a:tcPr anchor="ctr" horzOverflow="overflow">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lnTlToBr>
                      <a:noFill/>
                    </a:lnTlToBr>
                    <a:lnBlToTr>
                      <a:noFill/>
                    </a:lnBlToTr>
                    <a:solidFill>
                      <a:schemeClr val="bg2">
                        <a:lumMod val="20000"/>
                        <a:lumOff val="80000"/>
                      </a:schemeClr>
                    </a:solidFill>
                  </a:tcPr>
                </a:tc>
                <a:extLst>
                  <a:ext uri="{0D108BD9-81ED-4DB2-BD59-A6C34878D82A}">
                    <a16:rowId xmlns:a16="http://schemas.microsoft.com/office/drawing/2014/main" val="10005"/>
                  </a:ext>
                </a:extLst>
              </a:tr>
              <a:tr h="339284">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微软雅黑" pitchFamily="34" charset="-122"/>
                          <a:ea typeface="微软雅黑" pitchFamily="34" charset="-122"/>
                          <a:cs typeface="Courier New" pitchFamily="49" charset="0"/>
                        </a:rPr>
                        <a:t>6</a:t>
                      </a:r>
                    </a:p>
                  </a:txBody>
                  <a:tcPr anchor="ctr" horzOverflow="overflow">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lnTlToBr>
                      <a:noFill/>
                    </a:lnTlToBr>
                    <a:lnBlToTr>
                      <a:noFill/>
                    </a:lnBlToTr>
                    <a:solidFill>
                      <a:schemeClr val="bg2">
                        <a:lumMod val="20000"/>
                        <a:lumOff val="80000"/>
                      </a:schemeClr>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微软雅黑" pitchFamily="34" charset="-122"/>
                          <a:ea typeface="微软雅黑" pitchFamily="34" charset="-122"/>
                          <a:cs typeface="Courier New" pitchFamily="49" charset="0"/>
                        </a:rPr>
                        <a:t>… …</a:t>
                      </a:r>
                    </a:p>
                  </a:txBody>
                  <a:tcPr anchor="ctr" horzOverflow="overflow">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lnTlToBr>
                      <a:noFill/>
                    </a:lnTlToBr>
                    <a:lnBlToTr>
                      <a:noFill/>
                    </a:lnBlToTr>
                    <a:solidFill>
                      <a:schemeClr val="bg2">
                        <a:lumMod val="20000"/>
                        <a:lumOff val="80000"/>
                      </a:schemeClr>
                    </a:solidFill>
                  </a:tcPr>
                </a:tc>
                <a:tc>
                  <a:txBody>
                    <a:bodyPr/>
                    <a:lstStyle/>
                    <a:p>
                      <a:pPr marL="0" marR="0" lvl="0" indent="0" algn="l" defTabSz="914400" rtl="0" eaLnBrk="1" fontAlgn="base" latinLnBrk="0" hangingPunct="0">
                        <a:lnSpc>
                          <a:spcPct val="95000"/>
                        </a:lnSpc>
                        <a:spcBef>
                          <a:spcPct val="20000"/>
                        </a:spcBef>
                        <a:spcAft>
                          <a:spcPct val="0"/>
                        </a:spcAft>
                        <a:buClr>
                          <a:srgbClr val="FFCC66"/>
                        </a:buClr>
                        <a:buSzPct val="80000"/>
                        <a:buFont typeface="Monotype Sorts" charset="2"/>
                        <a:buNone/>
                        <a:tabLst/>
                      </a:pPr>
                      <a:endParaRPr kumimoji="0" lang="zh-CN" altLang="en-US" sz="1800" b="1" i="0" u="none" strike="noStrike" cap="none" normalizeH="0" baseline="0" smtClean="0">
                        <a:ln>
                          <a:noFill/>
                        </a:ln>
                        <a:solidFill>
                          <a:srgbClr val="3366FF"/>
                        </a:solidFill>
                        <a:effectLst>
                          <a:outerShdw blurRad="38100" dist="38100" dir="2700000" algn="tl">
                            <a:srgbClr val="C0C0C0"/>
                          </a:outerShdw>
                        </a:effectLst>
                        <a:latin typeface="微软雅黑" pitchFamily="34" charset="-122"/>
                        <a:ea typeface="微软雅黑" pitchFamily="34" charset="-122"/>
                      </a:endParaRPr>
                    </a:p>
                  </a:txBody>
                  <a:tcPr anchor="ctr" horzOverflow="overflow">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lnTlToBr>
                      <a:noFill/>
                    </a:lnTlToBr>
                    <a:lnBlToTr>
                      <a:noFill/>
                    </a:lnBlToTr>
                    <a:solidFill>
                      <a:schemeClr val="bg2">
                        <a:lumMod val="20000"/>
                        <a:lumOff val="80000"/>
                      </a:schemeClr>
                    </a:solidFill>
                  </a:tcPr>
                </a:tc>
                <a:tc>
                  <a:txBody>
                    <a:bodyPr/>
                    <a:lstStyle/>
                    <a:p>
                      <a:pPr marL="0" marR="0" lvl="0" indent="0" algn="l" defTabSz="914400" rtl="0" eaLnBrk="1" fontAlgn="base" latinLnBrk="0" hangingPunct="0">
                        <a:lnSpc>
                          <a:spcPct val="95000"/>
                        </a:lnSpc>
                        <a:spcBef>
                          <a:spcPct val="20000"/>
                        </a:spcBef>
                        <a:spcAft>
                          <a:spcPct val="0"/>
                        </a:spcAft>
                        <a:buClr>
                          <a:srgbClr val="FFCC66"/>
                        </a:buClr>
                        <a:buSzPct val="80000"/>
                        <a:buFont typeface="Monotype Sorts" charset="2"/>
                        <a:buNone/>
                        <a:tabLst/>
                      </a:pPr>
                      <a:endParaRPr kumimoji="0" lang="zh-CN" altLang="en-US" sz="1800" b="1" i="0" u="none" strike="noStrike" cap="none" normalizeH="0" baseline="0" smtClean="0">
                        <a:ln>
                          <a:noFill/>
                        </a:ln>
                        <a:solidFill>
                          <a:srgbClr val="3366FF"/>
                        </a:solidFill>
                        <a:effectLst>
                          <a:outerShdw blurRad="38100" dist="38100" dir="2700000" algn="tl">
                            <a:srgbClr val="C0C0C0"/>
                          </a:outerShdw>
                        </a:effectLst>
                        <a:latin typeface="微软雅黑" pitchFamily="34" charset="-122"/>
                        <a:ea typeface="微软雅黑" pitchFamily="34" charset="-122"/>
                      </a:endParaRPr>
                    </a:p>
                  </a:txBody>
                  <a:tcPr anchor="ctr" horzOverflow="overflow">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lnTlToBr>
                      <a:noFill/>
                    </a:lnTlToBr>
                    <a:lnBlToTr>
                      <a:noFill/>
                    </a:lnBlToTr>
                    <a:solidFill>
                      <a:schemeClr val="bg2">
                        <a:lumMod val="20000"/>
                        <a:lumOff val="80000"/>
                      </a:schemeClr>
                    </a:solidFill>
                  </a:tcPr>
                </a:tc>
                <a:tc>
                  <a:txBody>
                    <a:bodyPr/>
                    <a:lstStyle/>
                    <a:p>
                      <a:pPr marL="0" marR="0" lvl="0" indent="0" algn="l" defTabSz="914400" rtl="0" eaLnBrk="1" fontAlgn="base" latinLnBrk="0" hangingPunct="0">
                        <a:lnSpc>
                          <a:spcPct val="95000"/>
                        </a:lnSpc>
                        <a:spcBef>
                          <a:spcPct val="20000"/>
                        </a:spcBef>
                        <a:spcAft>
                          <a:spcPct val="0"/>
                        </a:spcAft>
                        <a:buClr>
                          <a:srgbClr val="FFCC66"/>
                        </a:buClr>
                        <a:buSzPct val="80000"/>
                        <a:buFont typeface="Monotype Sorts" charset="2"/>
                        <a:buNone/>
                        <a:tabLst/>
                      </a:pPr>
                      <a:endParaRPr kumimoji="0" lang="zh-CN" altLang="en-US" sz="1800" b="1" i="0" u="none" strike="noStrike" cap="none" normalizeH="0" baseline="0" smtClean="0">
                        <a:ln>
                          <a:noFill/>
                        </a:ln>
                        <a:solidFill>
                          <a:srgbClr val="3366FF"/>
                        </a:solidFill>
                        <a:effectLst>
                          <a:outerShdw blurRad="38100" dist="38100" dir="2700000" algn="tl">
                            <a:srgbClr val="C0C0C0"/>
                          </a:outerShdw>
                        </a:effectLst>
                        <a:latin typeface="微软雅黑" pitchFamily="34" charset="-122"/>
                        <a:ea typeface="微软雅黑" pitchFamily="34" charset="-122"/>
                      </a:endParaRPr>
                    </a:p>
                  </a:txBody>
                  <a:tcPr anchor="ctr" horzOverflow="overflow">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lnTlToBr>
                      <a:noFill/>
                    </a:lnTlToBr>
                    <a:lnBlToTr>
                      <a:noFill/>
                    </a:lnBlToTr>
                    <a:solidFill>
                      <a:schemeClr val="bg2">
                        <a:lumMod val="20000"/>
                        <a:lumOff val="80000"/>
                      </a:schemeClr>
                    </a:solidFill>
                  </a:tcPr>
                </a:tc>
                <a:tc>
                  <a:txBody>
                    <a:bodyPr/>
                    <a:lstStyle/>
                    <a:p>
                      <a:pPr marL="0" marR="0" lvl="0" indent="0" algn="l" defTabSz="914400" rtl="0" eaLnBrk="1" fontAlgn="base" latinLnBrk="0" hangingPunct="0">
                        <a:lnSpc>
                          <a:spcPct val="95000"/>
                        </a:lnSpc>
                        <a:spcBef>
                          <a:spcPct val="20000"/>
                        </a:spcBef>
                        <a:spcAft>
                          <a:spcPct val="0"/>
                        </a:spcAft>
                        <a:buClr>
                          <a:srgbClr val="FFCC66"/>
                        </a:buClr>
                        <a:buSzPct val="80000"/>
                        <a:buFont typeface="Monotype Sorts" charset="2"/>
                        <a:buNone/>
                        <a:tabLst/>
                      </a:pPr>
                      <a:endParaRPr kumimoji="0" lang="zh-CN" altLang="en-US" sz="1800" b="1" i="0" u="none" strike="noStrike" cap="none" normalizeH="0" baseline="0" dirty="0" smtClean="0">
                        <a:ln>
                          <a:noFill/>
                        </a:ln>
                        <a:solidFill>
                          <a:srgbClr val="3366FF"/>
                        </a:solidFill>
                        <a:effectLst>
                          <a:outerShdw blurRad="38100" dist="38100" dir="2700000" algn="tl">
                            <a:srgbClr val="C0C0C0"/>
                          </a:outerShdw>
                        </a:effectLst>
                        <a:latin typeface="微软雅黑" pitchFamily="34" charset="-122"/>
                        <a:ea typeface="微软雅黑" pitchFamily="34" charset="-122"/>
                      </a:endParaRPr>
                    </a:p>
                  </a:txBody>
                  <a:tcPr anchor="ctr" horzOverflow="overflow">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lnTlToBr>
                      <a:noFill/>
                    </a:lnTlToBr>
                    <a:lnBlToTr>
                      <a:noFill/>
                    </a:lnBlToTr>
                    <a:solidFill>
                      <a:schemeClr val="bg2">
                        <a:lumMod val="20000"/>
                        <a:lumOff val="80000"/>
                      </a:schemeClr>
                    </a:solidFill>
                  </a:tcPr>
                </a:tc>
                <a:tc>
                  <a:txBody>
                    <a:bodyPr/>
                    <a:lstStyle/>
                    <a:p>
                      <a:pPr marL="0" marR="0" lvl="0" indent="0" algn="l" defTabSz="914400" rtl="0" eaLnBrk="1" fontAlgn="base" latinLnBrk="0" hangingPunct="0">
                        <a:lnSpc>
                          <a:spcPct val="95000"/>
                        </a:lnSpc>
                        <a:spcBef>
                          <a:spcPct val="20000"/>
                        </a:spcBef>
                        <a:spcAft>
                          <a:spcPct val="0"/>
                        </a:spcAft>
                        <a:buClr>
                          <a:srgbClr val="FFCC66"/>
                        </a:buClr>
                        <a:buSzPct val="80000"/>
                        <a:buFont typeface="Monotype Sorts" charset="2"/>
                        <a:buNone/>
                        <a:tabLst/>
                      </a:pPr>
                      <a:endParaRPr kumimoji="0" lang="zh-CN" altLang="en-US" sz="1800" b="1" i="0" u="none" strike="noStrike" cap="none" normalizeH="0" baseline="0" dirty="0" smtClean="0">
                        <a:ln>
                          <a:noFill/>
                        </a:ln>
                        <a:solidFill>
                          <a:srgbClr val="3366FF"/>
                        </a:solidFill>
                        <a:effectLst>
                          <a:outerShdw blurRad="38100" dist="38100" dir="2700000" algn="tl">
                            <a:srgbClr val="C0C0C0"/>
                          </a:outerShdw>
                        </a:effectLst>
                        <a:latin typeface="微软雅黑" pitchFamily="34" charset="-122"/>
                        <a:ea typeface="微软雅黑" pitchFamily="34" charset="-122"/>
                      </a:endParaRPr>
                    </a:p>
                  </a:txBody>
                  <a:tcPr anchor="ctr" horzOverflow="overflow">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lnTlToBr>
                      <a:noFill/>
                    </a:lnTlToBr>
                    <a:lnBlToTr>
                      <a:noFill/>
                    </a:lnBlToTr>
                    <a:solidFill>
                      <a:schemeClr val="bg2">
                        <a:lumMod val="20000"/>
                        <a:lumOff val="80000"/>
                      </a:schemeClr>
                    </a:solidFill>
                  </a:tcPr>
                </a:tc>
                <a:tc>
                  <a:txBody>
                    <a:bodyPr/>
                    <a:lstStyle/>
                    <a:p>
                      <a:pPr marL="0" marR="0" lvl="0" indent="0" algn="l" defTabSz="914400" rtl="0" eaLnBrk="1" fontAlgn="base" latinLnBrk="0" hangingPunct="0">
                        <a:lnSpc>
                          <a:spcPct val="95000"/>
                        </a:lnSpc>
                        <a:spcBef>
                          <a:spcPct val="20000"/>
                        </a:spcBef>
                        <a:spcAft>
                          <a:spcPct val="0"/>
                        </a:spcAft>
                        <a:buClr>
                          <a:srgbClr val="FFCC66"/>
                        </a:buClr>
                        <a:buSzPct val="80000"/>
                        <a:buFont typeface="Monotype Sorts" charset="2"/>
                        <a:buNone/>
                        <a:tabLst/>
                      </a:pPr>
                      <a:endParaRPr kumimoji="0" lang="zh-CN" altLang="en-US" sz="1800" b="1" i="0" u="none" strike="noStrike" cap="none" normalizeH="0" baseline="0" dirty="0" smtClean="0">
                        <a:ln>
                          <a:noFill/>
                        </a:ln>
                        <a:solidFill>
                          <a:srgbClr val="3366FF"/>
                        </a:solidFill>
                        <a:effectLst>
                          <a:outerShdw blurRad="38100" dist="38100" dir="2700000" algn="tl">
                            <a:srgbClr val="C0C0C0"/>
                          </a:outerShdw>
                        </a:effectLst>
                        <a:latin typeface="微软雅黑" pitchFamily="34" charset="-122"/>
                        <a:ea typeface="微软雅黑" pitchFamily="34" charset="-122"/>
                      </a:endParaRPr>
                    </a:p>
                  </a:txBody>
                  <a:tcPr anchor="ctr" horzOverflow="overflow">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lnTlToBr>
                      <a:noFill/>
                    </a:lnTlToBr>
                    <a:lnBlToTr>
                      <a:noFill/>
                    </a:lnBlToTr>
                    <a:solidFill>
                      <a:schemeClr val="bg2">
                        <a:lumMod val="20000"/>
                        <a:lumOff val="80000"/>
                      </a:schemeClr>
                    </a:solid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231230304"/>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a:t>结构体</a:t>
            </a:r>
          </a:p>
        </p:txBody>
      </p:sp>
      <p:sp>
        <p:nvSpPr>
          <p:cNvPr id="4" name="内容占位符 3"/>
          <p:cNvSpPr txBox="1">
            <a:spLocks/>
          </p:cNvSpPr>
          <p:nvPr/>
        </p:nvSpPr>
        <p:spPr bwMode="auto">
          <a:xfrm>
            <a:off x="1341884" y="1052736"/>
            <a:ext cx="9865096" cy="5248275"/>
          </a:xfrm>
          <a:prstGeom prst="rect">
            <a:avLst/>
          </a:prstGeom>
          <a:solidFill>
            <a:schemeClr val="bg2">
              <a:lumMod val="20000"/>
              <a:lumOff val="80000"/>
            </a:schemeClr>
          </a:solidFill>
          <a:ln w="50800">
            <a:solidFill>
              <a:schemeClr val="bg2">
                <a:lumMod val="50000"/>
              </a:schemeClr>
            </a:solidFill>
            <a:miter lim="800000"/>
            <a:headEnd/>
            <a:tailEnd/>
          </a:ln>
          <a:effectLst>
            <a:outerShdw blurRad="508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800"/>
              </a:spcBef>
              <a:spcAft>
                <a:spcPct val="0"/>
              </a:spcAft>
              <a:buClr>
                <a:schemeClr val="tx1"/>
              </a:buClr>
              <a:buSzPct val="80000"/>
              <a:buFont typeface="Arial" charset="0"/>
              <a:buChar char="•"/>
              <a:defRPr sz="2800" kern="1200">
                <a:solidFill>
                  <a:schemeClr val="tx1"/>
                </a:solidFill>
                <a:latin typeface="+mn-lt"/>
                <a:ea typeface="+mn-ea"/>
                <a:cs typeface="+mn-cs"/>
              </a:defRPr>
            </a:lvl1pPr>
            <a:lvl2pPr marL="615950" indent="-285750" algn="l" rtl="0" fontAlgn="base">
              <a:lnSpc>
                <a:spcPct val="90000"/>
              </a:lnSpc>
              <a:spcBef>
                <a:spcPts val="600"/>
              </a:spcBef>
              <a:spcAft>
                <a:spcPct val="0"/>
              </a:spcAft>
              <a:buSzPct val="80000"/>
              <a:buFont typeface="Corbel" pitchFamily="34" charset="0"/>
              <a:buChar char="–"/>
              <a:defRPr sz="2400" kern="1200">
                <a:solidFill>
                  <a:schemeClr val="tx1"/>
                </a:solidFill>
                <a:latin typeface="+mn-lt"/>
                <a:ea typeface="+mn-ea"/>
                <a:cs typeface="+mn-cs"/>
              </a:defRPr>
            </a:lvl2pPr>
            <a:lvl3pPr marL="995363" indent="-228600" algn="l" rtl="0" fontAlgn="base">
              <a:lnSpc>
                <a:spcPct val="90000"/>
              </a:lnSpc>
              <a:spcBef>
                <a:spcPts val="600"/>
              </a:spcBef>
              <a:spcAft>
                <a:spcPct val="0"/>
              </a:spcAft>
              <a:buClr>
                <a:schemeClr val="tx1"/>
              </a:buClr>
              <a:buSzPct val="80000"/>
              <a:buFont typeface="Arial" charset="0"/>
              <a:buChar char="•"/>
              <a:defRPr sz="2000" kern="1200">
                <a:solidFill>
                  <a:schemeClr val="tx1"/>
                </a:solidFill>
                <a:latin typeface="+mn-lt"/>
                <a:ea typeface="+mn-ea"/>
                <a:cs typeface="+mn-cs"/>
              </a:defRPr>
            </a:lvl3pPr>
            <a:lvl4pPr marL="1379538" indent="-282575" algn="l" rtl="0" fontAlgn="base">
              <a:lnSpc>
                <a:spcPct val="90000"/>
              </a:lnSpc>
              <a:spcBef>
                <a:spcPts val="600"/>
              </a:spcBef>
              <a:spcAft>
                <a:spcPct val="0"/>
              </a:spcAft>
              <a:buFont typeface="Corbel" pitchFamily="34" charset="0"/>
              <a:buChar char="–"/>
              <a:defRPr kern="1200">
                <a:solidFill>
                  <a:schemeClr val="tx1"/>
                </a:solidFill>
                <a:latin typeface="+mn-lt"/>
                <a:ea typeface="+mn-ea"/>
                <a:cs typeface="+mn-cs"/>
              </a:defRPr>
            </a:lvl4pPr>
            <a:lvl5pPr marL="1763713" indent="-228600" algn="l" rtl="0" fontAlgn="base">
              <a:lnSpc>
                <a:spcPct val="90000"/>
              </a:lnSpc>
              <a:spcBef>
                <a:spcPts val="600"/>
              </a:spcBef>
              <a:spcAft>
                <a:spcPct val="0"/>
              </a:spcAft>
              <a:buClr>
                <a:schemeClr val="tx1"/>
              </a:buClr>
              <a:buSzPct val="80000"/>
              <a:buFont typeface="Arial" charset="0"/>
              <a:buChar char="•"/>
              <a:defRPr kern="1200">
                <a:solidFill>
                  <a:schemeClr val="tx1"/>
                </a:solidFill>
                <a:latin typeface="+mn-lt"/>
                <a:ea typeface="+mn-ea"/>
                <a:cs typeface="+mn-cs"/>
              </a:defRPr>
            </a:lvl5pPr>
            <a:lvl6pPr marL="2148840"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6pPr>
            <a:lvl7pPr marL="2532888" indent="-228600" algn="l" defTabSz="914400" rtl="0" eaLnBrk="1" latinLnBrk="0" hangingPunct="1">
              <a:lnSpc>
                <a:spcPct val="90000"/>
              </a:lnSpc>
              <a:spcBef>
                <a:spcPts val="600"/>
              </a:spcBef>
              <a:buSzPct val="80000"/>
              <a:buFont typeface="Arial" pitchFamily="34" charset="0"/>
              <a:buChar char="•"/>
              <a:defRPr sz="1800" kern="1200" baseline="0">
                <a:solidFill>
                  <a:schemeClr val="tx1"/>
                </a:solidFill>
                <a:latin typeface="+mn-lt"/>
                <a:ea typeface="+mn-ea"/>
                <a:cs typeface="+mn-cs"/>
              </a:defRPr>
            </a:lvl7pPr>
            <a:lvl8pPr marL="2916936"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8pPr>
            <a:lvl9pPr marL="3300984" indent="-228600" algn="l" defTabSz="914400" rtl="0" eaLnBrk="1" latinLnBrk="0" hangingPunct="1">
              <a:lnSpc>
                <a:spcPct val="90000"/>
              </a:lnSpc>
              <a:spcBef>
                <a:spcPts val="600"/>
              </a:spcBef>
              <a:buSzPct val="80000"/>
              <a:buFont typeface="Arial" pitchFamily="34" charset="0"/>
              <a:buChar char="•"/>
              <a:defRPr sz="1800" kern="1200">
                <a:solidFill>
                  <a:schemeClr val="tx1"/>
                </a:solidFill>
                <a:latin typeface="+mn-lt"/>
                <a:ea typeface="+mn-ea"/>
                <a:cs typeface="+mn-cs"/>
              </a:defRPr>
            </a:lvl9pPr>
          </a:lstStyle>
          <a:p>
            <a:pPr marL="0" indent="0">
              <a:lnSpc>
                <a:spcPct val="100000"/>
              </a:lnSpc>
              <a:spcBef>
                <a:spcPts val="600"/>
              </a:spcBef>
              <a:spcAft>
                <a:spcPts val="0"/>
              </a:spcAft>
              <a:buClr>
                <a:schemeClr val="bg2">
                  <a:lumMod val="50000"/>
                </a:schemeClr>
              </a:buClr>
              <a:buSzPct val="100000"/>
              <a:buNone/>
            </a:pPr>
            <a:r>
              <a:rPr lang="en-US" altLang="zh-CN" smtClean="0">
                <a:solidFill>
                  <a:schemeClr val="bg2">
                    <a:lumMod val="50000"/>
                  </a:schemeClr>
                </a:solidFill>
                <a:latin typeface="Consolas" pitchFamily="49" charset="0"/>
                <a:ea typeface="微软雅黑" pitchFamily="34" charset="-122"/>
                <a:cs typeface="Consolas" pitchFamily="49" charset="0"/>
              </a:rPr>
              <a:t>/</a:t>
            </a:r>
            <a:r>
              <a:rPr lang="en-US" altLang="zh-CN">
                <a:solidFill>
                  <a:schemeClr val="bg2">
                    <a:lumMod val="50000"/>
                  </a:schemeClr>
                </a:solidFill>
                <a:latin typeface="Consolas" pitchFamily="49" charset="0"/>
                <a:ea typeface="微软雅黑" pitchFamily="34" charset="-122"/>
                <a:cs typeface="Consolas" pitchFamily="49" charset="0"/>
              </a:rPr>
              <a:t>/</a:t>
            </a:r>
            <a:r>
              <a:rPr lang="en-US" altLang="zh-CN" smtClean="0">
                <a:solidFill>
                  <a:schemeClr val="bg2">
                    <a:lumMod val="50000"/>
                  </a:schemeClr>
                </a:solidFill>
                <a:latin typeface="Consolas" pitchFamily="49" charset="0"/>
                <a:ea typeface="微软雅黑" pitchFamily="34" charset="-122"/>
                <a:cs typeface="Consolas" pitchFamily="49" charset="0"/>
              </a:rPr>
              <a:t> </a:t>
            </a:r>
            <a:r>
              <a:rPr lang="zh-CN" altLang="en-US" smtClean="0">
                <a:solidFill>
                  <a:schemeClr val="bg2">
                    <a:lumMod val="50000"/>
                  </a:schemeClr>
                </a:solidFill>
                <a:latin typeface="Consolas" pitchFamily="49" charset="0"/>
                <a:ea typeface="微软雅黑" pitchFamily="34" charset="-122"/>
                <a:cs typeface="Consolas" pitchFamily="49" charset="0"/>
              </a:rPr>
              <a:t>每个</a:t>
            </a:r>
            <a:r>
              <a:rPr lang="zh-CN" altLang="en-US">
                <a:solidFill>
                  <a:schemeClr val="bg2">
                    <a:lumMod val="50000"/>
                  </a:schemeClr>
                </a:solidFill>
                <a:latin typeface="Consolas" pitchFamily="49" charset="0"/>
                <a:ea typeface="微软雅黑" pitchFamily="34" charset="-122"/>
                <a:cs typeface="Consolas" pitchFamily="49" charset="0"/>
              </a:rPr>
              <a:t>学生的学号用数组的下标</a:t>
            </a:r>
            <a:r>
              <a:rPr lang="zh-CN" altLang="en-US" smtClean="0">
                <a:solidFill>
                  <a:schemeClr val="bg2">
                    <a:lumMod val="50000"/>
                  </a:schemeClr>
                </a:solidFill>
                <a:latin typeface="Consolas" pitchFamily="49" charset="0"/>
                <a:ea typeface="微软雅黑" pitchFamily="34" charset="-122"/>
                <a:cs typeface="Consolas" pitchFamily="49" charset="0"/>
              </a:rPr>
              <a:t>表示</a:t>
            </a:r>
            <a:endParaRPr lang="en-US" altLang="zh-CN">
              <a:solidFill>
                <a:schemeClr val="bg2">
                  <a:lumMod val="50000"/>
                </a:schemeClr>
              </a:solidFill>
              <a:latin typeface="Consolas" pitchFamily="49" charset="0"/>
              <a:ea typeface="微软雅黑" pitchFamily="34" charset="-122"/>
              <a:cs typeface="Consolas" pitchFamily="49" charset="0"/>
            </a:endParaRPr>
          </a:p>
          <a:p>
            <a:pPr marL="0" indent="0">
              <a:lnSpc>
                <a:spcPct val="100000"/>
              </a:lnSpc>
              <a:spcBef>
                <a:spcPts val="600"/>
              </a:spcBef>
              <a:spcAft>
                <a:spcPts val="0"/>
              </a:spcAft>
              <a:buClr>
                <a:schemeClr val="bg2">
                  <a:lumMod val="50000"/>
                </a:schemeClr>
              </a:buClr>
              <a:buSzPct val="100000"/>
              <a:buNone/>
            </a:pPr>
            <a:r>
              <a:rPr lang="en-US" altLang="zh-CN" b="1">
                <a:latin typeface="Consolas" pitchFamily="49" charset="0"/>
                <a:ea typeface="微软雅黑" pitchFamily="34" charset="-122"/>
                <a:cs typeface="Consolas" pitchFamily="49" charset="0"/>
              </a:rPr>
              <a:t>char</a:t>
            </a:r>
            <a:r>
              <a:rPr lang="en-US" altLang="zh-CN">
                <a:latin typeface="Consolas" pitchFamily="49" charset="0"/>
                <a:ea typeface="微软雅黑" pitchFamily="34" charset="-122"/>
                <a:cs typeface="Consolas" pitchFamily="49" charset="0"/>
              </a:rPr>
              <a:t> </a:t>
            </a:r>
            <a:r>
              <a:rPr lang="en-US" altLang="zh-CN" smtClean="0">
                <a:latin typeface="Consolas" pitchFamily="49" charset="0"/>
                <a:ea typeface="微软雅黑" pitchFamily="34" charset="-122"/>
                <a:cs typeface="Consolas" pitchFamily="49" charset="0"/>
              </a:rPr>
              <a:t>studentId[100</a:t>
            </a:r>
            <a:r>
              <a:rPr lang="en-US" altLang="zh-CN">
                <a:latin typeface="Consolas" pitchFamily="49" charset="0"/>
                <a:ea typeface="微软雅黑" pitchFamily="34" charset="-122"/>
                <a:cs typeface="Consolas" pitchFamily="49" charset="0"/>
              </a:rPr>
              <a:t>][10]; </a:t>
            </a:r>
          </a:p>
          <a:p>
            <a:pPr marL="0" indent="0">
              <a:lnSpc>
                <a:spcPct val="100000"/>
              </a:lnSpc>
              <a:spcBef>
                <a:spcPts val="600"/>
              </a:spcBef>
              <a:spcAft>
                <a:spcPts val="0"/>
              </a:spcAft>
              <a:buClr>
                <a:schemeClr val="bg2">
                  <a:lumMod val="50000"/>
                </a:schemeClr>
              </a:buClr>
              <a:buSzPct val="100000"/>
              <a:buNone/>
            </a:pPr>
            <a:r>
              <a:rPr lang="en-US" altLang="zh-CN" b="1" smtClean="0">
                <a:latin typeface="Consolas" pitchFamily="49" charset="0"/>
                <a:ea typeface="微软雅黑" pitchFamily="34" charset="-122"/>
                <a:cs typeface="Consolas" pitchFamily="49" charset="0"/>
              </a:rPr>
              <a:t>char</a:t>
            </a:r>
            <a:r>
              <a:rPr lang="en-US" altLang="zh-CN" smtClean="0">
                <a:latin typeface="Consolas" pitchFamily="49" charset="0"/>
                <a:ea typeface="微软雅黑" pitchFamily="34" charset="-122"/>
                <a:cs typeface="Consolas" pitchFamily="49" charset="0"/>
              </a:rPr>
              <a:t> studentName[100</a:t>
            </a:r>
            <a:r>
              <a:rPr lang="en-US" altLang="zh-CN">
                <a:latin typeface="Consolas" pitchFamily="49" charset="0"/>
                <a:ea typeface="微软雅黑" pitchFamily="34" charset="-122"/>
                <a:cs typeface="Consolas" pitchFamily="49" charset="0"/>
              </a:rPr>
              <a:t>][10];	</a:t>
            </a:r>
          </a:p>
          <a:p>
            <a:pPr marL="0" indent="0">
              <a:lnSpc>
                <a:spcPct val="100000"/>
              </a:lnSpc>
              <a:spcBef>
                <a:spcPts val="600"/>
              </a:spcBef>
              <a:spcAft>
                <a:spcPts val="0"/>
              </a:spcAft>
              <a:buClr>
                <a:schemeClr val="bg2">
                  <a:lumMod val="50000"/>
                </a:schemeClr>
              </a:buClr>
              <a:buSzPct val="100000"/>
              <a:buNone/>
            </a:pPr>
            <a:r>
              <a:rPr lang="en-US" altLang="zh-CN" b="1" smtClean="0">
                <a:latin typeface="Consolas" pitchFamily="49" charset="0"/>
                <a:ea typeface="微软雅黑" pitchFamily="34" charset="-122"/>
                <a:cs typeface="Consolas" pitchFamily="49" charset="0"/>
              </a:rPr>
              <a:t>char</a:t>
            </a:r>
            <a:r>
              <a:rPr lang="en-US" altLang="zh-CN" smtClean="0">
                <a:latin typeface="Consolas" pitchFamily="49" charset="0"/>
                <a:ea typeface="微软雅黑" pitchFamily="34" charset="-122"/>
                <a:cs typeface="Consolas" pitchFamily="49" charset="0"/>
              </a:rPr>
              <a:t> studentSex[100</a:t>
            </a:r>
            <a:r>
              <a:rPr lang="en-US" altLang="zh-CN">
                <a:latin typeface="Consolas" pitchFamily="49" charset="0"/>
                <a:ea typeface="微软雅黑" pitchFamily="34" charset="-122"/>
                <a:cs typeface="Consolas" pitchFamily="49" charset="0"/>
              </a:rPr>
              <a:t>][2];	</a:t>
            </a:r>
          </a:p>
          <a:p>
            <a:pPr marL="0" indent="0">
              <a:lnSpc>
                <a:spcPct val="100000"/>
              </a:lnSpc>
              <a:spcBef>
                <a:spcPts val="600"/>
              </a:spcBef>
              <a:spcAft>
                <a:spcPts val="0"/>
              </a:spcAft>
              <a:buClr>
                <a:schemeClr val="bg2">
                  <a:lumMod val="50000"/>
                </a:schemeClr>
              </a:buClr>
              <a:buSzPct val="100000"/>
              <a:buNone/>
            </a:pPr>
            <a:r>
              <a:rPr lang="en-US" altLang="zh-CN" b="1" smtClean="0">
                <a:latin typeface="Consolas" pitchFamily="49" charset="0"/>
                <a:ea typeface="微软雅黑" pitchFamily="34" charset="-122"/>
                <a:cs typeface="Consolas" pitchFamily="49" charset="0"/>
              </a:rPr>
              <a:t>int</a:t>
            </a:r>
            <a:r>
              <a:rPr lang="en-US" altLang="zh-CN" smtClean="0">
                <a:latin typeface="Consolas" pitchFamily="49" charset="0"/>
                <a:ea typeface="微软雅黑" pitchFamily="34" charset="-122"/>
                <a:cs typeface="Consolas" pitchFamily="49" charset="0"/>
              </a:rPr>
              <a:t>  timeOfEnter[100</a:t>
            </a:r>
            <a:r>
              <a:rPr lang="en-US" altLang="zh-CN">
                <a:latin typeface="Consolas" pitchFamily="49" charset="0"/>
                <a:ea typeface="微软雅黑" pitchFamily="34" charset="-122"/>
                <a:cs typeface="Consolas" pitchFamily="49" charset="0"/>
              </a:rPr>
              <a:t>];  </a:t>
            </a:r>
            <a:r>
              <a:rPr lang="en-US" altLang="zh-CN" smtClean="0">
                <a:solidFill>
                  <a:schemeClr val="bg2">
                    <a:lumMod val="50000"/>
                  </a:schemeClr>
                </a:solidFill>
                <a:latin typeface="Consolas" pitchFamily="49" charset="0"/>
                <a:ea typeface="微软雅黑" pitchFamily="34" charset="-122"/>
                <a:cs typeface="Consolas" pitchFamily="49" charset="0"/>
              </a:rPr>
              <a:t>// </a:t>
            </a:r>
            <a:r>
              <a:rPr lang="zh-CN" altLang="en-US" smtClean="0">
                <a:solidFill>
                  <a:schemeClr val="bg2">
                    <a:lumMod val="50000"/>
                  </a:schemeClr>
                </a:solidFill>
                <a:latin typeface="Consolas" pitchFamily="49" charset="0"/>
                <a:ea typeface="微软雅黑" pitchFamily="34" charset="-122"/>
                <a:cs typeface="Consolas" pitchFamily="49" charset="0"/>
              </a:rPr>
              <a:t>入学</a:t>
            </a:r>
            <a:r>
              <a:rPr lang="zh-CN" altLang="en-US">
                <a:solidFill>
                  <a:schemeClr val="bg2">
                    <a:lumMod val="50000"/>
                  </a:schemeClr>
                </a:solidFill>
                <a:latin typeface="Consolas" pitchFamily="49" charset="0"/>
                <a:ea typeface="微软雅黑" pitchFamily="34" charset="-122"/>
                <a:cs typeface="Consolas" pitchFamily="49" charset="0"/>
              </a:rPr>
              <a:t>时间用</a:t>
            </a:r>
            <a:r>
              <a:rPr lang="en-US" altLang="zh-CN">
                <a:solidFill>
                  <a:schemeClr val="bg2">
                    <a:lumMod val="50000"/>
                  </a:schemeClr>
                </a:solidFill>
                <a:latin typeface="Consolas" pitchFamily="49" charset="0"/>
                <a:ea typeface="微软雅黑" pitchFamily="34" charset="-122"/>
                <a:cs typeface="Consolas" pitchFamily="49" charset="0"/>
              </a:rPr>
              <a:t>int</a:t>
            </a:r>
            <a:r>
              <a:rPr lang="zh-CN" altLang="en-US" smtClean="0">
                <a:solidFill>
                  <a:schemeClr val="bg2">
                    <a:lumMod val="50000"/>
                  </a:schemeClr>
                </a:solidFill>
                <a:latin typeface="Consolas" pitchFamily="49" charset="0"/>
                <a:ea typeface="微软雅黑" pitchFamily="34" charset="-122"/>
                <a:cs typeface="Consolas" pitchFamily="49" charset="0"/>
              </a:rPr>
              <a:t>表示</a:t>
            </a:r>
            <a:endParaRPr lang="en-US" altLang="zh-CN">
              <a:solidFill>
                <a:schemeClr val="bg2">
                  <a:lumMod val="50000"/>
                </a:schemeClr>
              </a:solidFill>
              <a:latin typeface="Consolas" pitchFamily="49" charset="0"/>
              <a:ea typeface="微软雅黑" pitchFamily="34" charset="-122"/>
              <a:cs typeface="Consolas" pitchFamily="49" charset="0"/>
            </a:endParaRPr>
          </a:p>
          <a:p>
            <a:pPr marL="0" indent="0">
              <a:lnSpc>
                <a:spcPct val="100000"/>
              </a:lnSpc>
              <a:spcBef>
                <a:spcPts val="600"/>
              </a:spcBef>
              <a:spcAft>
                <a:spcPts val="0"/>
              </a:spcAft>
              <a:buClr>
                <a:schemeClr val="bg2">
                  <a:lumMod val="50000"/>
                </a:schemeClr>
              </a:buClr>
              <a:buSzPct val="100000"/>
              <a:buNone/>
            </a:pPr>
            <a:r>
              <a:rPr lang="en-US" altLang="zh-CN" b="1" smtClean="0">
                <a:latin typeface="Consolas" pitchFamily="49" charset="0"/>
                <a:ea typeface="微软雅黑" pitchFamily="34" charset="-122"/>
                <a:cs typeface="Consolas" pitchFamily="49" charset="0"/>
              </a:rPr>
              <a:t>int</a:t>
            </a:r>
            <a:r>
              <a:rPr lang="en-US" altLang="zh-CN" smtClean="0">
                <a:latin typeface="Consolas" pitchFamily="49" charset="0"/>
                <a:ea typeface="微软雅黑" pitchFamily="34" charset="-122"/>
                <a:cs typeface="Consolas" pitchFamily="49" charset="0"/>
              </a:rPr>
              <a:t>  scoreC[100];       </a:t>
            </a:r>
            <a:r>
              <a:rPr lang="en-US" altLang="zh-CN" smtClean="0">
                <a:solidFill>
                  <a:schemeClr val="bg2">
                    <a:lumMod val="50000"/>
                  </a:schemeClr>
                </a:solidFill>
                <a:latin typeface="Consolas" pitchFamily="49" charset="0"/>
                <a:ea typeface="微软雅黑" pitchFamily="34" charset="-122"/>
                <a:cs typeface="Consolas" pitchFamily="49" charset="0"/>
              </a:rPr>
              <a:t>// C</a:t>
            </a:r>
            <a:r>
              <a:rPr lang="zh-CN" altLang="en-US" smtClean="0">
                <a:solidFill>
                  <a:schemeClr val="bg2">
                    <a:lumMod val="50000"/>
                  </a:schemeClr>
                </a:solidFill>
                <a:latin typeface="Consolas" pitchFamily="49" charset="0"/>
                <a:ea typeface="微软雅黑" pitchFamily="34" charset="-122"/>
                <a:cs typeface="Consolas" pitchFamily="49" charset="0"/>
              </a:rPr>
              <a:t>语言的成绩</a:t>
            </a:r>
            <a:endParaRPr lang="en-US" altLang="zh-CN">
              <a:solidFill>
                <a:schemeClr val="bg2">
                  <a:lumMod val="50000"/>
                </a:schemeClr>
              </a:solidFill>
              <a:latin typeface="Consolas" pitchFamily="49" charset="0"/>
              <a:ea typeface="微软雅黑" pitchFamily="34" charset="-122"/>
              <a:cs typeface="Consolas" pitchFamily="49" charset="0"/>
            </a:endParaRPr>
          </a:p>
          <a:p>
            <a:pPr marL="0" indent="0">
              <a:lnSpc>
                <a:spcPct val="100000"/>
              </a:lnSpc>
              <a:spcBef>
                <a:spcPts val="600"/>
              </a:spcBef>
              <a:spcAft>
                <a:spcPts val="0"/>
              </a:spcAft>
              <a:buClr>
                <a:schemeClr val="bg2">
                  <a:lumMod val="50000"/>
                </a:schemeClr>
              </a:buClr>
              <a:buSzPct val="100000"/>
              <a:buNone/>
            </a:pPr>
            <a:r>
              <a:rPr lang="en-US" altLang="zh-CN" b="1" smtClean="0">
                <a:latin typeface="Consolas" pitchFamily="49" charset="0"/>
                <a:ea typeface="微软雅黑" pitchFamily="34" charset="-122"/>
                <a:cs typeface="Consolas" pitchFamily="49" charset="0"/>
              </a:rPr>
              <a:t>int </a:t>
            </a:r>
            <a:r>
              <a:rPr lang="en-US" altLang="zh-CN" smtClean="0">
                <a:latin typeface="Consolas" pitchFamily="49" charset="0"/>
                <a:ea typeface="微软雅黑" pitchFamily="34" charset="-122"/>
                <a:cs typeface="Consolas" pitchFamily="49" charset="0"/>
              </a:rPr>
              <a:t> scoreEnglish[100</a:t>
            </a:r>
            <a:r>
              <a:rPr lang="en-US" altLang="zh-CN">
                <a:latin typeface="Consolas" pitchFamily="49" charset="0"/>
                <a:ea typeface="微软雅黑" pitchFamily="34" charset="-122"/>
                <a:cs typeface="Consolas" pitchFamily="49" charset="0"/>
              </a:rPr>
              <a:t>]; </a:t>
            </a:r>
            <a:r>
              <a:rPr lang="en-US" altLang="zh-CN" smtClean="0">
                <a:solidFill>
                  <a:schemeClr val="bg2">
                    <a:lumMod val="50000"/>
                  </a:schemeClr>
                </a:solidFill>
                <a:latin typeface="Consolas" pitchFamily="49" charset="0"/>
                <a:ea typeface="微软雅黑" pitchFamily="34" charset="-122"/>
                <a:cs typeface="Consolas" pitchFamily="49" charset="0"/>
              </a:rPr>
              <a:t>// </a:t>
            </a:r>
            <a:r>
              <a:rPr lang="zh-CN" altLang="en-US" smtClean="0">
                <a:solidFill>
                  <a:schemeClr val="bg2">
                    <a:lumMod val="50000"/>
                  </a:schemeClr>
                </a:solidFill>
                <a:latin typeface="Consolas" pitchFamily="49" charset="0"/>
                <a:ea typeface="微软雅黑" pitchFamily="34" charset="-122"/>
                <a:cs typeface="Consolas" pitchFamily="49" charset="0"/>
              </a:rPr>
              <a:t>英语</a:t>
            </a:r>
            <a:r>
              <a:rPr lang="zh-CN" altLang="en-US">
                <a:solidFill>
                  <a:schemeClr val="bg2">
                    <a:lumMod val="50000"/>
                  </a:schemeClr>
                </a:solidFill>
                <a:latin typeface="Consolas" pitchFamily="49" charset="0"/>
                <a:ea typeface="微软雅黑" pitchFamily="34" charset="-122"/>
                <a:cs typeface="Consolas" pitchFamily="49" charset="0"/>
              </a:rPr>
              <a:t>课的</a:t>
            </a:r>
            <a:r>
              <a:rPr lang="zh-CN" altLang="en-US" smtClean="0">
                <a:solidFill>
                  <a:schemeClr val="bg2">
                    <a:lumMod val="50000"/>
                  </a:schemeClr>
                </a:solidFill>
                <a:latin typeface="Consolas" pitchFamily="49" charset="0"/>
                <a:ea typeface="微软雅黑" pitchFamily="34" charset="-122"/>
                <a:cs typeface="Consolas" pitchFamily="49" charset="0"/>
              </a:rPr>
              <a:t>成绩</a:t>
            </a:r>
            <a:r>
              <a:rPr lang="en-US" altLang="zh-CN">
                <a:latin typeface="Consolas" pitchFamily="49" charset="0"/>
                <a:ea typeface="微软雅黑" pitchFamily="34" charset="-122"/>
                <a:cs typeface="Consolas" pitchFamily="49" charset="0"/>
              </a:rPr>
              <a:t>	</a:t>
            </a:r>
          </a:p>
          <a:p>
            <a:pPr marL="0" indent="0">
              <a:lnSpc>
                <a:spcPct val="100000"/>
              </a:lnSpc>
              <a:spcBef>
                <a:spcPts val="600"/>
              </a:spcBef>
              <a:spcAft>
                <a:spcPts val="0"/>
              </a:spcAft>
              <a:buClr>
                <a:schemeClr val="bg2">
                  <a:lumMod val="50000"/>
                </a:schemeClr>
              </a:buClr>
              <a:buSzPct val="100000"/>
              <a:buNone/>
            </a:pPr>
            <a:r>
              <a:rPr lang="en-US" altLang="zh-CN" b="1" smtClean="0">
                <a:latin typeface="Consolas" pitchFamily="49" charset="0"/>
                <a:ea typeface="微软雅黑" pitchFamily="34" charset="-122"/>
                <a:cs typeface="Consolas" pitchFamily="49" charset="0"/>
              </a:rPr>
              <a:t>int</a:t>
            </a:r>
            <a:r>
              <a:rPr lang="en-US" altLang="zh-CN" smtClean="0">
                <a:latin typeface="Consolas" pitchFamily="49" charset="0"/>
                <a:ea typeface="微软雅黑" pitchFamily="34" charset="-122"/>
                <a:cs typeface="Consolas" pitchFamily="49" charset="0"/>
              </a:rPr>
              <a:t>  scoreMath[100];    </a:t>
            </a:r>
            <a:r>
              <a:rPr lang="en-US" altLang="zh-CN" smtClean="0">
                <a:solidFill>
                  <a:schemeClr val="bg2">
                    <a:lumMod val="50000"/>
                  </a:schemeClr>
                </a:solidFill>
                <a:latin typeface="Consolas" pitchFamily="49" charset="0"/>
                <a:ea typeface="微软雅黑" pitchFamily="34" charset="-122"/>
                <a:cs typeface="Consolas" pitchFamily="49" charset="0"/>
              </a:rPr>
              <a:t>// </a:t>
            </a:r>
            <a:r>
              <a:rPr lang="zh-CN" altLang="en-US" smtClean="0">
                <a:solidFill>
                  <a:schemeClr val="bg2">
                    <a:lumMod val="50000"/>
                  </a:schemeClr>
                </a:solidFill>
                <a:latin typeface="Consolas" pitchFamily="49" charset="0"/>
                <a:ea typeface="微软雅黑" pitchFamily="34" charset="-122"/>
                <a:cs typeface="Consolas" pitchFamily="49" charset="0"/>
              </a:rPr>
              <a:t>数学课</a:t>
            </a:r>
            <a:r>
              <a:rPr lang="zh-CN" altLang="en-US">
                <a:solidFill>
                  <a:schemeClr val="bg2">
                    <a:lumMod val="50000"/>
                  </a:schemeClr>
                </a:solidFill>
                <a:latin typeface="Consolas" pitchFamily="49" charset="0"/>
                <a:ea typeface="微软雅黑" pitchFamily="34" charset="-122"/>
                <a:cs typeface="Consolas" pitchFamily="49" charset="0"/>
              </a:rPr>
              <a:t>的</a:t>
            </a:r>
            <a:r>
              <a:rPr lang="zh-CN" altLang="en-US" smtClean="0">
                <a:solidFill>
                  <a:schemeClr val="bg2">
                    <a:lumMod val="50000"/>
                  </a:schemeClr>
                </a:solidFill>
                <a:latin typeface="Consolas" pitchFamily="49" charset="0"/>
                <a:ea typeface="微软雅黑" pitchFamily="34" charset="-122"/>
                <a:cs typeface="Consolas" pitchFamily="49" charset="0"/>
              </a:rPr>
              <a:t>成绩</a:t>
            </a:r>
            <a:endParaRPr lang="en-US" altLang="zh-CN">
              <a:solidFill>
                <a:schemeClr val="bg2">
                  <a:lumMod val="50000"/>
                </a:schemeClr>
              </a:solidFill>
              <a:latin typeface="Consolas" pitchFamily="49" charset="0"/>
              <a:ea typeface="微软雅黑" pitchFamily="34" charset="-122"/>
              <a:cs typeface="Consolas" pitchFamily="49" charset="0"/>
            </a:endParaRPr>
          </a:p>
          <a:p>
            <a:pPr marL="0" indent="0">
              <a:lnSpc>
                <a:spcPct val="100000"/>
              </a:lnSpc>
              <a:spcBef>
                <a:spcPts val="600"/>
              </a:spcBef>
              <a:spcAft>
                <a:spcPts val="0"/>
              </a:spcAft>
              <a:buClr>
                <a:schemeClr val="bg2">
                  <a:lumMod val="50000"/>
                </a:schemeClr>
              </a:buClr>
              <a:buSzPct val="100000"/>
              <a:buNone/>
            </a:pPr>
            <a:r>
              <a:rPr lang="en-US" altLang="zh-CN" b="1" smtClean="0">
                <a:latin typeface="Consolas" pitchFamily="49" charset="0"/>
                <a:ea typeface="微软雅黑" pitchFamily="34" charset="-122"/>
                <a:cs typeface="Consolas" pitchFamily="49" charset="0"/>
              </a:rPr>
              <a:t>int</a:t>
            </a:r>
            <a:r>
              <a:rPr lang="en-US" altLang="zh-CN" smtClean="0">
                <a:latin typeface="Consolas" pitchFamily="49" charset="0"/>
                <a:ea typeface="微软雅黑" pitchFamily="34" charset="-122"/>
                <a:cs typeface="Consolas" pitchFamily="49" charset="0"/>
              </a:rPr>
              <a:t>  scoreMusic[100];   </a:t>
            </a:r>
            <a:r>
              <a:rPr lang="en-US" altLang="zh-CN" smtClean="0">
                <a:solidFill>
                  <a:schemeClr val="bg2">
                    <a:lumMod val="50000"/>
                  </a:schemeClr>
                </a:solidFill>
                <a:latin typeface="Consolas" pitchFamily="49" charset="0"/>
                <a:ea typeface="微软雅黑" pitchFamily="34" charset="-122"/>
                <a:cs typeface="Consolas" pitchFamily="49" charset="0"/>
              </a:rPr>
              <a:t>// </a:t>
            </a:r>
            <a:r>
              <a:rPr lang="zh-CN" altLang="en-US" smtClean="0">
                <a:solidFill>
                  <a:schemeClr val="bg2">
                    <a:lumMod val="50000"/>
                  </a:schemeClr>
                </a:solidFill>
                <a:latin typeface="Consolas" pitchFamily="49" charset="0"/>
                <a:ea typeface="微软雅黑" pitchFamily="34" charset="-122"/>
                <a:cs typeface="Consolas" pitchFamily="49" charset="0"/>
              </a:rPr>
              <a:t>音乐课</a:t>
            </a:r>
            <a:r>
              <a:rPr lang="zh-CN" altLang="en-US">
                <a:solidFill>
                  <a:schemeClr val="bg2">
                    <a:lumMod val="50000"/>
                  </a:schemeClr>
                </a:solidFill>
                <a:latin typeface="Consolas" pitchFamily="49" charset="0"/>
                <a:ea typeface="微软雅黑" pitchFamily="34" charset="-122"/>
                <a:cs typeface="Consolas" pitchFamily="49" charset="0"/>
              </a:rPr>
              <a:t>的</a:t>
            </a:r>
            <a:r>
              <a:rPr lang="zh-CN" altLang="en-US" smtClean="0">
                <a:solidFill>
                  <a:schemeClr val="bg2">
                    <a:lumMod val="50000"/>
                  </a:schemeClr>
                </a:solidFill>
                <a:latin typeface="Consolas" pitchFamily="49" charset="0"/>
                <a:ea typeface="微软雅黑" pitchFamily="34" charset="-122"/>
                <a:cs typeface="Consolas" pitchFamily="49" charset="0"/>
              </a:rPr>
              <a:t>成绩</a:t>
            </a:r>
            <a:endParaRPr lang="en-US" altLang="zh-CN">
              <a:solidFill>
                <a:schemeClr val="bg2">
                  <a:lumMod val="50000"/>
                </a:schemeClr>
              </a:solidFill>
              <a:latin typeface="Consolas" pitchFamily="49" charset="0"/>
              <a:ea typeface="微软雅黑" pitchFamily="34" charset="-122"/>
              <a:cs typeface="Consolas" pitchFamily="49" charset="0"/>
            </a:endParaRPr>
          </a:p>
          <a:p>
            <a:pPr marL="0" indent="0">
              <a:lnSpc>
                <a:spcPct val="100000"/>
              </a:lnSpc>
              <a:spcBef>
                <a:spcPts val="600"/>
              </a:spcBef>
              <a:spcAft>
                <a:spcPts val="0"/>
              </a:spcAft>
              <a:buClr>
                <a:schemeClr val="bg2">
                  <a:lumMod val="50000"/>
                </a:schemeClr>
              </a:buClr>
              <a:buSzPct val="100000"/>
              <a:buNone/>
            </a:pPr>
            <a:endParaRPr lang="en-US" altLang="zh-CN">
              <a:latin typeface="Consolas" pitchFamily="49" charset="0"/>
              <a:ea typeface="微软雅黑" pitchFamily="34" charset="-122"/>
              <a:cs typeface="Consolas" pitchFamily="49" charset="0"/>
            </a:endParaRPr>
          </a:p>
        </p:txBody>
      </p:sp>
    </p:spTree>
    <p:extLst>
      <p:ext uri="{BB962C8B-B14F-4D97-AF65-F5344CB8AC3E}">
        <p14:creationId xmlns:p14="http://schemas.microsoft.com/office/powerpoint/2010/main" val="1669882362"/>
      </p:ext>
    </p:extLst>
  </p:cSld>
  <p:clrMapOvr>
    <a:masterClrMapping/>
  </p:clrMapOvr>
  <p:transition spd="med">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a:t>结构体</a:t>
            </a:r>
          </a:p>
        </p:txBody>
      </p:sp>
      <p:sp>
        <p:nvSpPr>
          <p:cNvPr id="5" name="内容占位符 2"/>
          <p:cNvSpPr>
            <a:spLocks noGrp="1"/>
          </p:cNvSpPr>
          <p:nvPr>
            <p:ph idx="1"/>
          </p:nvPr>
        </p:nvSpPr>
        <p:spPr>
          <a:xfrm>
            <a:off x="1648668" y="5157192"/>
            <a:ext cx="7758112" cy="1181100"/>
          </a:xfrm>
        </p:spPr>
        <p:txBody>
          <a:bodyPr/>
          <a:lstStyle/>
          <a:p>
            <a:pPr>
              <a:spcBef>
                <a:spcPts val="600"/>
              </a:spcBef>
              <a:buClr>
                <a:schemeClr val="bg2">
                  <a:lumMod val="50000"/>
                </a:schemeClr>
              </a:buClr>
              <a:buSzPct val="100000"/>
              <a:buFont typeface="Wingdings" pitchFamily="2" charset="2"/>
              <a:buChar char=""/>
            </a:pPr>
            <a:r>
              <a:rPr lang="zh-CN" altLang="en-US" sz="2400" b="1" smtClean="0">
                <a:latin typeface="微软雅黑" pitchFamily="34" charset="-122"/>
                <a:ea typeface="微软雅黑" pitchFamily="34" charset="-122"/>
              </a:rPr>
              <a:t>数组个数太多  </a:t>
            </a:r>
          </a:p>
          <a:p>
            <a:pPr>
              <a:spcBef>
                <a:spcPts val="600"/>
              </a:spcBef>
              <a:buClr>
                <a:schemeClr val="bg2">
                  <a:lumMod val="50000"/>
                </a:schemeClr>
              </a:buClr>
              <a:buSzPct val="100000"/>
              <a:buFont typeface="Wingdings" pitchFamily="2" charset="2"/>
              <a:buChar char=""/>
            </a:pPr>
            <a:r>
              <a:rPr lang="zh-CN" altLang="en-US" sz="2400" b="1" smtClean="0">
                <a:latin typeface="微软雅黑" pitchFamily="34" charset="-122"/>
                <a:ea typeface="微软雅黑" pitchFamily="34" charset="-122"/>
              </a:rPr>
              <a:t>结构显得比较零散，不容易管理</a:t>
            </a:r>
          </a:p>
          <a:p>
            <a:pPr>
              <a:spcBef>
                <a:spcPts val="600"/>
              </a:spcBef>
              <a:buClr>
                <a:schemeClr val="bg2">
                  <a:lumMod val="50000"/>
                </a:schemeClr>
              </a:buClr>
              <a:buSzPct val="100000"/>
              <a:buFont typeface="Wingdings" pitchFamily="2" charset="2"/>
              <a:buChar char=""/>
            </a:pPr>
            <a:r>
              <a:rPr lang="zh-CN" altLang="en-US" sz="2400" b="1" smtClean="0">
                <a:latin typeface="微软雅黑" pitchFamily="34" charset="-122"/>
                <a:ea typeface="微软雅黑" pitchFamily="34" charset="-122"/>
              </a:rPr>
              <a:t>分配内存不集中，寻址效率不高</a:t>
            </a:r>
          </a:p>
        </p:txBody>
      </p:sp>
      <p:graphicFrame>
        <p:nvGraphicFramePr>
          <p:cNvPr id="3" name="表格 2"/>
          <p:cNvGraphicFramePr>
            <a:graphicFrameLocks noGrp="1"/>
          </p:cNvGraphicFramePr>
          <p:nvPr>
            <p:extLst>
              <p:ext uri="{D42A27DB-BD31-4B8C-83A1-F6EECF244321}">
                <p14:modId xmlns:p14="http://schemas.microsoft.com/office/powerpoint/2010/main" val="335064104"/>
              </p:ext>
            </p:extLst>
          </p:nvPr>
        </p:nvGraphicFramePr>
        <p:xfrm>
          <a:off x="1845940" y="908720"/>
          <a:ext cx="1542662" cy="198120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1542662">
                  <a:extLst>
                    <a:ext uri="{9D8B030D-6E8A-4147-A177-3AD203B41FA5}">
                      <a16:colId xmlns:a16="http://schemas.microsoft.com/office/drawing/2014/main" val="20000"/>
                    </a:ext>
                  </a:extLst>
                </a:gridCol>
              </a:tblGrid>
              <a:tr h="370840">
                <a:tc>
                  <a:txBody>
                    <a:bodyPr/>
                    <a:lstStyle/>
                    <a:p>
                      <a:pPr algn="ctr"/>
                      <a:r>
                        <a:rPr lang="en-US" altLang="zh-CN" sz="2000" b="1" smtClean="0">
                          <a:solidFill>
                            <a:schemeClr val="tx1"/>
                          </a:solidFill>
                          <a:latin typeface="微软雅黑" pitchFamily="34" charset="-122"/>
                          <a:ea typeface="微软雅黑" pitchFamily="34" charset="-122"/>
                        </a:rPr>
                        <a:t>1</a:t>
                      </a:r>
                      <a:endParaRPr lang="zh-CN" altLang="en-US" sz="2000" b="1">
                        <a:solidFill>
                          <a:schemeClr val="tx1"/>
                        </a:solidFill>
                        <a:latin typeface="微软雅黑" pitchFamily="34" charset="-122"/>
                        <a:ea typeface="微软雅黑" pitchFamily="34" charset="-122"/>
                      </a:endParaRPr>
                    </a:p>
                  </a:txBody>
                  <a:tcPr>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10000"/>
                  </a:ext>
                </a:extLst>
              </a:tr>
              <a:tr h="370840">
                <a:tc>
                  <a:txBody>
                    <a:bodyPr/>
                    <a:lstStyle/>
                    <a:p>
                      <a:pPr algn="ctr"/>
                      <a:r>
                        <a:rPr lang="en-US" altLang="zh-CN" sz="2000" b="1" smtClean="0">
                          <a:solidFill>
                            <a:schemeClr val="tx1"/>
                          </a:solidFill>
                          <a:latin typeface="微软雅黑" pitchFamily="34" charset="-122"/>
                          <a:ea typeface="微软雅黑" pitchFamily="34" charset="-122"/>
                        </a:rPr>
                        <a:t>2</a:t>
                      </a:r>
                      <a:endParaRPr lang="zh-CN" altLang="en-US" sz="2000" b="1">
                        <a:solidFill>
                          <a:schemeClr val="tx1"/>
                        </a:solidFill>
                        <a:latin typeface="微软雅黑" pitchFamily="34" charset="-122"/>
                        <a:ea typeface="微软雅黑" pitchFamily="34" charset="-122"/>
                      </a:endParaRPr>
                    </a:p>
                  </a:txBody>
                  <a:tcPr>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10001"/>
                  </a:ext>
                </a:extLst>
              </a:tr>
              <a:tr h="370840">
                <a:tc>
                  <a:txBody>
                    <a:bodyPr/>
                    <a:lstStyle/>
                    <a:p>
                      <a:pPr algn="ctr"/>
                      <a:r>
                        <a:rPr lang="en-US" altLang="zh-CN" sz="2000" b="1" smtClean="0">
                          <a:solidFill>
                            <a:schemeClr val="tx1"/>
                          </a:solidFill>
                          <a:latin typeface="微软雅黑" pitchFamily="34" charset="-122"/>
                          <a:ea typeface="微软雅黑" pitchFamily="34" charset="-122"/>
                        </a:rPr>
                        <a:t>3</a:t>
                      </a:r>
                      <a:endParaRPr lang="zh-CN" altLang="en-US" sz="2000" b="1">
                        <a:solidFill>
                          <a:schemeClr val="tx1"/>
                        </a:solidFill>
                        <a:latin typeface="微软雅黑" pitchFamily="34" charset="-122"/>
                        <a:ea typeface="微软雅黑" pitchFamily="34" charset="-122"/>
                      </a:endParaRPr>
                    </a:p>
                  </a:txBody>
                  <a:tcPr>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10002"/>
                  </a:ext>
                </a:extLst>
              </a:tr>
              <a:tr h="370840">
                <a:tc>
                  <a:txBody>
                    <a:bodyPr/>
                    <a:lstStyle/>
                    <a:p>
                      <a:pPr algn="ctr"/>
                      <a:r>
                        <a:rPr lang="en-US" altLang="zh-CN" sz="2000" b="1" smtClean="0">
                          <a:solidFill>
                            <a:schemeClr val="tx1"/>
                          </a:solidFill>
                          <a:latin typeface="微软雅黑" pitchFamily="34" charset="-122"/>
                          <a:ea typeface="微软雅黑" pitchFamily="34" charset="-122"/>
                        </a:rPr>
                        <a:t>4</a:t>
                      </a:r>
                      <a:endParaRPr lang="zh-CN" altLang="en-US" sz="2000" b="1">
                        <a:solidFill>
                          <a:schemeClr val="tx1"/>
                        </a:solidFill>
                        <a:latin typeface="微软雅黑" pitchFamily="34" charset="-122"/>
                        <a:ea typeface="微软雅黑" pitchFamily="34" charset="-122"/>
                      </a:endParaRPr>
                    </a:p>
                  </a:txBody>
                  <a:tcPr>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10003"/>
                  </a:ext>
                </a:extLst>
              </a:tr>
              <a:tr h="370840">
                <a:tc>
                  <a:txBody>
                    <a:bodyPr/>
                    <a:lstStyle/>
                    <a:p>
                      <a:pPr algn="ctr"/>
                      <a:r>
                        <a:rPr lang="en-US" altLang="zh-CN" sz="2000" b="1" smtClean="0">
                          <a:solidFill>
                            <a:schemeClr val="tx1"/>
                          </a:solidFill>
                          <a:latin typeface="微软雅黑" pitchFamily="34" charset="-122"/>
                          <a:ea typeface="微软雅黑" pitchFamily="34" charset="-122"/>
                        </a:rPr>
                        <a:t>……</a:t>
                      </a:r>
                      <a:endParaRPr lang="zh-CN" altLang="en-US" sz="2000" b="1">
                        <a:solidFill>
                          <a:schemeClr val="tx1"/>
                        </a:solidFill>
                        <a:latin typeface="微软雅黑" pitchFamily="34" charset="-122"/>
                        <a:ea typeface="微软雅黑" pitchFamily="34" charset="-122"/>
                      </a:endParaRPr>
                    </a:p>
                  </a:txBody>
                  <a:tcPr>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10004"/>
                  </a:ext>
                </a:extLst>
              </a:tr>
            </a:tbl>
          </a:graphicData>
        </a:graphic>
      </p:graphicFrame>
      <p:graphicFrame>
        <p:nvGraphicFramePr>
          <p:cNvPr id="55" name="表格 54"/>
          <p:cNvGraphicFramePr>
            <a:graphicFrameLocks noGrp="1"/>
          </p:cNvGraphicFramePr>
          <p:nvPr>
            <p:extLst>
              <p:ext uri="{D42A27DB-BD31-4B8C-83A1-F6EECF244321}">
                <p14:modId xmlns:p14="http://schemas.microsoft.com/office/powerpoint/2010/main" val="2712033588"/>
              </p:ext>
            </p:extLst>
          </p:nvPr>
        </p:nvGraphicFramePr>
        <p:xfrm>
          <a:off x="4198201" y="908720"/>
          <a:ext cx="1542662" cy="198120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1542662">
                  <a:extLst>
                    <a:ext uri="{9D8B030D-6E8A-4147-A177-3AD203B41FA5}">
                      <a16:colId xmlns:a16="http://schemas.microsoft.com/office/drawing/2014/main" val="20000"/>
                    </a:ext>
                  </a:extLst>
                </a:gridCol>
              </a:tblGrid>
              <a:tr h="370840">
                <a:tc>
                  <a:txBody>
                    <a:bodyPr/>
                    <a:lstStyle/>
                    <a:p>
                      <a:pPr algn="ctr"/>
                      <a:r>
                        <a:rPr lang="zh-CN" altLang="en-US" sz="2000" b="1" smtClean="0">
                          <a:solidFill>
                            <a:schemeClr val="tx1"/>
                          </a:solidFill>
                          <a:latin typeface="微软雅黑" pitchFamily="34" charset="-122"/>
                          <a:ea typeface="微软雅黑" pitchFamily="34" charset="-122"/>
                        </a:rPr>
                        <a:t>令狐冲</a:t>
                      </a:r>
                      <a:endParaRPr lang="zh-CN" altLang="en-US" sz="2000" b="1">
                        <a:solidFill>
                          <a:schemeClr val="tx1"/>
                        </a:solidFill>
                        <a:latin typeface="微软雅黑" pitchFamily="34" charset="-122"/>
                        <a:ea typeface="微软雅黑" pitchFamily="34" charset="-122"/>
                      </a:endParaRPr>
                    </a:p>
                  </a:txBody>
                  <a:tcPr>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10000"/>
                  </a:ext>
                </a:extLst>
              </a:tr>
              <a:tr h="370840">
                <a:tc>
                  <a:txBody>
                    <a:bodyPr/>
                    <a:lstStyle/>
                    <a:p>
                      <a:pPr algn="ctr"/>
                      <a:r>
                        <a:rPr lang="zh-CN" altLang="en-US" sz="2000" b="1" smtClean="0">
                          <a:solidFill>
                            <a:schemeClr val="tx1"/>
                          </a:solidFill>
                          <a:latin typeface="微软雅黑" pitchFamily="34" charset="-122"/>
                          <a:ea typeface="微软雅黑" pitchFamily="34" charset="-122"/>
                        </a:rPr>
                        <a:t>林平之</a:t>
                      </a:r>
                      <a:endParaRPr lang="zh-CN" altLang="en-US" sz="2000" b="1">
                        <a:solidFill>
                          <a:schemeClr val="tx1"/>
                        </a:solidFill>
                        <a:latin typeface="微软雅黑" pitchFamily="34" charset="-122"/>
                        <a:ea typeface="微软雅黑" pitchFamily="34" charset="-122"/>
                      </a:endParaRPr>
                    </a:p>
                  </a:txBody>
                  <a:tcPr>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10001"/>
                  </a:ext>
                </a:extLst>
              </a:tr>
              <a:tr h="370840">
                <a:tc>
                  <a:txBody>
                    <a:bodyPr/>
                    <a:lstStyle/>
                    <a:p>
                      <a:pPr algn="ctr"/>
                      <a:r>
                        <a:rPr lang="zh-CN" altLang="en-US" sz="2000" b="1" smtClean="0">
                          <a:solidFill>
                            <a:schemeClr val="tx1"/>
                          </a:solidFill>
                          <a:latin typeface="微软雅黑" pitchFamily="34" charset="-122"/>
                          <a:ea typeface="微软雅黑" pitchFamily="34" charset="-122"/>
                        </a:rPr>
                        <a:t>岳灵珊</a:t>
                      </a:r>
                      <a:endParaRPr lang="zh-CN" altLang="en-US" sz="2000" b="1">
                        <a:solidFill>
                          <a:schemeClr val="tx1"/>
                        </a:solidFill>
                        <a:latin typeface="微软雅黑" pitchFamily="34" charset="-122"/>
                        <a:ea typeface="微软雅黑" pitchFamily="34" charset="-122"/>
                      </a:endParaRPr>
                    </a:p>
                  </a:txBody>
                  <a:tcPr>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10002"/>
                  </a:ext>
                </a:extLst>
              </a:tr>
              <a:tr h="370840">
                <a:tc>
                  <a:txBody>
                    <a:bodyPr/>
                    <a:lstStyle/>
                    <a:p>
                      <a:pPr algn="ctr"/>
                      <a:r>
                        <a:rPr lang="zh-CN" altLang="en-US" sz="2000" b="1" smtClean="0">
                          <a:solidFill>
                            <a:schemeClr val="tx1"/>
                          </a:solidFill>
                          <a:latin typeface="微软雅黑" pitchFamily="34" charset="-122"/>
                          <a:ea typeface="微软雅黑" pitchFamily="34" charset="-122"/>
                        </a:rPr>
                        <a:t>任盈盈</a:t>
                      </a:r>
                      <a:endParaRPr lang="zh-CN" altLang="en-US" sz="2000" b="1">
                        <a:solidFill>
                          <a:schemeClr val="tx1"/>
                        </a:solidFill>
                        <a:latin typeface="微软雅黑" pitchFamily="34" charset="-122"/>
                        <a:ea typeface="微软雅黑" pitchFamily="34" charset="-122"/>
                      </a:endParaRPr>
                    </a:p>
                  </a:txBody>
                  <a:tcPr>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10003"/>
                  </a:ext>
                </a:extLst>
              </a:tr>
              <a:tr h="370840">
                <a:tc>
                  <a:txBody>
                    <a:bodyPr/>
                    <a:lstStyle/>
                    <a:p>
                      <a:pPr algn="ctr"/>
                      <a:r>
                        <a:rPr lang="en-US" altLang="zh-CN" sz="2000" b="1" smtClean="0">
                          <a:solidFill>
                            <a:schemeClr val="tx1"/>
                          </a:solidFill>
                          <a:latin typeface="微软雅黑" pitchFamily="34" charset="-122"/>
                          <a:ea typeface="微软雅黑" pitchFamily="34" charset="-122"/>
                        </a:rPr>
                        <a:t>……</a:t>
                      </a:r>
                      <a:endParaRPr lang="zh-CN" altLang="en-US" sz="2000" b="1">
                        <a:solidFill>
                          <a:schemeClr val="tx1"/>
                        </a:solidFill>
                        <a:latin typeface="微软雅黑" pitchFamily="34" charset="-122"/>
                        <a:ea typeface="微软雅黑" pitchFamily="34" charset="-122"/>
                      </a:endParaRPr>
                    </a:p>
                  </a:txBody>
                  <a:tcPr>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10004"/>
                  </a:ext>
                </a:extLst>
              </a:tr>
            </a:tbl>
          </a:graphicData>
        </a:graphic>
      </p:graphicFrame>
      <p:graphicFrame>
        <p:nvGraphicFramePr>
          <p:cNvPr id="56" name="表格 55"/>
          <p:cNvGraphicFramePr>
            <a:graphicFrameLocks noGrp="1"/>
          </p:cNvGraphicFramePr>
          <p:nvPr>
            <p:extLst>
              <p:ext uri="{D42A27DB-BD31-4B8C-83A1-F6EECF244321}">
                <p14:modId xmlns:p14="http://schemas.microsoft.com/office/powerpoint/2010/main" val="3039809251"/>
              </p:ext>
            </p:extLst>
          </p:nvPr>
        </p:nvGraphicFramePr>
        <p:xfrm>
          <a:off x="6550462" y="908720"/>
          <a:ext cx="1542662" cy="198120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1542662">
                  <a:extLst>
                    <a:ext uri="{9D8B030D-6E8A-4147-A177-3AD203B41FA5}">
                      <a16:colId xmlns:a16="http://schemas.microsoft.com/office/drawing/2014/main" val="20000"/>
                    </a:ext>
                  </a:extLst>
                </a:gridCol>
              </a:tblGrid>
              <a:tr h="0">
                <a:tc>
                  <a:txBody>
                    <a:bodyPr/>
                    <a:lstStyle/>
                    <a:p>
                      <a:pPr algn="ctr"/>
                      <a:r>
                        <a:rPr lang="zh-CN" altLang="en-US" sz="2000" b="1" smtClean="0">
                          <a:solidFill>
                            <a:schemeClr val="tx1"/>
                          </a:solidFill>
                          <a:latin typeface="微软雅黑" pitchFamily="34" charset="-122"/>
                          <a:ea typeface="微软雅黑" pitchFamily="34" charset="-122"/>
                        </a:rPr>
                        <a:t>男</a:t>
                      </a:r>
                      <a:endParaRPr lang="zh-CN" altLang="en-US" sz="2000" b="1">
                        <a:solidFill>
                          <a:schemeClr val="tx1"/>
                        </a:solidFill>
                        <a:latin typeface="微软雅黑" pitchFamily="34" charset="-122"/>
                        <a:ea typeface="微软雅黑" pitchFamily="34" charset="-122"/>
                      </a:endParaRPr>
                    </a:p>
                  </a:txBody>
                  <a:tcPr>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10000"/>
                  </a:ext>
                </a:extLst>
              </a:tr>
              <a:tr h="370840">
                <a:tc>
                  <a:txBody>
                    <a:bodyPr/>
                    <a:lstStyle/>
                    <a:p>
                      <a:pPr algn="ctr"/>
                      <a:r>
                        <a:rPr lang="zh-CN" altLang="en-US" sz="2000" b="1" smtClean="0">
                          <a:solidFill>
                            <a:schemeClr val="tx1"/>
                          </a:solidFill>
                          <a:latin typeface="微软雅黑" pitchFamily="34" charset="-122"/>
                          <a:ea typeface="微软雅黑" pitchFamily="34" charset="-122"/>
                        </a:rPr>
                        <a:t>男</a:t>
                      </a:r>
                      <a:endParaRPr lang="zh-CN" altLang="en-US" sz="2000" b="1">
                        <a:solidFill>
                          <a:schemeClr val="tx1"/>
                        </a:solidFill>
                        <a:latin typeface="微软雅黑" pitchFamily="34" charset="-122"/>
                        <a:ea typeface="微软雅黑" pitchFamily="34" charset="-122"/>
                      </a:endParaRPr>
                    </a:p>
                  </a:txBody>
                  <a:tcPr>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10001"/>
                  </a:ext>
                </a:extLst>
              </a:tr>
              <a:tr h="370840">
                <a:tc>
                  <a:txBody>
                    <a:bodyPr/>
                    <a:lstStyle/>
                    <a:p>
                      <a:pPr algn="ctr"/>
                      <a:r>
                        <a:rPr lang="zh-CN" altLang="en-US" sz="2000" b="1" smtClean="0">
                          <a:solidFill>
                            <a:schemeClr val="tx1"/>
                          </a:solidFill>
                          <a:latin typeface="微软雅黑" pitchFamily="34" charset="-122"/>
                          <a:ea typeface="微软雅黑" pitchFamily="34" charset="-122"/>
                        </a:rPr>
                        <a:t>女</a:t>
                      </a:r>
                      <a:endParaRPr lang="zh-CN" altLang="en-US" sz="2000" b="1">
                        <a:solidFill>
                          <a:schemeClr val="tx1"/>
                        </a:solidFill>
                        <a:latin typeface="微软雅黑" pitchFamily="34" charset="-122"/>
                        <a:ea typeface="微软雅黑" pitchFamily="34" charset="-122"/>
                      </a:endParaRPr>
                    </a:p>
                  </a:txBody>
                  <a:tcPr>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10002"/>
                  </a:ext>
                </a:extLst>
              </a:tr>
              <a:tr h="370840">
                <a:tc>
                  <a:txBody>
                    <a:bodyPr/>
                    <a:lstStyle/>
                    <a:p>
                      <a:pPr algn="ctr"/>
                      <a:r>
                        <a:rPr lang="zh-CN" altLang="en-US" sz="2000" b="1" smtClean="0">
                          <a:solidFill>
                            <a:schemeClr val="tx1"/>
                          </a:solidFill>
                          <a:latin typeface="微软雅黑" pitchFamily="34" charset="-122"/>
                          <a:ea typeface="微软雅黑" pitchFamily="34" charset="-122"/>
                        </a:rPr>
                        <a:t>女</a:t>
                      </a:r>
                      <a:endParaRPr lang="zh-CN" altLang="en-US" sz="2000" b="1">
                        <a:solidFill>
                          <a:schemeClr val="tx1"/>
                        </a:solidFill>
                        <a:latin typeface="微软雅黑" pitchFamily="34" charset="-122"/>
                        <a:ea typeface="微软雅黑" pitchFamily="34" charset="-122"/>
                      </a:endParaRPr>
                    </a:p>
                  </a:txBody>
                  <a:tcPr>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10003"/>
                  </a:ext>
                </a:extLst>
              </a:tr>
              <a:tr h="370840">
                <a:tc>
                  <a:txBody>
                    <a:bodyPr/>
                    <a:lstStyle/>
                    <a:p>
                      <a:pPr algn="ctr"/>
                      <a:r>
                        <a:rPr lang="en-US" altLang="zh-CN" sz="2000" b="1" smtClean="0">
                          <a:solidFill>
                            <a:schemeClr val="tx1"/>
                          </a:solidFill>
                          <a:latin typeface="微软雅黑" pitchFamily="34" charset="-122"/>
                          <a:ea typeface="微软雅黑" pitchFamily="34" charset="-122"/>
                        </a:rPr>
                        <a:t>……</a:t>
                      </a:r>
                      <a:endParaRPr lang="zh-CN" altLang="en-US" sz="2000" b="1">
                        <a:solidFill>
                          <a:schemeClr val="tx1"/>
                        </a:solidFill>
                        <a:latin typeface="微软雅黑" pitchFamily="34" charset="-122"/>
                        <a:ea typeface="微软雅黑" pitchFamily="34" charset="-122"/>
                      </a:endParaRPr>
                    </a:p>
                  </a:txBody>
                  <a:tcPr>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10004"/>
                  </a:ext>
                </a:extLst>
              </a:tr>
            </a:tbl>
          </a:graphicData>
        </a:graphic>
      </p:graphicFrame>
      <p:graphicFrame>
        <p:nvGraphicFramePr>
          <p:cNvPr id="57" name="表格 56"/>
          <p:cNvGraphicFramePr>
            <a:graphicFrameLocks noGrp="1"/>
          </p:cNvGraphicFramePr>
          <p:nvPr>
            <p:extLst>
              <p:ext uri="{D42A27DB-BD31-4B8C-83A1-F6EECF244321}">
                <p14:modId xmlns:p14="http://schemas.microsoft.com/office/powerpoint/2010/main" val="2781976892"/>
              </p:ext>
            </p:extLst>
          </p:nvPr>
        </p:nvGraphicFramePr>
        <p:xfrm>
          <a:off x="8902724" y="908720"/>
          <a:ext cx="1542662" cy="198120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1542662">
                  <a:extLst>
                    <a:ext uri="{9D8B030D-6E8A-4147-A177-3AD203B41FA5}">
                      <a16:colId xmlns:a16="http://schemas.microsoft.com/office/drawing/2014/main" val="20000"/>
                    </a:ext>
                  </a:extLst>
                </a:gridCol>
              </a:tblGrid>
              <a:tr h="0">
                <a:tc>
                  <a:txBody>
                    <a:bodyPr/>
                    <a:lstStyle/>
                    <a:p>
                      <a:pPr algn="ctr"/>
                      <a:r>
                        <a:rPr lang="en-US" altLang="zh-CN" sz="2000" b="1" smtClean="0">
                          <a:solidFill>
                            <a:schemeClr val="tx1"/>
                          </a:solidFill>
                          <a:latin typeface="微软雅黑" pitchFamily="34" charset="-122"/>
                          <a:ea typeface="微软雅黑" pitchFamily="34" charset="-122"/>
                        </a:rPr>
                        <a:t>1999</a:t>
                      </a:r>
                      <a:endParaRPr lang="zh-CN" altLang="en-US" sz="2000" b="1">
                        <a:solidFill>
                          <a:schemeClr val="tx1"/>
                        </a:solidFill>
                        <a:latin typeface="微软雅黑" pitchFamily="34" charset="-122"/>
                        <a:ea typeface="微软雅黑" pitchFamily="34" charset="-122"/>
                      </a:endParaRPr>
                    </a:p>
                  </a:txBody>
                  <a:tcPr>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10000"/>
                  </a:ext>
                </a:extLst>
              </a:tr>
              <a:tr h="370840">
                <a:tc>
                  <a:txBody>
                    <a:bodyPr/>
                    <a:lstStyle/>
                    <a:p>
                      <a:pPr algn="ctr"/>
                      <a:r>
                        <a:rPr lang="en-US" altLang="zh-CN" sz="2000" b="1" smtClean="0">
                          <a:solidFill>
                            <a:schemeClr val="tx1"/>
                          </a:solidFill>
                          <a:latin typeface="微软雅黑" pitchFamily="34" charset="-122"/>
                          <a:ea typeface="微软雅黑" pitchFamily="34" charset="-122"/>
                        </a:rPr>
                        <a:t>1999</a:t>
                      </a:r>
                      <a:endParaRPr lang="zh-CN" altLang="en-US" sz="2000" b="1">
                        <a:solidFill>
                          <a:schemeClr val="tx1"/>
                        </a:solidFill>
                        <a:latin typeface="微软雅黑" pitchFamily="34" charset="-122"/>
                        <a:ea typeface="微软雅黑" pitchFamily="34" charset="-122"/>
                      </a:endParaRPr>
                    </a:p>
                  </a:txBody>
                  <a:tcPr>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10001"/>
                  </a:ext>
                </a:extLst>
              </a:tr>
              <a:tr h="370840">
                <a:tc>
                  <a:txBody>
                    <a:bodyPr/>
                    <a:lstStyle/>
                    <a:p>
                      <a:pPr algn="ctr"/>
                      <a:r>
                        <a:rPr lang="en-US" altLang="zh-CN" sz="2000" b="1" smtClean="0">
                          <a:solidFill>
                            <a:schemeClr val="tx1"/>
                          </a:solidFill>
                          <a:latin typeface="微软雅黑" pitchFamily="34" charset="-122"/>
                          <a:ea typeface="微软雅黑" pitchFamily="34" charset="-122"/>
                        </a:rPr>
                        <a:t>1999</a:t>
                      </a:r>
                      <a:endParaRPr lang="zh-CN" altLang="en-US" sz="2000" b="1">
                        <a:solidFill>
                          <a:schemeClr val="tx1"/>
                        </a:solidFill>
                        <a:latin typeface="微软雅黑" pitchFamily="34" charset="-122"/>
                        <a:ea typeface="微软雅黑" pitchFamily="34" charset="-122"/>
                      </a:endParaRPr>
                    </a:p>
                  </a:txBody>
                  <a:tcPr>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10002"/>
                  </a:ext>
                </a:extLst>
              </a:tr>
              <a:tr h="370840">
                <a:tc>
                  <a:txBody>
                    <a:bodyPr/>
                    <a:lstStyle/>
                    <a:p>
                      <a:pPr algn="ctr"/>
                      <a:r>
                        <a:rPr lang="en-US" altLang="zh-CN" sz="2000" b="1" smtClean="0">
                          <a:solidFill>
                            <a:schemeClr val="tx1"/>
                          </a:solidFill>
                          <a:latin typeface="微软雅黑" pitchFamily="34" charset="-122"/>
                          <a:ea typeface="微软雅黑" pitchFamily="34" charset="-122"/>
                        </a:rPr>
                        <a:t>1999</a:t>
                      </a:r>
                      <a:endParaRPr lang="zh-CN" altLang="en-US" sz="2000" b="1">
                        <a:solidFill>
                          <a:schemeClr val="tx1"/>
                        </a:solidFill>
                        <a:latin typeface="微软雅黑" pitchFamily="34" charset="-122"/>
                        <a:ea typeface="微软雅黑" pitchFamily="34" charset="-122"/>
                      </a:endParaRPr>
                    </a:p>
                  </a:txBody>
                  <a:tcPr>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10003"/>
                  </a:ext>
                </a:extLst>
              </a:tr>
              <a:tr h="370840">
                <a:tc>
                  <a:txBody>
                    <a:bodyPr/>
                    <a:lstStyle/>
                    <a:p>
                      <a:pPr algn="ctr"/>
                      <a:r>
                        <a:rPr lang="en-US" altLang="zh-CN" sz="2000" b="1" smtClean="0">
                          <a:solidFill>
                            <a:schemeClr val="tx1"/>
                          </a:solidFill>
                          <a:latin typeface="微软雅黑" pitchFamily="34" charset="-122"/>
                          <a:ea typeface="微软雅黑" pitchFamily="34" charset="-122"/>
                        </a:rPr>
                        <a:t>……</a:t>
                      </a:r>
                      <a:endParaRPr lang="zh-CN" altLang="en-US" sz="2000" b="1">
                        <a:solidFill>
                          <a:schemeClr val="tx1"/>
                        </a:solidFill>
                        <a:latin typeface="微软雅黑" pitchFamily="34" charset="-122"/>
                        <a:ea typeface="微软雅黑" pitchFamily="34" charset="-122"/>
                      </a:endParaRPr>
                    </a:p>
                  </a:txBody>
                  <a:tcPr>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10004"/>
                  </a:ext>
                </a:extLst>
              </a:tr>
            </a:tbl>
          </a:graphicData>
        </a:graphic>
      </p:graphicFrame>
      <p:graphicFrame>
        <p:nvGraphicFramePr>
          <p:cNvPr id="58" name="表格 57"/>
          <p:cNvGraphicFramePr>
            <a:graphicFrameLocks noGrp="1"/>
          </p:cNvGraphicFramePr>
          <p:nvPr>
            <p:extLst>
              <p:ext uri="{D42A27DB-BD31-4B8C-83A1-F6EECF244321}">
                <p14:modId xmlns:p14="http://schemas.microsoft.com/office/powerpoint/2010/main" val="3883386474"/>
              </p:ext>
            </p:extLst>
          </p:nvPr>
        </p:nvGraphicFramePr>
        <p:xfrm>
          <a:off x="1845940" y="3068955"/>
          <a:ext cx="1542662" cy="198120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1542662">
                  <a:extLst>
                    <a:ext uri="{9D8B030D-6E8A-4147-A177-3AD203B41FA5}">
                      <a16:colId xmlns:a16="http://schemas.microsoft.com/office/drawing/2014/main" val="20000"/>
                    </a:ext>
                  </a:extLst>
                </a:gridCol>
              </a:tblGrid>
              <a:tr h="370840">
                <a:tc>
                  <a:txBody>
                    <a:bodyPr/>
                    <a:lstStyle/>
                    <a:p>
                      <a:pPr algn="ctr"/>
                      <a:r>
                        <a:rPr lang="en-US" altLang="zh-CN" sz="2000" b="1" smtClean="0">
                          <a:solidFill>
                            <a:schemeClr val="tx1"/>
                          </a:solidFill>
                          <a:latin typeface="微软雅黑" pitchFamily="34" charset="-122"/>
                          <a:ea typeface="微软雅黑" pitchFamily="34" charset="-122"/>
                        </a:rPr>
                        <a:t>90</a:t>
                      </a:r>
                      <a:endParaRPr lang="zh-CN" altLang="en-US" sz="2000" b="1">
                        <a:solidFill>
                          <a:schemeClr val="tx1"/>
                        </a:solidFill>
                        <a:latin typeface="微软雅黑" pitchFamily="34" charset="-122"/>
                        <a:ea typeface="微软雅黑" pitchFamily="34" charset="-122"/>
                      </a:endParaRPr>
                    </a:p>
                  </a:txBody>
                  <a:tcPr>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10000"/>
                  </a:ext>
                </a:extLst>
              </a:tr>
              <a:tr h="370840">
                <a:tc>
                  <a:txBody>
                    <a:bodyPr/>
                    <a:lstStyle/>
                    <a:p>
                      <a:pPr algn="ctr"/>
                      <a:r>
                        <a:rPr lang="en-US" altLang="zh-CN" sz="2000" b="1" smtClean="0">
                          <a:solidFill>
                            <a:schemeClr val="tx1"/>
                          </a:solidFill>
                          <a:latin typeface="微软雅黑" pitchFamily="34" charset="-122"/>
                          <a:ea typeface="微软雅黑" pitchFamily="34" charset="-122"/>
                        </a:rPr>
                        <a:t>78</a:t>
                      </a:r>
                      <a:endParaRPr lang="zh-CN" altLang="en-US" sz="2000" b="1">
                        <a:solidFill>
                          <a:schemeClr val="tx1"/>
                        </a:solidFill>
                        <a:latin typeface="微软雅黑" pitchFamily="34" charset="-122"/>
                        <a:ea typeface="微软雅黑" pitchFamily="34" charset="-122"/>
                      </a:endParaRPr>
                    </a:p>
                  </a:txBody>
                  <a:tcPr>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10001"/>
                  </a:ext>
                </a:extLst>
              </a:tr>
              <a:tr h="370840">
                <a:tc>
                  <a:txBody>
                    <a:bodyPr/>
                    <a:lstStyle/>
                    <a:p>
                      <a:pPr algn="ctr"/>
                      <a:r>
                        <a:rPr lang="en-US" altLang="zh-CN" sz="2000" b="1" smtClean="0">
                          <a:solidFill>
                            <a:schemeClr val="tx1"/>
                          </a:solidFill>
                          <a:latin typeface="微软雅黑" pitchFamily="34" charset="-122"/>
                          <a:ea typeface="微软雅黑" pitchFamily="34" charset="-122"/>
                        </a:rPr>
                        <a:t>89</a:t>
                      </a:r>
                      <a:endParaRPr lang="zh-CN" altLang="en-US" sz="2000" b="1">
                        <a:solidFill>
                          <a:schemeClr val="tx1"/>
                        </a:solidFill>
                        <a:latin typeface="微软雅黑" pitchFamily="34" charset="-122"/>
                        <a:ea typeface="微软雅黑" pitchFamily="34" charset="-122"/>
                      </a:endParaRPr>
                    </a:p>
                  </a:txBody>
                  <a:tcPr>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10002"/>
                  </a:ext>
                </a:extLst>
              </a:tr>
              <a:tr h="370840">
                <a:tc>
                  <a:txBody>
                    <a:bodyPr/>
                    <a:lstStyle/>
                    <a:p>
                      <a:pPr algn="ctr"/>
                      <a:r>
                        <a:rPr lang="en-US" altLang="zh-CN" sz="2000" b="1" smtClean="0">
                          <a:solidFill>
                            <a:schemeClr val="tx1"/>
                          </a:solidFill>
                          <a:latin typeface="微软雅黑" pitchFamily="34" charset="-122"/>
                          <a:ea typeface="微软雅黑" pitchFamily="34" charset="-122"/>
                        </a:rPr>
                        <a:t>78</a:t>
                      </a:r>
                      <a:endParaRPr lang="zh-CN" altLang="en-US" sz="2000" b="1">
                        <a:solidFill>
                          <a:schemeClr val="tx1"/>
                        </a:solidFill>
                        <a:latin typeface="微软雅黑" pitchFamily="34" charset="-122"/>
                        <a:ea typeface="微软雅黑" pitchFamily="34" charset="-122"/>
                      </a:endParaRPr>
                    </a:p>
                  </a:txBody>
                  <a:tcPr>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10003"/>
                  </a:ext>
                </a:extLst>
              </a:tr>
              <a:tr h="370840">
                <a:tc>
                  <a:txBody>
                    <a:bodyPr/>
                    <a:lstStyle/>
                    <a:p>
                      <a:pPr algn="ctr"/>
                      <a:r>
                        <a:rPr lang="en-US" altLang="zh-CN" sz="2000" b="1" smtClean="0">
                          <a:solidFill>
                            <a:schemeClr val="tx1"/>
                          </a:solidFill>
                          <a:latin typeface="微软雅黑" pitchFamily="34" charset="-122"/>
                          <a:ea typeface="微软雅黑" pitchFamily="34" charset="-122"/>
                        </a:rPr>
                        <a:t>……</a:t>
                      </a:r>
                      <a:endParaRPr lang="zh-CN" altLang="en-US" sz="2000" b="1">
                        <a:solidFill>
                          <a:schemeClr val="tx1"/>
                        </a:solidFill>
                        <a:latin typeface="微软雅黑" pitchFamily="34" charset="-122"/>
                        <a:ea typeface="微软雅黑" pitchFamily="34" charset="-122"/>
                      </a:endParaRPr>
                    </a:p>
                  </a:txBody>
                  <a:tcPr>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10004"/>
                  </a:ext>
                </a:extLst>
              </a:tr>
            </a:tbl>
          </a:graphicData>
        </a:graphic>
      </p:graphicFrame>
      <p:graphicFrame>
        <p:nvGraphicFramePr>
          <p:cNvPr id="59" name="表格 58"/>
          <p:cNvGraphicFramePr>
            <a:graphicFrameLocks noGrp="1"/>
          </p:cNvGraphicFramePr>
          <p:nvPr>
            <p:extLst>
              <p:ext uri="{D42A27DB-BD31-4B8C-83A1-F6EECF244321}">
                <p14:modId xmlns:p14="http://schemas.microsoft.com/office/powerpoint/2010/main" val="1121842272"/>
              </p:ext>
            </p:extLst>
          </p:nvPr>
        </p:nvGraphicFramePr>
        <p:xfrm>
          <a:off x="4198201" y="3068955"/>
          <a:ext cx="1542662" cy="198120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1542662">
                  <a:extLst>
                    <a:ext uri="{9D8B030D-6E8A-4147-A177-3AD203B41FA5}">
                      <a16:colId xmlns:a16="http://schemas.microsoft.com/office/drawing/2014/main" val="20000"/>
                    </a:ext>
                  </a:extLst>
                </a:gridCol>
              </a:tblGrid>
              <a:tr h="370840">
                <a:tc>
                  <a:txBody>
                    <a:bodyPr/>
                    <a:lstStyle/>
                    <a:p>
                      <a:pPr algn="ctr"/>
                      <a:r>
                        <a:rPr lang="en-US" altLang="zh-CN" sz="2000" b="1" smtClean="0">
                          <a:solidFill>
                            <a:schemeClr val="tx1"/>
                          </a:solidFill>
                          <a:latin typeface="微软雅黑" pitchFamily="34" charset="-122"/>
                          <a:ea typeface="微软雅黑" pitchFamily="34" charset="-122"/>
                        </a:rPr>
                        <a:t>83</a:t>
                      </a:r>
                      <a:endParaRPr lang="zh-CN" altLang="en-US" sz="2000" b="1">
                        <a:solidFill>
                          <a:schemeClr val="tx1"/>
                        </a:solidFill>
                        <a:latin typeface="微软雅黑" pitchFamily="34" charset="-122"/>
                        <a:ea typeface="微软雅黑" pitchFamily="34" charset="-122"/>
                      </a:endParaRPr>
                    </a:p>
                  </a:txBody>
                  <a:tcPr>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10000"/>
                  </a:ext>
                </a:extLst>
              </a:tr>
              <a:tr h="370840">
                <a:tc>
                  <a:txBody>
                    <a:bodyPr/>
                    <a:lstStyle/>
                    <a:p>
                      <a:pPr algn="ctr"/>
                      <a:r>
                        <a:rPr lang="en-US" altLang="zh-CN" sz="2000" b="1" smtClean="0">
                          <a:solidFill>
                            <a:schemeClr val="tx1"/>
                          </a:solidFill>
                          <a:latin typeface="微软雅黑" pitchFamily="34" charset="-122"/>
                          <a:ea typeface="微软雅黑" pitchFamily="34" charset="-122"/>
                        </a:rPr>
                        <a:t>92</a:t>
                      </a:r>
                      <a:endParaRPr lang="zh-CN" altLang="en-US" sz="2000" b="1">
                        <a:solidFill>
                          <a:schemeClr val="tx1"/>
                        </a:solidFill>
                        <a:latin typeface="微软雅黑" pitchFamily="34" charset="-122"/>
                        <a:ea typeface="微软雅黑" pitchFamily="34" charset="-122"/>
                      </a:endParaRPr>
                    </a:p>
                  </a:txBody>
                  <a:tcPr>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10001"/>
                  </a:ext>
                </a:extLst>
              </a:tr>
              <a:tr h="370840">
                <a:tc>
                  <a:txBody>
                    <a:bodyPr/>
                    <a:lstStyle/>
                    <a:p>
                      <a:pPr algn="ctr"/>
                      <a:r>
                        <a:rPr lang="en-US" altLang="zh-CN" sz="2000" b="1" smtClean="0">
                          <a:solidFill>
                            <a:schemeClr val="tx1"/>
                          </a:solidFill>
                          <a:latin typeface="微软雅黑" pitchFamily="34" charset="-122"/>
                          <a:ea typeface="微软雅黑" pitchFamily="34" charset="-122"/>
                        </a:rPr>
                        <a:t>72</a:t>
                      </a:r>
                      <a:endParaRPr lang="zh-CN" altLang="en-US" sz="2000" b="1">
                        <a:solidFill>
                          <a:schemeClr val="tx1"/>
                        </a:solidFill>
                        <a:latin typeface="微软雅黑" pitchFamily="34" charset="-122"/>
                        <a:ea typeface="微软雅黑" pitchFamily="34" charset="-122"/>
                      </a:endParaRPr>
                    </a:p>
                  </a:txBody>
                  <a:tcPr>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10002"/>
                  </a:ext>
                </a:extLst>
              </a:tr>
              <a:tr h="370840">
                <a:tc>
                  <a:txBody>
                    <a:bodyPr/>
                    <a:lstStyle/>
                    <a:p>
                      <a:pPr algn="ctr"/>
                      <a:r>
                        <a:rPr lang="en-US" altLang="zh-CN" sz="2000" b="1" smtClean="0">
                          <a:solidFill>
                            <a:schemeClr val="tx1"/>
                          </a:solidFill>
                          <a:latin typeface="微软雅黑" pitchFamily="34" charset="-122"/>
                          <a:ea typeface="微软雅黑" pitchFamily="34" charset="-122"/>
                        </a:rPr>
                        <a:t>95</a:t>
                      </a:r>
                      <a:endParaRPr lang="zh-CN" altLang="en-US" sz="2000" b="1">
                        <a:solidFill>
                          <a:schemeClr val="tx1"/>
                        </a:solidFill>
                        <a:latin typeface="微软雅黑" pitchFamily="34" charset="-122"/>
                        <a:ea typeface="微软雅黑" pitchFamily="34" charset="-122"/>
                      </a:endParaRPr>
                    </a:p>
                  </a:txBody>
                  <a:tcPr>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10003"/>
                  </a:ext>
                </a:extLst>
              </a:tr>
              <a:tr h="370840">
                <a:tc>
                  <a:txBody>
                    <a:bodyPr/>
                    <a:lstStyle/>
                    <a:p>
                      <a:pPr algn="ctr"/>
                      <a:r>
                        <a:rPr lang="en-US" altLang="zh-CN" sz="2000" b="1" smtClean="0">
                          <a:solidFill>
                            <a:schemeClr val="tx1"/>
                          </a:solidFill>
                          <a:latin typeface="微软雅黑" pitchFamily="34" charset="-122"/>
                          <a:ea typeface="微软雅黑" pitchFamily="34" charset="-122"/>
                        </a:rPr>
                        <a:t>……</a:t>
                      </a:r>
                      <a:endParaRPr lang="zh-CN" altLang="en-US" sz="2000" b="1">
                        <a:solidFill>
                          <a:schemeClr val="tx1"/>
                        </a:solidFill>
                        <a:latin typeface="微软雅黑" pitchFamily="34" charset="-122"/>
                        <a:ea typeface="微软雅黑" pitchFamily="34" charset="-122"/>
                      </a:endParaRPr>
                    </a:p>
                  </a:txBody>
                  <a:tcPr>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10004"/>
                  </a:ext>
                </a:extLst>
              </a:tr>
            </a:tbl>
          </a:graphicData>
        </a:graphic>
      </p:graphicFrame>
      <p:graphicFrame>
        <p:nvGraphicFramePr>
          <p:cNvPr id="60" name="表格 59"/>
          <p:cNvGraphicFramePr>
            <a:graphicFrameLocks noGrp="1"/>
          </p:cNvGraphicFramePr>
          <p:nvPr>
            <p:extLst>
              <p:ext uri="{D42A27DB-BD31-4B8C-83A1-F6EECF244321}">
                <p14:modId xmlns:p14="http://schemas.microsoft.com/office/powerpoint/2010/main" val="3068414739"/>
              </p:ext>
            </p:extLst>
          </p:nvPr>
        </p:nvGraphicFramePr>
        <p:xfrm>
          <a:off x="6550462" y="3068955"/>
          <a:ext cx="1542662" cy="198120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1542662">
                  <a:extLst>
                    <a:ext uri="{9D8B030D-6E8A-4147-A177-3AD203B41FA5}">
                      <a16:colId xmlns:a16="http://schemas.microsoft.com/office/drawing/2014/main" val="20000"/>
                    </a:ext>
                  </a:extLst>
                </a:gridCol>
              </a:tblGrid>
              <a:tr h="0">
                <a:tc>
                  <a:txBody>
                    <a:bodyPr/>
                    <a:lstStyle/>
                    <a:p>
                      <a:pPr algn="ctr"/>
                      <a:r>
                        <a:rPr lang="en-US" altLang="zh-CN" sz="2000" b="1" smtClean="0">
                          <a:solidFill>
                            <a:schemeClr val="tx1"/>
                          </a:solidFill>
                          <a:latin typeface="微软雅黑" pitchFamily="34" charset="-122"/>
                          <a:ea typeface="微软雅黑" pitchFamily="34" charset="-122"/>
                        </a:rPr>
                        <a:t>72</a:t>
                      </a:r>
                      <a:endParaRPr lang="zh-CN" altLang="en-US" sz="2000" b="1">
                        <a:solidFill>
                          <a:schemeClr val="tx1"/>
                        </a:solidFill>
                        <a:latin typeface="微软雅黑" pitchFamily="34" charset="-122"/>
                        <a:ea typeface="微软雅黑" pitchFamily="34" charset="-122"/>
                      </a:endParaRPr>
                    </a:p>
                  </a:txBody>
                  <a:tcPr>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10000"/>
                  </a:ext>
                </a:extLst>
              </a:tr>
              <a:tr h="370840">
                <a:tc>
                  <a:txBody>
                    <a:bodyPr/>
                    <a:lstStyle/>
                    <a:p>
                      <a:pPr algn="ctr"/>
                      <a:r>
                        <a:rPr lang="en-US" altLang="zh-CN" sz="2000" b="1" smtClean="0">
                          <a:solidFill>
                            <a:schemeClr val="tx1"/>
                          </a:solidFill>
                          <a:latin typeface="微软雅黑" pitchFamily="34" charset="-122"/>
                          <a:ea typeface="微软雅黑" pitchFamily="34" charset="-122"/>
                        </a:rPr>
                        <a:t>88</a:t>
                      </a:r>
                      <a:endParaRPr lang="zh-CN" altLang="en-US" sz="2000" b="1">
                        <a:solidFill>
                          <a:schemeClr val="tx1"/>
                        </a:solidFill>
                        <a:latin typeface="微软雅黑" pitchFamily="34" charset="-122"/>
                        <a:ea typeface="微软雅黑" pitchFamily="34" charset="-122"/>
                      </a:endParaRPr>
                    </a:p>
                  </a:txBody>
                  <a:tcPr>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10001"/>
                  </a:ext>
                </a:extLst>
              </a:tr>
              <a:tr h="370840">
                <a:tc>
                  <a:txBody>
                    <a:bodyPr/>
                    <a:lstStyle/>
                    <a:p>
                      <a:pPr algn="ctr"/>
                      <a:r>
                        <a:rPr lang="en-US" altLang="zh-CN" sz="2000" b="1" smtClean="0">
                          <a:solidFill>
                            <a:schemeClr val="tx1"/>
                          </a:solidFill>
                          <a:latin typeface="微软雅黑" pitchFamily="34" charset="-122"/>
                          <a:ea typeface="微软雅黑" pitchFamily="34" charset="-122"/>
                        </a:rPr>
                        <a:t>98</a:t>
                      </a:r>
                      <a:endParaRPr lang="zh-CN" altLang="en-US" sz="2000" b="1">
                        <a:solidFill>
                          <a:schemeClr val="tx1"/>
                        </a:solidFill>
                        <a:latin typeface="微软雅黑" pitchFamily="34" charset="-122"/>
                        <a:ea typeface="微软雅黑" pitchFamily="34" charset="-122"/>
                      </a:endParaRPr>
                    </a:p>
                  </a:txBody>
                  <a:tcPr>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10002"/>
                  </a:ext>
                </a:extLst>
              </a:tr>
              <a:tr h="370840">
                <a:tc>
                  <a:txBody>
                    <a:bodyPr/>
                    <a:lstStyle/>
                    <a:p>
                      <a:pPr algn="ctr"/>
                      <a:r>
                        <a:rPr lang="en-US" altLang="zh-CN" sz="2000" b="1" smtClean="0">
                          <a:solidFill>
                            <a:schemeClr val="tx1"/>
                          </a:solidFill>
                          <a:latin typeface="微软雅黑" pitchFamily="34" charset="-122"/>
                          <a:ea typeface="微软雅黑" pitchFamily="34" charset="-122"/>
                        </a:rPr>
                        <a:t>87</a:t>
                      </a:r>
                      <a:endParaRPr lang="zh-CN" altLang="en-US" sz="2000" b="1">
                        <a:solidFill>
                          <a:schemeClr val="tx1"/>
                        </a:solidFill>
                        <a:latin typeface="微软雅黑" pitchFamily="34" charset="-122"/>
                        <a:ea typeface="微软雅黑" pitchFamily="34" charset="-122"/>
                      </a:endParaRPr>
                    </a:p>
                  </a:txBody>
                  <a:tcPr>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10003"/>
                  </a:ext>
                </a:extLst>
              </a:tr>
              <a:tr h="370840">
                <a:tc>
                  <a:txBody>
                    <a:bodyPr/>
                    <a:lstStyle/>
                    <a:p>
                      <a:pPr algn="ctr"/>
                      <a:r>
                        <a:rPr lang="en-US" altLang="zh-CN" sz="2000" b="1" smtClean="0">
                          <a:solidFill>
                            <a:schemeClr val="tx1"/>
                          </a:solidFill>
                          <a:latin typeface="微软雅黑" pitchFamily="34" charset="-122"/>
                          <a:ea typeface="微软雅黑" pitchFamily="34" charset="-122"/>
                        </a:rPr>
                        <a:t>……</a:t>
                      </a:r>
                      <a:endParaRPr lang="zh-CN" altLang="en-US" sz="2000" b="1">
                        <a:solidFill>
                          <a:schemeClr val="tx1"/>
                        </a:solidFill>
                        <a:latin typeface="微软雅黑" pitchFamily="34" charset="-122"/>
                        <a:ea typeface="微软雅黑" pitchFamily="34" charset="-122"/>
                      </a:endParaRPr>
                    </a:p>
                  </a:txBody>
                  <a:tcPr>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10004"/>
                  </a:ext>
                </a:extLst>
              </a:tr>
            </a:tbl>
          </a:graphicData>
        </a:graphic>
      </p:graphicFrame>
      <p:graphicFrame>
        <p:nvGraphicFramePr>
          <p:cNvPr id="61" name="表格 60"/>
          <p:cNvGraphicFramePr>
            <a:graphicFrameLocks noGrp="1"/>
          </p:cNvGraphicFramePr>
          <p:nvPr>
            <p:extLst>
              <p:ext uri="{D42A27DB-BD31-4B8C-83A1-F6EECF244321}">
                <p14:modId xmlns:p14="http://schemas.microsoft.com/office/powerpoint/2010/main" val="1357530727"/>
              </p:ext>
            </p:extLst>
          </p:nvPr>
        </p:nvGraphicFramePr>
        <p:xfrm>
          <a:off x="8902724" y="3068955"/>
          <a:ext cx="1542662" cy="198120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1542662">
                  <a:extLst>
                    <a:ext uri="{9D8B030D-6E8A-4147-A177-3AD203B41FA5}">
                      <a16:colId xmlns:a16="http://schemas.microsoft.com/office/drawing/2014/main" val="20000"/>
                    </a:ext>
                  </a:extLst>
                </a:gridCol>
              </a:tblGrid>
              <a:tr h="0">
                <a:tc>
                  <a:txBody>
                    <a:bodyPr/>
                    <a:lstStyle/>
                    <a:p>
                      <a:pPr algn="ctr"/>
                      <a:r>
                        <a:rPr lang="en-US" altLang="zh-CN" sz="2000" b="1" smtClean="0">
                          <a:solidFill>
                            <a:schemeClr val="tx1"/>
                          </a:solidFill>
                          <a:latin typeface="微软雅黑" pitchFamily="34" charset="-122"/>
                          <a:ea typeface="微软雅黑" pitchFamily="34" charset="-122"/>
                        </a:rPr>
                        <a:t>82</a:t>
                      </a:r>
                      <a:endParaRPr lang="zh-CN" altLang="en-US" sz="2000" b="1">
                        <a:solidFill>
                          <a:schemeClr val="tx1"/>
                        </a:solidFill>
                        <a:latin typeface="微软雅黑" pitchFamily="34" charset="-122"/>
                        <a:ea typeface="微软雅黑" pitchFamily="34" charset="-122"/>
                      </a:endParaRPr>
                    </a:p>
                  </a:txBody>
                  <a:tcPr>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10000"/>
                  </a:ext>
                </a:extLst>
              </a:tr>
              <a:tr h="370840">
                <a:tc>
                  <a:txBody>
                    <a:bodyPr/>
                    <a:lstStyle/>
                    <a:p>
                      <a:pPr algn="ctr"/>
                      <a:r>
                        <a:rPr lang="en-US" altLang="zh-CN" sz="2000" b="1" smtClean="0">
                          <a:solidFill>
                            <a:schemeClr val="tx1"/>
                          </a:solidFill>
                          <a:latin typeface="微软雅黑" pitchFamily="34" charset="-122"/>
                          <a:ea typeface="微软雅黑" pitchFamily="34" charset="-122"/>
                        </a:rPr>
                        <a:t>78</a:t>
                      </a:r>
                      <a:endParaRPr lang="zh-CN" altLang="en-US" sz="2000" b="1">
                        <a:solidFill>
                          <a:schemeClr val="tx1"/>
                        </a:solidFill>
                        <a:latin typeface="微软雅黑" pitchFamily="34" charset="-122"/>
                        <a:ea typeface="微软雅黑" pitchFamily="34" charset="-122"/>
                      </a:endParaRPr>
                    </a:p>
                  </a:txBody>
                  <a:tcPr>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10001"/>
                  </a:ext>
                </a:extLst>
              </a:tr>
              <a:tr h="370840">
                <a:tc>
                  <a:txBody>
                    <a:bodyPr/>
                    <a:lstStyle/>
                    <a:p>
                      <a:pPr algn="ctr"/>
                      <a:r>
                        <a:rPr lang="en-US" altLang="zh-CN" sz="2000" b="1" smtClean="0">
                          <a:solidFill>
                            <a:schemeClr val="tx1"/>
                          </a:solidFill>
                          <a:latin typeface="微软雅黑" pitchFamily="34" charset="-122"/>
                          <a:ea typeface="微软雅黑" pitchFamily="34" charset="-122"/>
                        </a:rPr>
                        <a:t>66</a:t>
                      </a:r>
                      <a:endParaRPr lang="zh-CN" altLang="en-US" sz="2000" b="1">
                        <a:solidFill>
                          <a:schemeClr val="tx1"/>
                        </a:solidFill>
                        <a:latin typeface="微软雅黑" pitchFamily="34" charset="-122"/>
                        <a:ea typeface="微软雅黑" pitchFamily="34" charset="-122"/>
                      </a:endParaRPr>
                    </a:p>
                  </a:txBody>
                  <a:tcPr>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10002"/>
                  </a:ext>
                </a:extLst>
              </a:tr>
              <a:tr h="370840">
                <a:tc>
                  <a:txBody>
                    <a:bodyPr/>
                    <a:lstStyle/>
                    <a:p>
                      <a:pPr algn="ctr"/>
                      <a:r>
                        <a:rPr lang="en-US" altLang="zh-CN" sz="2000" b="1" smtClean="0">
                          <a:solidFill>
                            <a:schemeClr val="tx1"/>
                          </a:solidFill>
                          <a:latin typeface="微软雅黑" pitchFamily="34" charset="-122"/>
                          <a:ea typeface="微软雅黑" pitchFamily="34" charset="-122"/>
                        </a:rPr>
                        <a:t>90</a:t>
                      </a:r>
                      <a:endParaRPr lang="zh-CN" altLang="en-US" sz="2000" b="1">
                        <a:solidFill>
                          <a:schemeClr val="tx1"/>
                        </a:solidFill>
                        <a:latin typeface="微软雅黑" pitchFamily="34" charset="-122"/>
                        <a:ea typeface="微软雅黑" pitchFamily="34" charset="-122"/>
                      </a:endParaRPr>
                    </a:p>
                  </a:txBody>
                  <a:tcPr>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10003"/>
                  </a:ext>
                </a:extLst>
              </a:tr>
              <a:tr h="370840">
                <a:tc>
                  <a:txBody>
                    <a:bodyPr/>
                    <a:lstStyle/>
                    <a:p>
                      <a:pPr algn="ctr"/>
                      <a:r>
                        <a:rPr lang="en-US" altLang="zh-CN" sz="2000" b="1" smtClean="0">
                          <a:solidFill>
                            <a:schemeClr val="tx1"/>
                          </a:solidFill>
                          <a:latin typeface="微软雅黑" pitchFamily="34" charset="-122"/>
                          <a:ea typeface="微软雅黑" pitchFamily="34" charset="-122"/>
                        </a:rPr>
                        <a:t>……</a:t>
                      </a:r>
                      <a:endParaRPr lang="zh-CN" altLang="en-US" sz="2000" b="1">
                        <a:solidFill>
                          <a:schemeClr val="tx1"/>
                        </a:solidFill>
                        <a:latin typeface="微软雅黑" pitchFamily="34" charset="-122"/>
                        <a:ea typeface="微软雅黑" pitchFamily="34" charset="-122"/>
                      </a:endParaRPr>
                    </a:p>
                  </a:txBody>
                  <a:tcPr>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762806726"/>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 calcmode="lin" valueType="num">
                                      <p:cBhvr additive="base">
                                        <p:cTn id="12"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nodeType="after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 calcmode="lin" valueType="num">
                                      <p:cBhvr additive="base">
                                        <p:cTn id="17"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a:t>结构体</a:t>
            </a:r>
            <a:endParaRPr lang="zh-CN" altLang="en-US"/>
          </a:p>
        </p:txBody>
      </p:sp>
      <p:graphicFrame>
        <p:nvGraphicFramePr>
          <p:cNvPr id="10" name="表格 9"/>
          <p:cNvGraphicFramePr>
            <a:graphicFrameLocks noGrp="1"/>
          </p:cNvGraphicFramePr>
          <p:nvPr>
            <p:extLst>
              <p:ext uri="{D42A27DB-BD31-4B8C-83A1-F6EECF244321}">
                <p14:modId xmlns:p14="http://schemas.microsoft.com/office/powerpoint/2010/main" val="1839039159"/>
              </p:ext>
            </p:extLst>
          </p:nvPr>
        </p:nvGraphicFramePr>
        <p:xfrm>
          <a:off x="1990675" y="2276872"/>
          <a:ext cx="7704137" cy="625083"/>
        </p:xfrm>
        <a:graphic>
          <a:graphicData uri="http://schemas.openxmlformats.org/drawingml/2006/table">
            <a:tbl>
              <a:tblPr>
                <a:effectLst>
                  <a:outerShdw blurRad="50800" dist="38100" dir="2700000" algn="tl" rotWithShape="0">
                    <a:prstClr val="black">
                      <a:alpha val="40000"/>
                    </a:prstClr>
                  </a:outerShdw>
                </a:effectLst>
              </a:tblPr>
              <a:tblGrid>
                <a:gridCol w="615950">
                  <a:extLst>
                    <a:ext uri="{9D8B030D-6E8A-4147-A177-3AD203B41FA5}">
                      <a16:colId xmlns:a16="http://schemas.microsoft.com/office/drawing/2014/main" val="20000"/>
                    </a:ext>
                  </a:extLst>
                </a:gridCol>
                <a:gridCol w="895350">
                  <a:extLst>
                    <a:ext uri="{9D8B030D-6E8A-4147-A177-3AD203B41FA5}">
                      <a16:colId xmlns:a16="http://schemas.microsoft.com/office/drawing/2014/main" val="20001"/>
                    </a:ext>
                  </a:extLst>
                </a:gridCol>
                <a:gridCol w="603250">
                  <a:extLst>
                    <a:ext uri="{9D8B030D-6E8A-4147-A177-3AD203B41FA5}">
                      <a16:colId xmlns:a16="http://schemas.microsoft.com/office/drawing/2014/main" val="20002"/>
                    </a:ext>
                  </a:extLst>
                </a:gridCol>
                <a:gridCol w="1109662">
                  <a:extLst>
                    <a:ext uri="{9D8B030D-6E8A-4147-A177-3AD203B41FA5}">
                      <a16:colId xmlns:a16="http://schemas.microsoft.com/office/drawing/2014/main" val="20003"/>
                    </a:ext>
                  </a:extLst>
                </a:gridCol>
                <a:gridCol w="1246188">
                  <a:extLst>
                    <a:ext uri="{9D8B030D-6E8A-4147-A177-3AD203B41FA5}">
                      <a16:colId xmlns:a16="http://schemas.microsoft.com/office/drawing/2014/main" val="20004"/>
                    </a:ext>
                  </a:extLst>
                </a:gridCol>
                <a:gridCol w="849312">
                  <a:extLst>
                    <a:ext uri="{9D8B030D-6E8A-4147-A177-3AD203B41FA5}">
                      <a16:colId xmlns:a16="http://schemas.microsoft.com/office/drawing/2014/main" val="20005"/>
                    </a:ext>
                  </a:extLst>
                </a:gridCol>
                <a:gridCol w="1230313">
                  <a:extLst>
                    <a:ext uri="{9D8B030D-6E8A-4147-A177-3AD203B41FA5}">
                      <a16:colId xmlns:a16="http://schemas.microsoft.com/office/drawing/2014/main" val="20006"/>
                    </a:ext>
                  </a:extLst>
                </a:gridCol>
                <a:gridCol w="1154112">
                  <a:extLst>
                    <a:ext uri="{9D8B030D-6E8A-4147-A177-3AD203B41FA5}">
                      <a16:colId xmlns:a16="http://schemas.microsoft.com/office/drawing/2014/main" val="20007"/>
                    </a:ext>
                  </a:extLst>
                </a:gridCol>
              </a:tblGrid>
              <a:tr h="625083">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800" b="1" i="0" u="none" strike="noStrike" cap="none" normalizeH="0" baseline="0" dirty="0" smtClean="0">
                          <a:ln>
                            <a:noFill/>
                          </a:ln>
                          <a:solidFill>
                            <a:schemeClr val="tx1"/>
                          </a:solidFill>
                          <a:effectLst/>
                          <a:latin typeface="微软雅黑" pitchFamily="34" charset="-122"/>
                          <a:ea typeface="微软雅黑" pitchFamily="34" charset="-122"/>
                          <a:cs typeface="Courier New" pitchFamily="49" charset="0"/>
                        </a:rPr>
                        <a:t>1</a:t>
                      </a:r>
                    </a:p>
                  </a:txBody>
                  <a:tcPr anchor="ctr" horzOverflow="overflow">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lnTlToBr>
                      <a:noFill/>
                    </a:lnTlToBr>
                    <a:lnBlToTr>
                      <a:noFill/>
                    </a:lnBlToTr>
                    <a:solidFill>
                      <a:schemeClr val="bg2">
                        <a:lumMod val="20000"/>
                        <a:lumOff val="80000"/>
                      </a:schemeClr>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800" b="1" i="0" u="none" strike="noStrike" cap="none" normalizeH="0" baseline="0" dirty="0" smtClean="0">
                          <a:ln>
                            <a:noFill/>
                          </a:ln>
                          <a:solidFill>
                            <a:schemeClr val="tx1"/>
                          </a:solidFill>
                          <a:effectLst/>
                          <a:latin typeface="微软雅黑" pitchFamily="34" charset="-122"/>
                          <a:ea typeface="微软雅黑" pitchFamily="34" charset="-122"/>
                          <a:cs typeface="Courier New" pitchFamily="49" charset="0"/>
                        </a:rPr>
                        <a:t>令狐冲</a:t>
                      </a:r>
                    </a:p>
                  </a:txBody>
                  <a:tcPr anchor="ctr" horzOverflow="overflow">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lnTlToBr>
                      <a:noFill/>
                    </a:lnTlToBr>
                    <a:lnBlToTr>
                      <a:noFill/>
                    </a:lnBlToTr>
                    <a:solidFill>
                      <a:schemeClr val="bg2">
                        <a:lumMod val="20000"/>
                        <a:lumOff val="80000"/>
                      </a:schemeClr>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800" b="1" i="0" u="none" strike="noStrike" cap="none" normalizeH="0" baseline="0" dirty="0" smtClean="0">
                          <a:ln>
                            <a:noFill/>
                          </a:ln>
                          <a:solidFill>
                            <a:schemeClr val="tx1"/>
                          </a:solidFill>
                          <a:effectLst/>
                          <a:latin typeface="微软雅黑" pitchFamily="34" charset="-122"/>
                          <a:ea typeface="微软雅黑" pitchFamily="34" charset="-122"/>
                          <a:cs typeface="Courier New" pitchFamily="49" charset="0"/>
                        </a:rPr>
                        <a:t>男</a:t>
                      </a:r>
                    </a:p>
                  </a:txBody>
                  <a:tcPr anchor="ctr" horzOverflow="overflow">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lnTlToBr>
                      <a:noFill/>
                    </a:lnTlToBr>
                    <a:lnBlToTr>
                      <a:noFill/>
                    </a:lnBlToTr>
                    <a:solidFill>
                      <a:schemeClr val="bg2">
                        <a:lumMod val="20000"/>
                        <a:lumOff val="80000"/>
                      </a:schemeClr>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800" b="1" i="0" u="none" strike="noStrike" cap="none" normalizeH="0" baseline="0" dirty="0" smtClean="0">
                          <a:ln>
                            <a:noFill/>
                          </a:ln>
                          <a:solidFill>
                            <a:schemeClr val="tx1"/>
                          </a:solidFill>
                          <a:effectLst/>
                          <a:latin typeface="微软雅黑" pitchFamily="34" charset="-122"/>
                          <a:ea typeface="微软雅黑" pitchFamily="34" charset="-122"/>
                          <a:cs typeface="Courier New" pitchFamily="49" charset="0"/>
                        </a:rPr>
                        <a:t>1999</a:t>
                      </a:r>
                    </a:p>
                  </a:txBody>
                  <a:tcPr anchor="ctr" horzOverflow="overflow">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lnTlToBr>
                      <a:noFill/>
                    </a:lnTlToBr>
                    <a:lnBlToTr>
                      <a:noFill/>
                    </a:lnBlToTr>
                    <a:solidFill>
                      <a:schemeClr val="bg2">
                        <a:lumMod val="20000"/>
                        <a:lumOff val="80000"/>
                      </a:schemeClr>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800" b="1" i="0" u="none" strike="noStrike" cap="none" normalizeH="0" baseline="0" dirty="0" smtClean="0">
                          <a:ln>
                            <a:noFill/>
                          </a:ln>
                          <a:solidFill>
                            <a:schemeClr val="tx1"/>
                          </a:solidFill>
                          <a:effectLst/>
                          <a:latin typeface="微软雅黑" pitchFamily="34" charset="-122"/>
                          <a:ea typeface="微软雅黑" pitchFamily="34" charset="-122"/>
                          <a:cs typeface="Courier New" pitchFamily="49" charset="0"/>
                        </a:rPr>
                        <a:t>90</a:t>
                      </a:r>
                    </a:p>
                  </a:txBody>
                  <a:tcPr anchor="ctr" horzOverflow="overflow">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lnTlToBr>
                      <a:noFill/>
                    </a:lnTlToBr>
                    <a:lnBlToTr>
                      <a:noFill/>
                    </a:lnBlToTr>
                    <a:solidFill>
                      <a:schemeClr val="bg2">
                        <a:lumMod val="20000"/>
                        <a:lumOff val="80000"/>
                      </a:schemeClr>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800" b="1" i="0" u="none" strike="noStrike" cap="none" normalizeH="0" baseline="0" dirty="0" smtClean="0">
                          <a:ln>
                            <a:noFill/>
                          </a:ln>
                          <a:solidFill>
                            <a:schemeClr val="tx1"/>
                          </a:solidFill>
                          <a:effectLst/>
                          <a:latin typeface="微软雅黑" pitchFamily="34" charset="-122"/>
                          <a:ea typeface="微软雅黑" pitchFamily="34" charset="-122"/>
                          <a:cs typeface="Courier New" pitchFamily="49" charset="0"/>
                        </a:rPr>
                        <a:t>83</a:t>
                      </a:r>
                    </a:p>
                  </a:txBody>
                  <a:tcPr anchor="ctr" horzOverflow="overflow">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lnTlToBr>
                      <a:noFill/>
                    </a:lnTlToBr>
                    <a:lnBlToTr>
                      <a:noFill/>
                    </a:lnBlToTr>
                    <a:solidFill>
                      <a:schemeClr val="bg2">
                        <a:lumMod val="20000"/>
                        <a:lumOff val="80000"/>
                      </a:schemeClr>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800" b="1" i="0" u="none" strike="noStrike" cap="none" normalizeH="0" baseline="0" dirty="0" smtClean="0">
                          <a:ln>
                            <a:noFill/>
                          </a:ln>
                          <a:solidFill>
                            <a:schemeClr val="tx1"/>
                          </a:solidFill>
                          <a:effectLst/>
                          <a:latin typeface="微软雅黑" pitchFamily="34" charset="-122"/>
                          <a:ea typeface="微软雅黑" pitchFamily="34" charset="-122"/>
                          <a:cs typeface="Courier New" pitchFamily="49" charset="0"/>
                        </a:rPr>
                        <a:t>72</a:t>
                      </a:r>
                    </a:p>
                  </a:txBody>
                  <a:tcPr anchor="ctr" horzOverflow="overflow">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lnTlToBr>
                      <a:noFill/>
                    </a:lnTlToBr>
                    <a:lnBlToTr>
                      <a:noFill/>
                    </a:lnBlToTr>
                    <a:solidFill>
                      <a:schemeClr val="bg2">
                        <a:lumMod val="20000"/>
                        <a:lumOff val="80000"/>
                      </a:schemeClr>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800" b="1" i="0" u="none" strike="noStrike" cap="none" normalizeH="0" baseline="0" dirty="0" smtClean="0">
                          <a:ln>
                            <a:noFill/>
                          </a:ln>
                          <a:solidFill>
                            <a:schemeClr val="tx1"/>
                          </a:solidFill>
                          <a:effectLst/>
                          <a:latin typeface="微软雅黑" pitchFamily="34" charset="-122"/>
                          <a:ea typeface="微软雅黑" pitchFamily="34" charset="-122"/>
                          <a:cs typeface="Courier New" pitchFamily="49" charset="0"/>
                        </a:rPr>
                        <a:t>82</a:t>
                      </a:r>
                    </a:p>
                  </a:txBody>
                  <a:tcPr anchor="ctr" horzOverflow="overflow">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lnTlToBr>
                      <a:noFill/>
                    </a:lnTlToBr>
                    <a:lnBlToTr>
                      <a:noFill/>
                    </a:lnBlToTr>
                    <a:solidFill>
                      <a:schemeClr val="bg2">
                        <a:lumMod val="20000"/>
                        <a:lumOff val="80000"/>
                      </a:schemeClr>
                    </a:solidFill>
                  </a:tcPr>
                </a:tc>
                <a:extLst>
                  <a:ext uri="{0D108BD9-81ED-4DB2-BD59-A6C34878D82A}">
                    <a16:rowId xmlns:a16="http://schemas.microsoft.com/office/drawing/2014/main" val="10000"/>
                  </a:ext>
                </a:extLst>
              </a:tr>
            </a:tbl>
          </a:graphicData>
        </a:graphic>
      </p:graphicFrame>
      <p:graphicFrame>
        <p:nvGraphicFramePr>
          <p:cNvPr id="11" name="表格 10"/>
          <p:cNvGraphicFramePr>
            <a:graphicFrameLocks noGrp="1"/>
          </p:cNvGraphicFramePr>
          <p:nvPr>
            <p:extLst>
              <p:ext uri="{D42A27DB-BD31-4B8C-83A1-F6EECF244321}">
                <p14:modId xmlns:p14="http://schemas.microsoft.com/office/powerpoint/2010/main" val="2679418841"/>
              </p:ext>
            </p:extLst>
          </p:nvPr>
        </p:nvGraphicFramePr>
        <p:xfrm>
          <a:off x="1990675" y="3100626"/>
          <a:ext cx="7704137" cy="625083"/>
        </p:xfrm>
        <a:graphic>
          <a:graphicData uri="http://schemas.openxmlformats.org/drawingml/2006/table">
            <a:tbl>
              <a:tblPr>
                <a:effectLst>
                  <a:outerShdw blurRad="50800" dist="38100" dir="2700000" algn="tl" rotWithShape="0">
                    <a:prstClr val="black">
                      <a:alpha val="40000"/>
                    </a:prstClr>
                  </a:outerShdw>
                </a:effectLst>
              </a:tblPr>
              <a:tblGrid>
                <a:gridCol w="615950">
                  <a:extLst>
                    <a:ext uri="{9D8B030D-6E8A-4147-A177-3AD203B41FA5}">
                      <a16:colId xmlns:a16="http://schemas.microsoft.com/office/drawing/2014/main" val="20000"/>
                    </a:ext>
                  </a:extLst>
                </a:gridCol>
                <a:gridCol w="895350">
                  <a:extLst>
                    <a:ext uri="{9D8B030D-6E8A-4147-A177-3AD203B41FA5}">
                      <a16:colId xmlns:a16="http://schemas.microsoft.com/office/drawing/2014/main" val="20001"/>
                    </a:ext>
                  </a:extLst>
                </a:gridCol>
                <a:gridCol w="603250">
                  <a:extLst>
                    <a:ext uri="{9D8B030D-6E8A-4147-A177-3AD203B41FA5}">
                      <a16:colId xmlns:a16="http://schemas.microsoft.com/office/drawing/2014/main" val="20002"/>
                    </a:ext>
                  </a:extLst>
                </a:gridCol>
                <a:gridCol w="1109662">
                  <a:extLst>
                    <a:ext uri="{9D8B030D-6E8A-4147-A177-3AD203B41FA5}">
                      <a16:colId xmlns:a16="http://schemas.microsoft.com/office/drawing/2014/main" val="20003"/>
                    </a:ext>
                  </a:extLst>
                </a:gridCol>
                <a:gridCol w="1246188">
                  <a:extLst>
                    <a:ext uri="{9D8B030D-6E8A-4147-A177-3AD203B41FA5}">
                      <a16:colId xmlns:a16="http://schemas.microsoft.com/office/drawing/2014/main" val="20004"/>
                    </a:ext>
                  </a:extLst>
                </a:gridCol>
                <a:gridCol w="849312">
                  <a:extLst>
                    <a:ext uri="{9D8B030D-6E8A-4147-A177-3AD203B41FA5}">
                      <a16:colId xmlns:a16="http://schemas.microsoft.com/office/drawing/2014/main" val="20005"/>
                    </a:ext>
                  </a:extLst>
                </a:gridCol>
                <a:gridCol w="1230313">
                  <a:extLst>
                    <a:ext uri="{9D8B030D-6E8A-4147-A177-3AD203B41FA5}">
                      <a16:colId xmlns:a16="http://schemas.microsoft.com/office/drawing/2014/main" val="20006"/>
                    </a:ext>
                  </a:extLst>
                </a:gridCol>
                <a:gridCol w="1154112">
                  <a:extLst>
                    <a:ext uri="{9D8B030D-6E8A-4147-A177-3AD203B41FA5}">
                      <a16:colId xmlns:a16="http://schemas.microsoft.com/office/drawing/2014/main" val="20007"/>
                    </a:ext>
                  </a:extLst>
                </a:gridCol>
              </a:tblGrid>
              <a:tr h="625083">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800" b="1" i="0" u="none" strike="noStrike" cap="none" normalizeH="0" baseline="0" dirty="0" smtClean="0">
                          <a:ln>
                            <a:noFill/>
                          </a:ln>
                          <a:solidFill>
                            <a:schemeClr val="tx1"/>
                          </a:solidFill>
                          <a:effectLst/>
                          <a:latin typeface="微软雅黑" pitchFamily="34" charset="-122"/>
                          <a:ea typeface="微软雅黑" pitchFamily="34" charset="-122"/>
                          <a:cs typeface="Courier New" pitchFamily="49" charset="0"/>
                        </a:rPr>
                        <a:t>2</a:t>
                      </a:r>
                    </a:p>
                  </a:txBody>
                  <a:tcPr anchor="ctr" horzOverflow="overflow">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lnTlToBr>
                      <a:noFill/>
                    </a:lnTlToBr>
                    <a:lnBlToTr>
                      <a:noFill/>
                    </a:lnBlToTr>
                    <a:solidFill>
                      <a:schemeClr val="bg2">
                        <a:lumMod val="20000"/>
                        <a:lumOff val="80000"/>
                      </a:schemeClr>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800" b="1" i="0" u="none" strike="noStrike" cap="none" normalizeH="0" baseline="0" dirty="0" smtClean="0">
                          <a:ln>
                            <a:noFill/>
                          </a:ln>
                          <a:solidFill>
                            <a:schemeClr val="tx1"/>
                          </a:solidFill>
                          <a:effectLst/>
                          <a:latin typeface="微软雅黑" pitchFamily="34" charset="-122"/>
                          <a:ea typeface="微软雅黑" pitchFamily="34" charset="-122"/>
                          <a:cs typeface="Courier New" pitchFamily="49" charset="0"/>
                        </a:rPr>
                        <a:t>林平之</a:t>
                      </a:r>
                    </a:p>
                  </a:txBody>
                  <a:tcPr anchor="ctr" horzOverflow="overflow">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lnTlToBr>
                      <a:noFill/>
                    </a:lnTlToBr>
                    <a:lnBlToTr>
                      <a:noFill/>
                    </a:lnBlToTr>
                    <a:solidFill>
                      <a:schemeClr val="bg2">
                        <a:lumMod val="20000"/>
                        <a:lumOff val="80000"/>
                      </a:schemeClr>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800" b="1" i="0" u="none" strike="noStrike" cap="none" normalizeH="0" baseline="0" dirty="0" smtClean="0">
                          <a:ln>
                            <a:noFill/>
                          </a:ln>
                          <a:solidFill>
                            <a:schemeClr val="tx1"/>
                          </a:solidFill>
                          <a:effectLst/>
                          <a:latin typeface="微软雅黑" pitchFamily="34" charset="-122"/>
                          <a:ea typeface="微软雅黑" pitchFamily="34" charset="-122"/>
                          <a:cs typeface="Courier New" pitchFamily="49" charset="0"/>
                        </a:rPr>
                        <a:t>男</a:t>
                      </a:r>
                    </a:p>
                  </a:txBody>
                  <a:tcPr anchor="ctr" horzOverflow="overflow">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lnTlToBr>
                      <a:noFill/>
                    </a:lnTlToBr>
                    <a:lnBlToTr>
                      <a:noFill/>
                    </a:lnBlToTr>
                    <a:solidFill>
                      <a:schemeClr val="bg2">
                        <a:lumMod val="20000"/>
                        <a:lumOff val="80000"/>
                      </a:schemeClr>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800" b="1" i="0" u="none" strike="noStrike" cap="none" normalizeH="0" baseline="0" dirty="0" smtClean="0">
                          <a:ln>
                            <a:noFill/>
                          </a:ln>
                          <a:solidFill>
                            <a:schemeClr val="tx1"/>
                          </a:solidFill>
                          <a:effectLst/>
                          <a:latin typeface="微软雅黑" pitchFamily="34" charset="-122"/>
                          <a:ea typeface="微软雅黑" pitchFamily="34" charset="-122"/>
                          <a:cs typeface="Courier New" pitchFamily="49" charset="0"/>
                        </a:rPr>
                        <a:t>1999</a:t>
                      </a:r>
                    </a:p>
                  </a:txBody>
                  <a:tcPr anchor="ctr" horzOverflow="overflow">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lnTlToBr>
                      <a:noFill/>
                    </a:lnTlToBr>
                    <a:lnBlToTr>
                      <a:noFill/>
                    </a:lnBlToTr>
                    <a:solidFill>
                      <a:schemeClr val="bg2">
                        <a:lumMod val="20000"/>
                        <a:lumOff val="80000"/>
                      </a:schemeClr>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800" b="1" i="0" u="none" strike="noStrike" cap="none" normalizeH="0" baseline="0" dirty="0" smtClean="0">
                          <a:ln>
                            <a:noFill/>
                          </a:ln>
                          <a:solidFill>
                            <a:schemeClr val="tx1"/>
                          </a:solidFill>
                          <a:effectLst/>
                          <a:latin typeface="微软雅黑" pitchFamily="34" charset="-122"/>
                          <a:ea typeface="微软雅黑" pitchFamily="34" charset="-122"/>
                          <a:cs typeface="Courier New" pitchFamily="49" charset="0"/>
                        </a:rPr>
                        <a:t>78</a:t>
                      </a:r>
                    </a:p>
                  </a:txBody>
                  <a:tcPr anchor="ctr" horzOverflow="overflow">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lnTlToBr>
                      <a:noFill/>
                    </a:lnTlToBr>
                    <a:lnBlToTr>
                      <a:noFill/>
                    </a:lnBlToTr>
                    <a:solidFill>
                      <a:schemeClr val="bg2">
                        <a:lumMod val="20000"/>
                        <a:lumOff val="80000"/>
                      </a:schemeClr>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800" b="1" i="0" u="none" strike="noStrike" cap="none" normalizeH="0" baseline="0" dirty="0" smtClean="0">
                          <a:ln>
                            <a:noFill/>
                          </a:ln>
                          <a:solidFill>
                            <a:schemeClr val="tx1"/>
                          </a:solidFill>
                          <a:effectLst/>
                          <a:latin typeface="微软雅黑" pitchFamily="34" charset="-122"/>
                          <a:ea typeface="微软雅黑" pitchFamily="34" charset="-122"/>
                          <a:cs typeface="Courier New" pitchFamily="49" charset="0"/>
                        </a:rPr>
                        <a:t>92</a:t>
                      </a:r>
                    </a:p>
                  </a:txBody>
                  <a:tcPr anchor="ctr" horzOverflow="overflow">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lnTlToBr>
                      <a:noFill/>
                    </a:lnTlToBr>
                    <a:lnBlToTr>
                      <a:noFill/>
                    </a:lnBlToTr>
                    <a:solidFill>
                      <a:schemeClr val="bg2">
                        <a:lumMod val="20000"/>
                        <a:lumOff val="80000"/>
                      </a:schemeClr>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800" b="1" i="0" u="none" strike="noStrike" cap="none" normalizeH="0" baseline="0" dirty="0" smtClean="0">
                          <a:ln>
                            <a:noFill/>
                          </a:ln>
                          <a:solidFill>
                            <a:schemeClr val="tx1"/>
                          </a:solidFill>
                          <a:effectLst/>
                          <a:latin typeface="微软雅黑" pitchFamily="34" charset="-122"/>
                          <a:ea typeface="微软雅黑" pitchFamily="34" charset="-122"/>
                          <a:cs typeface="Courier New" pitchFamily="49" charset="0"/>
                        </a:rPr>
                        <a:t>88</a:t>
                      </a:r>
                    </a:p>
                  </a:txBody>
                  <a:tcPr anchor="ctr" horzOverflow="overflow">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lnTlToBr>
                      <a:noFill/>
                    </a:lnTlToBr>
                    <a:lnBlToTr>
                      <a:noFill/>
                    </a:lnBlToTr>
                    <a:solidFill>
                      <a:schemeClr val="bg2">
                        <a:lumMod val="20000"/>
                        <a:lumOff val="80000"/>
                      </a:schemeClr>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800" b="1" i="0" u="none" strike="noStrike" cap="none" normalizeH="0" baseline="0" dirty="0" smtClean="0">
                          <a:ln>
                            <a:noFill/>
                          </a:ln>
                          <a:solidFill>
                            <a:schemeClr val="tx1"/>
                          </a:solidFill>
                          <a:effectLst/>
                          <a:latin typeface="微软雅黑" pitchFamily="34" charset="-122"/>
                          <a:ea typeface="微软雅黑" pitchFamily="34" charset="-122"/>
                          <a:cs typeface="Courier New" pitchFamily="49" charset="0"/>
                        </a:rPr>
                        <a:t>78</a:t>
                      </a:r>
                    </a:p>
                  </a:txBody>
                  <a:tcPr anchor="ctr" horzOverflow="overflow">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lnTlToBr>
                      <a:noFill/>
                    </a:lnTlToBr>
                    <a:lnBlToTr>
                      <a:noFill/>
                    </a:lnBlToTr>
                    <a:solidFill>
                      <a:schemeClr val="bg2">
                        <a:lumMod val="20000"/>
                        <a:lumOff val="80000"/>
                      </a:schemeClr>
                    </a:solidFill>
                  </a:tcPr>
                </a:tc>
                <a:extLst>
                  <a:ext uri="{0D108BD9-81ED-4DB2-BD59-A6C34878D82A}">
                    <a16:rowId xmlns:a16="http://schemas.microsoft.com/office/drawing/2014/main" val="10000"/>
                  </a:ext>
                </a:extLst>
              </a:tr>
            </a:tbl>
          </a:graphicData>
        </a:graphic>
      </p:graphicFrame>
      <p:graphicFrame>
        <p:nvGraphicFramePr>
          <p:cNvPr id="12" name="表格 11"/>
          <p:cNvGraphicFramePr>
            <a:graphicFrameLocks noGrp="1"/>
          </p:cNvGraphicFramePr>
          <p:nvPr>
            <p:extLst>
              <p:ext uri="{D42A27DB-BD31-4B8C-83A1-F6EECF244321}">
                <p14:modId xmlns:p14="http://schemas.microsoft.com/office/powerpoint/2010/main" val="2971156685"/>
              </p:ext>
            </p:extLst>
          </p:nvPr>
        </p:nvGraphicFramePr>
        <p:xfrm>
          <a:off x="1990675" y="3924380"/>
          <a:ext cx="7704137" cy="625083"/>
        </p:xfrm>
        <a:graphic>
          <a:graphicData uri="http://schemas.openxmlformats.org/drawingml/2006/table">
            <a:tbl>
              <a:tblPr>
                <a:effectLst>
                  <a:outerShdw blurRad="50800" dist="38100" dir="2700000" algn="tl" rotWithShape="0">
                    <a:prstClr val="black">
                      <a:alpha val="40000"/>
                    </a:prstClr>
                  </a:outerShdw>
                </a:effectLst>
              </a:tblPr>
              <a:tblGrid>
                <a:gridCol w="615950">
                  <a:extLst>
                    <a:ext uri="{9D8B030D-6E8A-4147-A177-3AD203B41FA5}">
                      <a16:colId xmlns:a16="http://schemas.microsoft.com/office/drawing/2014/main" val="20000"/>
                    </a:ext>
                  </a:extLst>
                </a:gridCol>
                <a:gridCol w="895350">
                  <a:extLst>
                    <a:ext uri="{9D8B030D-6E8A-4147-A177-3AD203B41FA5}">
                      <a16:colId xmlns:a16="http://schemas.microsoft.com/office/drawing/2014/main" val="20001"/>
                    </a:ext>
                  </a:extLst>
                </a:gridCol>
                <a:gridCol w="603250">
                  <a:extLst>
                    <a:ext uri="{9D8B030D-6E8A-4147-A177-3AD203B41FA5}">
                      <a16:colId xmlns:a16="http://schemas.microsoft.com/office/drawing/2014/main" val="20002"/>
                    </a:ext>
                  </a:extLst>
                </a:gridCol>
                <a:gridCol w="1109662">
                  <a:extLst>
                    <a:ext uri="{9D8B030D-6E8A-4147-A177-3AD203B41FA5}">
                      <a16:colId xmlns:a16="http://schemas.microsoft.com/office/drawing/2014/main" val="20003"/>
                    </a:ext>
                  </a:extLst>
                </a:gridCol>
                <a:gridCol w="1246188">
                  <a:extLst>
                    <a:ext uri="{9D8B030D-6E8A-4147-A177-3AD203B41FA5}">
                      <a16:colId xmlns:a16="http://schemas.microsoft.com/office/drawing/2014/main" val="20004"/>
                    </a:ext>
                  </a:extLst>
                </a:gridCol>
                <a:gridCol w="849312">
                  <a:extLst>
                    <a:ext uri="{9D8B030D-6E8A-4147-A177-3AD203B41FA5}">
                      <a16:colId xmlns:a16="http://schemas.microsoft.com/office/drawing/2014/main" val="20005"/>
                    </a:ext>
                  </a:extLst>
                </a:gridCol>
                <a:gridCol w="1230313">
                  <a:extLst>
                    <a:ext uri="{9D8B030D-6E8A-4147-A177-3AD203B41FA5}">
                      <a16:colId xmlns:a16="http://schemas.microsoft.com/office/drawing/2014/main" val="20006"/>
                    </a:ext>
                  </a:extLst>
                </a:gridCol>
                <a:gridCol w="1154112">
                  <a:extLst>
                    <a:ext uri="{9D8B030D-6E8A-4147-A177-3AD203B41FA5}">
                      <a16:colId xmlns:a16="http://schemas.microsoft.com/office/drawing/2014/main" val="20007"/>
                    </a:ext>
                  </a:extLst>
                </a:gridCol>
              </a:tblGrid>
              <a:tr h="625083">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800" b="1" i="0" u="none" strike="noStrike" cap="none" normalizeH="0" baseline="0" dirty="0" smtClean="0">
                          <a:ln>
                            <a:noFill/>
                          </a:ln>
                          <a:solidFill>
                            <a:schemeClr val="tx1"/>
                          </a:solidFill>
                          <a:effectLst/>
                          <a:latin typeface="微软雅黑" pitchFamily="34" charset="-122"/>
                          <a:ea typeface="微软雅黑" pitchFamily="34" charset="-122"/>
                          <a:cs typeface="Courier New" pitchFamily="49" charset="0"/>
                        </a:rPr>
                        <a:t>3</a:t>
                      </a:r>
                    </a:p>
                  </a:txBody>
                  <a:tcPr anchor="ctr" horzOverflow="overflow">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lnTlToBr>
                      <a:noFill/>
                    </a:lnTlToBr>
                    <a:lnBlToTr>
                      <a:noFill/>
                    </a:lnBlToTr>
                    <a:solidFill>
                      <a:schemeClr val="bg2">
                        <a:lumMod val="20000"/>
                        <a:lumOff val="80000"/>
                      </a:schemeClr>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800" b="1" i="0" u="none" strike="noStrike" cap="none" normalizeH="0" baseline="0" dirty="0" smtClean="0">
                          <a:ln>
                            <a:noFill/>
                          </a:ln>
                          <a:solidFill>
                            <a:schemeClr val="tx1"/>
                          </a:solidFill>
                          <a:effectLst/>
                          <a:latin typeface="微软雅黑" pitchFamily="34" charset="-122"/>
                          <a:ea typeface="微软雅黑" pitchFamily="34" charset="-122"/>
                          <a:cs typeface="Courier New" pitchFamily="49" charset="0"/>
                        </a:rPr>
                        <a:t>岳灵珊</a:t>
                      </a:r>
                    </a:p>
                  </a:txBody>
                  <a:tcPr anchor="ctr" horzOverflow="overflow">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lnTlToBr>
                      <a:noFill/>
                    </a:lnTlToBr>
                    <a:lnBlToTr>
                      <a:noFill/>
                    </a:lnBlToTr>
                    <a:solidFill>
                      <a:schemeClr val="bg2">
                        <a:lumMod val="20000"/>
                        <a:lumOff val="80000"/>
                      </a:schemeClr>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800" b="1" i="0" u="none" strike="noStrike" cap="none" normalizeH="0" baseline="0" dirty="0" smtClean="0">
                          <a:ln>
                            <a:noFill/>
                          </a:ln>
                          <a:solidFill>
                            <a:schemeClr val="tx1"/>
                          </a:solidFill>
                          <a:effectLst/>
                          <a:latin typeface="微软雅黑" pitchFamily="34" charset="-122"/>
                          <a:ea typeface="微软雅黑" pitchFamily="34" charset="-122"/>
                          <a:cs typeface="Courier New" pitchFamily="49" charset="0"/>
                        </a:rPr>
                        <a:t>女</a:t>
                      </a:r>
                    </a:p>
                  </a:txBody>
                  <a:tcPr anchor="ctr" horzOverflow="overflow">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lnTlToBr>
                      <a:noFill/>
                    </a:lnTlToBr>
                    <a:lnBlToTr>
                      <a:noFill/>
                    </a:lnBlToTr>
                    <a:solidFill>
                      <a:schemeClr val="bg2">
                        <a:lumMod val="20000"/>
                        <a:lumOff val="80000"/>
                      </a:schemeClr>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800" b="1" i="0" u="none" strike="noStrike" cap="none" normalizeH="0" baseline="0" dirty="0" smtClean="0">
                          <a:ln>
                            <a:noFill/>
                          </a:ln>
                          <a:solidFill>
                            <a:schemeClr val="tx1"/>
                          </a:solidFill>
                          <a:effectLst/>
                          <a:latin typeface="微软雅黑" pitchFamily="34" charset="-122"/>
                          <a:ea typeface="微软雅黑" pitchFamily="34" charset="-122"/>
                          <a:cs typeface="Courier New" pitchFamily="49" charset="0"/>
                        </a:rPr>
                        <a:t>1999</a:t>
                      </a:r>
                    </a:p>
                  </a:txBody>
                  <a:tcPr anchor="ctr" horzOverflow="overflow">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lnTlToBr>
                      <a:noFill/>
                    </a:lnTlToBr>
                    <a:lnBlToTr>
                      <a:noFill/>
                    </a:lnBlToTr>
                    <a:solidFill>
                      <a:schemeClr val="bg2">
                        <a:lumMod val="20000"/>
                        <a:lumOff val="80000"/>
                      </a:schemeClr>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800" b="1" i="0" u="none" strike="noStrike" cap="none" normalizeH="0" baseline="0" dirty="0" smtClean="0">
                          <a:ln>
                            <a:noFill/>
                          </a:ln>
                          <a:solidFill>
                            <a:schemeClr val="tx1"/>
                          </a:solidFill>
                          <a:effectLst/>
                          <a:latin typeface="微软雅黑" pitchFamily="34" charset="-122"/>
                          <a:ea typeface="微软雅黑" pitchFamily="34" charset="-122"/>
                          <a:cs typeface="Courier New" pitchFamily="49" charset="0"/>
                        </a:rPr>
                        <a:t>89</a:t>
                      </a:r>
                    </a:p>
                  </a:txBody>
                  <a:tcPr anchor="ctr" horzOverflow="overflow">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lnTlToBr>
                      <a:noFill/>
                    </a:lnTlToBr>
                    <a:lnBlToTr>
                      <a:noFill/>
                    </a:lnBlToTr>
                    <a:solidFill>
                      <a:schemeClr val="bg2">
                        <a:lumMod val="20000"/>
                        <a:lumOff val="80000"/>
                      </a:schemeClr>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800" b="1" i="0" u="none" strike="noStrike" cap="none" normalizeH="0" baseline="0" dirty="0" smtClean="0">
                          <a:ln>
                            <a:noFill/>
                          </a:ln>
                          <a:solidFill>
                            <a:schemeClr val="tx1"/>
                          </a:solidFill>
                          <a:effectLst/>
                          <a:latin typeface="微软雅黑" pitchFamily="34" charset="-122"/>
                          <a:ea typeface="微软雅黑" pitchFamily="34" charset="-122"/>
                          <a:cs typeface="Courier New" pitchFamily="49" charset="0"/>
                        </a:rPr>
                        <a:t>72</a:t>
                      </a:r>
                    </a:p>
                  </a:txBody>
                  <a:tcPr anchor="ctr" horzOverflow="overflow">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lnTlToBr>
                      <a:noFill/>
                    </a:lnTlToBr>
                    <a:lnBlToTr>
                      <a:noFill/>
                    </a:lnBlToTr>
                    <a:solidFill>
                      <a:schemeClr val="bg2">
                        <a:lumMod val="20000"/>
                        <a:lumOff val="80000"/>
                      </a:schemeClr>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800" b="1" i="0" u="none" strike="noStrike" cap="none" normalizeH="0" baseline="0" dirty="0" smtClean="0">
                          <a:ln>
                            <a:noFill/>
                          </a:ln>
                          <a:solidFill>
                            <a:schemeClr val="tx1"/>
                          </a:solidFill>
                          <a:effectLst/>
                          <a:latin typeface="微软雅黑" pitchFamily="34" charset="-122"/>
                          <a:ea typeface="微软雅黑" pitchFamily="34" charset="-122"/>
                          <a:cs typeface="Courier New" pitchFamily="49" charset="0"/>
                        </a:rPr>
                        <a:t>98</a:t>
                      </a:r>
                    </a:p>
                  </a:txBody>
                  <a:tcPr anchor="ctr" horzOverflow="overflow">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lnTlToBr>
                      <a:noFill/>
                    </a:lnTlToBr>
                    <a:lnBlToTr>
                      <a:noFill/>
                    </a:lnBlToTr>
                    <a:solidFill>
                      <a:schemeClr val="bg2">
                        <a:lumMod val="20000"/>
                        <a:lumOff val="80000"/>
                      </a:schemeClr>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800" b="1" i="0" u="none" strike="noStrike" cap="none" normalizeH="0" baseline="0" dirty="0" smtClean="0">
                          <a:ln>
                            <a:noFill/>
                          </a:ln>
                          <a:solidFill>
                            <a:schemeClr val="tx1"/>
                          </a:solidFill>
                          <a:effectLst/>
                          <a:latin typeface="微软雅黑" pitchFamily="34" charset="-122"/>
                          <a:ea typeface="微软雅黑" pitchFamily="34" charset="-122"/>
                          <a:cs typeface="Courier New" pitchFamily="49" charset="0"/>
                        </a:rPr>
                        <a:t>66</a:t>
                      </a:r>
                    </a:p>
                  </a:txBody>
                  <a:tcPr anchor="ctr" horzOverflow="overflow">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lnTlToBr>
                      <a:noFill/>
                    </a:lnTlToBr>
                    <a:lnBlToTr>
                      <a:noFill/>
                    </a:lnBlToTr>
                    <a:solidFill>
                      <a:schemeClr val="bg2">
                        <a:lumMod val="20000"/>
                        <a:lumOff val="80000"/>
                      </a:schemeClr>
                    </a:solidFill>
                  </a:tcPr>
                </a:tc>
                <a:extLst>
                  <a:ext uri="{0D108BD9-81ED-4DB2-BD59-A6C34878D82A}">
                    <a16:rowId xmlns:a16="http://schemas.microsoft.com/office/drawing/2014/main" val="10000"/>
                  </a:ext>
                </a:extLst>
              </a:tr>
            </a:tbl>
          </a:graphicData>
        </a:graphic>
      </p:graphicFrame>
      <p:graphicFrame>
        <p:nvGraphicFramePr>
          <p:cNvPr id="13" name="表格 12"/>
          <p:cNvGraphicFramePr>
            <a:graphicFrameLocks noGrp="1"/>
          </p:cNvGraphicFramePr>
          <p:nvPr>
            <p:extLst>
              <p:ext uri="{D42A27DB-BD31-4B8C-83A1-F6EECF244321}">
                <p14:modId xmlns:p14="http://schemas.microsoft.com/office/powerpoint/2010/main" val="504035619"/>
              </p:ext>
            </p:extLst>
          </p:nvPr>
        </p:nvGraphicFramePr>
        <p:xfrm>
          <a:off x="1990675" y="4748133"/>
          <a:ext cx="7704137" cy="625083"/>
        </p:xfrm>
        <a:graphic>
          <a:graphicData uri="http://schemas.openxmlformats.org/drawingml/2006/table">
            <a:tbl>
              <a:tblPr>
                <a:effectLst>
                  <a:outerShdw blurRad="50800" dist="38100" dir="2700000" algn="tl" rotWithShape="0">
                    <a:prstClr val="black">
                      <a:alpha val="40000"/>
                    </a:prstClr>
                  </a:outerShdw>
                </a:effectLst>
              </a:tblPr>
              <a:tblGrid>
                <a:gridCol w="615950">
                  <a:extLst>
                    <a:ext uri="{9D8B030D-6E8A-4147-A177-3AD203B41FA5}">
                      <a16:colId xmlns:a16="http://schemas.microsoft.com/office/drawing/2014/main" val="20000"/>
                    </a:ext>
                  </a:extLst>
                </a:gridCol>
                <a:gridCol w="895350">
                  <a:extLst>
                    <a:ext uri="{9D8B030D-6E8A-4147-A177-3AD203B41FA5}">
                      <a16:colId xmlns:a16="http://schemas.microsoft.com/office/drawing/2014/main" val="20001"/>
                    </a:ext>
                  </a:extLst>
                </a:gridCol>
                <a:gridCol w="603250">
                  <a:extLst>
                    <a:ext uri="{9D8B030D-6E8A-4147-A177-3AD203B41FA5}">
                      <a16:colId xmlns:a16="http://schemas.microsoft.com/office/drawing/2014/main" val="20002"/>
                    </a:ext>
                  </a:extLst>
                </a:gridCol>
                <a:gridCol w="1109662">
                  <a:extLst>
                    <a:ext uri="{9D8B030D-6E8A-4147-A177-3AD203B41FA5}">
                      <a16:colId xmlns:a16="http://schemas.microsoft.com/office/drawing/2014/main" val="20003"/>
                    </a:ext>
                  </a:extLst>
                </a:gridCol>
                <a:gridCol w="1246188">
                  <a:extLst>
                    <a:ext uri="{9D8B030D-6E8A-4147-A177-3AD203B41FA5}">
                      <a16:colId xmlns:a16="http://schemas.microsoft.com/office/drawing/2014/main" val="20004"/>
                    </a:ext>
                  </a:extLst>
                </a:gridCol>
                <a:gridCol w="849312">
                  <a:extLst>
                    <a:ext uri="{9D8B030D-6E8A-4147-A177-3AD203B41FA5}">
                      <a16:colId xmlns:a16="http://schemas.microsoft.com/office/drawing/2014/main" val="20005"/>
                    </a:ext>
                  </a:extLst>
                </a:gridCol>
                <a:gridCol w="1230313">
                  <a:extLst>
                    <a:ext uri="{9D8B030D-6E8A-4147-A177-3AD203B41FA5}">
                      <a16:colId xmlns:a16="http://schemas.microsoft.com/office/drawing/2014/main" val="20006"/>
                    </a:ext>
                  </a:extLst>
                </a:gridCol>
                <a:gridCol w="1154112">
                  <a:extLst>
                    <a:ext uri="{9D8B030D-6E8A-4147-A177-3AD203B41FA5}">
                      <a16:colId xmlns:a16="http://schemas.microsoft.com/office/drawing/2014/main" val="20007"/>
                    </a:ext>
                  </a:extLst>
                </a:gridCol>
              </a:tblGrid>
              <a:tr h="625083">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800" b="1" i="0" u="none" strike="noStrike" cap="none" normalizeH="0" baseline="0" dirty="0" smtClean="0">
                          <a:ln>
                            <a:noFill/>
                          </a:ln>
                          <a:solidFill>
                            <a:schemeClr val="tx1"/>
                          </a:solidFill>
                          <a:effectLst/>
                          <a:latin typeface="微软雅黑" pitchFamily="34" charset="-122"/>
                          <a:ea typeface="微软雅黑" pitchFamily="34" charset="-122"/>
                          <a:cs typeface="Courier New" pitchFamily="49" charset="0"/>
                        </a:rPr>
                        <a:t>4</a:t>
                      </a:r>
                    </a:p>
                  </a:txBody>
                  <a:tcPr anchor="ctr" horzOverflow="overflow">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lnTlToBr>
                      <a:noFill/>
                    </a:lnTlToBr>
                    <a:lnBlToTr>
                      <a:noFill/>
                    </a:lnBlToTr>
                    <a:solidFill>
                      <a:schemeClr val="bg2">
                        <a:lumMod val="20000"/>
                        <a:lumOff val="80000"/>
                      </a:schemeClr>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800" b="1" i="0" u="none" strike="noStrike" cap="none" normalizeH="0" baseline="0" dirty="0" smtClean="0">
                          <a:ln>
                            <a:noFill/>
                          </a:ln>
                          <a:solidFill>
                            <a:schemeClr val="tx1"/>
                          </a:solidFill>
                          <a:effectLst/>
                          <a:latin typeface="微软雅黑" pitchFamily="34" charset="-122"/>
                          <a:ea typeface="微软雅黑" pitchFamily="34" charset="-122"/>
                          <a:cs typeface="Courier New" pitchFamily="49" charset="0"/>
                        </a:rPr>
                        <a:t>任莹莹</a:t>
                      </a:r>
                    </a:p>
                  </a:txBody>
                  <a:tcPr anchor="ctr" horzOverflow="overflow">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lnTlToBr>
                      <a:noFill/>
                    </a:lnTlToBr>
                    <a:lnBlToTr>
                      <a:noFill/>
                    </a:lnBlToTr>
                    <a:solidFill>
                      <a:schemeClr val="bg2">
                        <a:lumMod val="20000"/>
                        <a:lumOff val="80000"/>
                      </a:schemeClr>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800" b="1" i="0" u="none" strike="noStrike" cap="none" normalizeH="0" baseline="0" dirty="0" smtClean="0">
                          <a:ln>
                            <a:noFill/>
                          </a:ln>
                          <a:solidFill>
                            <a:schemeClr val="tx1"/>
                          </a:solidFill>
                          <a:effectLst/>
                          <a:latin typeface="微软雅黑" pitchFamily="34" charset="-122"/>
                          <a:ea typeface="微软雅黑" pitchFamily="34" charset="-122"/>
                          <a:cs typeface="Courier New" pitchFamily="49" charset="0"/>
                        </a:rPr>
                        <a:t>女</a:t>
                      </a:r>
                    </a:p>
                  </a:txBody>
                  <a:tcPr anchor="ctr" horzOverflow="overflow">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lnTlToBr>
                      <a:noFill/>
                    </a:lnTlToBr>
                    <a:lnBlToTr>
                      <a:noFill/>
                    </a:lnBlToTr>
                    <a:solidFill>
                      <a:schemeClr val="bg2">
                        <a:lumMod val="20000"/>
                        <a:lumOff val="80000"/>
                      </a:schemeClr>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800" b="1" i="0" u="none" strike="noStrike" cap="none" normalizeH="0" baseline="0" dirty="0" smtClean="0">
                          <a:ln>
                            <a:noFill/>
                          </a:ln>
                          <a:solidFill>
                            <a:schemeClr val="tx1"/>
                          </a:solidFill>
                          <a:effectLst/>
                          <a:latin typeface="微软雅黑" pitchFamily="34" charset="-122"/>
                          <a:ea typeface="微软雅黑" pitchFamily="34" charset="-122"/>
                          <a:cs typeface="Courier New" pitchFamily="49" charset="0"/>
                        </a:rPr>
                        <a:t>1999</a:t>
                      </a:r>
                    </a:p>
                  </a:txBody>
                  <a:tcPr anchor="ctr" horzOverflow="overflow">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lnTlToBr>
                      <a:noFill/>
                    </a:lnTlToBr>
                    <a:lnBlToTr>
                      <a:noFill/>
                    </a:lnBlToTr>
                    <a:solidFill>
                      <a:schemeClr val="bg2">
                        <a:lumMod val="20000"/>
                        <a:lumOff val="80000"/>
                      </a:schemeClr>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800" b="1" i="0" u="none" strike="noStrike" cap="none" normalizeH="0" baseline="0" dirty="0" smtClean="0">
                          <a:ln>
                            <a:noFill/>
                          </a:ln>
                          <a:solidFill>
                            <a:schemeClr val="tx1"/>
                          </a:solidFill>
                          <a:effectLst/>
                          <a:latin typeface="微软雅黑" pitchFamily="34" charset="-122"/>
                          <a:ea typeface="微软雅黑" pitchFamily="34" charset="-122"/>
                          <a:cs typeface="Courier New" pitchFamily="49" charset="0"/>
                        </a:rPr>
                        <a:t>78</a:t>
                      </a:r>
                    </a:p>
                  </a:txBody>
                  <a:tcPr anchor="ctr" horzOverflow="overflow">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lnTlToBr>
                      <a:noFill/>
                    </a:lnTlToBr>
                    <a:lnBlToTr>
                      <a:noFill/>
                    </a:lnBlToTr>
                    <a:solidFill>
                      <a:schemeClr val="bg2">
                        <a:lumMod val="20000"/>
                        <a:lumOff val="80000"/>
                      </a:schemeClr>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800" b="1" i="0" u="none" strike="noStrike" cap="none" normalizeH="0" baseline="0" dirty="0" smtClean="0">
                          <a:ln>
                            <a:noFill/>
                          </a:ln>
                          <a:solidFill>
                            <a:schemeClr val="tx1"/>
                          </a:solidFill>
                          <a:effectLst/>
                          <a:latin typeface="微软雅黑" pitchFamily="34" charset="-122"/>
                          <a:ea typeface="微软雅黑" pitchFamily="34" charset="-122"/>
                          <a:cs typeface="Courier New" pitchFamily="49" charset="0"/>
                        </a:rPr>
                        <a:t>95</a:t>
                      </a:r>
                    </a:p>
                  </a:txBody>
                  <a:tcPr anchor="ctr" horzOverflow="overflow">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lnTlToBr>
                      <a:noFill/>
                    </a:lnTlToBr>
                    <a:lnBlToTr>
                      <a:noFill/>
                    </a:lnBlToTr>
                    <a:solidFill>
                      <a:schemeClr val="bg2">
                        <a:lumMod val="20000"/>
                        <a:lumOff val="80000"/>
                      </a:schemeClr>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800" b="1" i="0" u="none" strike="noStrike" cap="none" normalizeH="0" baseline="0" dirty="0" smtClean="0">
                          <a:ln>
                            <a:noFill/>
                          </a:ln>
                          <a:solidFill>
                            <a:schemeClr val="tx1"/>
                          </a:solidFill>
                          <a:effectLst/>
                          <a:latin typeface="微软雅黑" pitchFamily="34" charset="-122"/>
                          <a:ea typeface="微软雅黑" pitchFamily="34" charset="-122"/>
                          <a:cs typeface="Courier New" pitchFamily="49" charset="0"/>
                        </a:rPr>
                        <a:t>87</a:t>
                      </a:r>
                    </a:p>
                  </a:txBody>
                  <a:tcPr anchor="ctr" horzOverflow="overflow">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lnTlToBr>
                      <a:noFill/>
                    </a:lnTlToBr>
                    <a:lnBlToTr>
                      <a:noFill/>
                    </a:lnBlToTr>
                    <a:solidFill>
                      <a:schemeClr val="bg2">
                        <a:lumMod val="20000"/>
                        <a:lumOff val="80000"/>
                      </a:schemeClr>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800" b="1" i="0" u="none" strike="noStrike" cap="none" normalizeH="0" baseline="0" dirty="0" smtClean="0">
                          <a:ln>
                            <a:noFill/>
                          </a:ln>
                          <a:solidFill>
                            <a:schemeClr val="tx1"/>
                          </a:solidFill>
                          <a:effectLst/>
                          <a:latin typeface="微软雅黑" pitchFamily="34" charset="-122"/>
                          <a:ea typeface="微软雅黑" pitchFamily="34" charset="-122"/>
                          <a:cs typeface="Courier New" pitchFamily="49" charset="0"/>
                        </a:rPr>
                        <a:t>90</a:t>
                      </a:r>
                    </a:p>
                  </a:txBody>
                  <a:tcPr anchor="ctr" horzOverflow="overflow">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lnTlToBr>
                      <a:noFill/>
                    </a:lnTlToBr>
                    <a:lnBlToTr>
                      <a:noFill/>
                    </a:lnBlToTr>
                    <a:solidFill>
                      <a:schemeClr val="bg2">
                        <a:lumMod val="20000"/>
                        <a:lumOff val="80000"/>
                      </a:schemeClr>
                    </a:solidFill>
                  </a:tcPr>
                </a:tc>
                <a:extLst>
                  <a:ext uri="{0D108BD9-81ED-4DB2-BD59-A6C34878D82A}">
                    <a16:rowId xmlns:a16="http://schemas.microsoft.com/office/drawing/2014/main" val="10000"/>
                  </a:ext>
                </a:extLst>
              </a:tr>
            </a:tbl>
          </a:graphicData>
        </a:graphic>
      </p:graphicFrame>
      <p:sp>
        <p:nvSpPr>
          <p:cNvPr id="14" name="矩形 13"/>
          <p:cNvSpPr/>
          <p:nvPr/>
        </p:nvSpPr>
        <p:spPr>
          <a:xfrm>
            <a:off x="1908640" y="1988840"/>
            <a:ext cx="7858180" cy="936104"/>
          </a:xfrm>
          <a:prstGeom prst="rect">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TextBox 14"/>
          <p:cNvSpPr txBox="1"/>
          <p:nvPr/>
        </p:nvSpPr>
        <p:spPr>
          <a:xfrm>
            <a:off x="2782044" y="1332057"/>
            <a:ext cx="5929828" cy="584775"/>
          </a:xfrm>
          <a:prstGeom prst="rect">
            <a:avLst/>
          </a:prstGeom>
          <a:noFill/>
        </p:spPr>
        <p:txBody>
          <a:bodyPr wrap="none" rtlCol="0">
            <a:spAutoFit/>
          </a:bodyPr>
          <a:lstStyle/>
          <a:p>
            <a:r>
              <a:rPr lang="zh-CN" altLang="en-US" sz="3200" b="1" dirty="0" smtClean="0">
                <a:latin typeface="微软雅黑" pitchFamily="34" charset="-122"/>
                <a:ea typeface="微软雅黑" pitchFamily="34" charset="-122"/>
              </a:rPr>
              <a:t>采用一个整体描述学生相关信息</a:t>
            </a:r>
            <a:endParaRPr lang="zh-CN" altLang="en-US" sz="3200" b="1" dirty="0">
              <a:latin typeface="微软雅黑" pitchFamily="34" charset="-122"/>
              <a:ea typeface="微软雅黑" pitchFamily="34" charset="-122"/>
            </a:endParaRPr>
          </a:p>
        </p:txBody>
      </p:sp>
    </p:spTree>
    <p:extLst>
      <p:ext uri="{BB962C8B-B14F-4D97-AF65-F5344CB8AC3E}">
        <p14:creationId xmlns:p14="http://schemas.microsoft.com/office/powerpoint/2010/main" val="4232464327"/>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4" presetClass="path" presetSubtype="0" accel="50000" decel="50000" fill="hold" nodeType="clickEffect">
                                  <p:stCondLst>
                                    <p:cond delay="0"/>
                                  </p:stCondLst>
                                  <p:childTnLst>
                                    <p:animMotion origin="layout" path="M -0.0007 -4.16185E-6 L 1.94444E-6 -0.01572 " pathEditMode="relative" rAng="0" ptsTypes="AA">
                                      <p:cBhvr>
                                        <p:cTn id="6" dur="500" fill="hold"/>
                                        <p:tgtEl>
                                          <p:spTgt spid="10"/>
                                        </p:tgtEl>
                                        <p:attrNameLst>
                                          <p:attrName>ppt_x</p:attrName>
                                          <p:attrName>ppt_y</p:attrName>
                                        </p:attrNameLst>
                                      </p:cBhvr>
                                      <p:rCtr x="0" y="-8"/>
                                    </p:animMotion>
                                  </p:childTnLst>
                                </p:cTn>
                              </p:par>
                            </p:childTnLst>
                          </p:cTn>
                        </p:par>
                      </p:childTnLst>
                    </p:cTn>
                  </p:par>
                  <p:par>
                    <p:cTn id="7" fill="hold">
                      <p:stCondLst>
                        <p:cond delay="indefinite"/>
                      </p:stCondLst>
                      <p:childTnLst>
                        <p:par>
                          <p:cTn id="8" fill="hold">
                            <p:stCondLst>
                              <p:cond delay="0"/>
                            </p:stCondLst>
                            <p:childTnLst>
                              <p:par>
                                <p:cTn id="9" presetID="53"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anim calcmode="lin" valueType="num">
                                      <p:cBhvr>
                                        <p:cTn id="11" dur="500" fill="hold"/>
                                        <p:tgtEl>
                                          <p:spTgt spid="14"/>
                                        </p:tgtEl>
                                        <p:attrNameLst>
                                          <p:attrName>ppt_w</p:attrName>
                                        </p:attrNameLst>
                                      </p:cBhvr>
                                      <p:tavLst>
                                        <p:tav tm="0">
                                          <p:val>
                                            <p:fltVal val="0"/>
                                          </p:val>
                                        </p:tav>
                                        <p:tav tm="100000">
                                          <p:val>
                                            <p:strVal val="#ppt_w"/>
                                          </p:val>
                                        </p:tav>
                                      </p:tavLst>
                                    </p:anim>
                                    <p:anim calcmode="lin" valueType="num">
                                      <p:cBhvr>
                                        <p:cTn id="12" dur="500" fill="hold"/>
                                        <p:tgtEl>
                                          <p:spTgt spid="14"/>
                                        </p:tgtEl>
                                        <p:attrNameLst>
                                          <p:attrName>ppt_h</p:attrName>
                                        </p:attrNameLst>
                                      </p:cBhvr>
                                      <p:tavLst>
                                        <p:tav tm="0">
                                          <p:val>
                                            <p:fltVal val="0"/>
                                          </p:val>
                                        </p:tav>
                                        <p:tav tm="100000">
                                          <p:val>
                                            <p:strVal val="#ppt_h"/>
                                          </p:val>
                                        </p:tav>
                                      </p:tavLst>
                                    </p:anim>
                                    <p:animEffect transition="in" filter="fade">
                                      <p:cBhvr>
                                        <p:cTn id="13" dur="500"/>
                                        <p:tgtEl>
                                          <p:spTgt spid="14"/>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p:bldLst>
  </p:timing>
</p:sld>
</file>

<file path=ppt/theme/theme1.xml><?xml version="1.0" encoding="utf-8"?>
<a:theme xmlns:a="http://schemas.openxmlformats.org/drawingml/2006/main" name="Marketing 16x9">
  <a:themeElements>
    <a:clrScheme name="Marketing_16x9">
      <a:dk1>
        <a:srgbClr val="404040"/>
      </a:dk1>
      <a:lt1>
        <a:sysClr val="window" lastClr="FFFFFF"/>
      </a:lt1>
      <a:dk2>
        <a:srgbClr val="000000"/>
      </a:dk2>
      <a:lt2>
        <a:srgbClr val="A1C1DE"/>
      </a:lt2>
      <a:accent1>
        <a:srgbClr val="39527B"/>
      </a:accent1>
      <a:accent2>
        <a:srgbClr val="528DC2"/>
      </a:accent2>
      <a:accent3>
        <a:srgbClr val="7EA939"/>
      </a:accent3>
      <a:accent4>
        <a:srgbClr val="30AEAB"/>
      </a:accent4>
      <a:accent5>
        <a:srgbClr val="31A962"/>
      </a:accent5>
      <a:accent6>
        <a:srgbClr val="78648E"/>
      </a:accent6>
      <a:hlink>
        <a:srgbClr val="7EA939"/>
      </a:hlink>
      <a:folHlink>
        <a:srgbClr val="7F7F7F"/>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flip="none" rotWithShape="1">
          <a:gsLst>
            <a:gs pos="0">
              <a:schemeClr val="phClr">
                <a:lumMod val="20000"/>
                <a:lumOff val="80000"/>
              </a:schemeClr>
            </a:gs>
            <a:gs pos="58000">
              <a:schemeClr val="phClr">
                <a:lumMod val="40000"/>
                <a:lumOff val="60000"/>
              </a:schemeClr>
            </a:gs>
            <a:gs pos="100000">
              <a:schemeClr val="phClr"/>
            </a:gs>
          </a:gsLst>
          <a:lin ang="14400000" scaled="0"/>
          <a:tileRect/>
        </a:gradFill>
        <a:gradFill flip="none" rotWithShape="1">
          <a:gsLst>
            <a:gs pos="0">
              <a:schemeClr val="phClr">
                <a:lumMod val="20000"/>
                <a:lumOff val="80000"/>
              </a:schemeClr>
            </a:gs>
            <a:gs pos="58000">
              <a:schemeClr val="phClr">
                <a:lumMod val="40000"/>
                <a:lumOff val="60000"/>
              </a:schemeClr>
            </a:gs>
            <a:gs pos="100000">
              <a:schemeClr val="phClr"/>
            </a:gs>
          </a:gsLst>
          <a:lin ang="17400000" scaled="0"/>
          <a:tileRect/>
        </a:gradFill>
      </a:bgFillStyleLst>
    </a:fmtScheme>
  </a:themeElements>
  <a:objectDefaults/>
  <a:extraClrSchemeLst/>
</a:theme>
</file>

<file path=ppt/theme/theme2.xml><?xml version="1.0" encoding="utf-8"?>
<a:theme xmlns:a="http://schemas.openxmlformats.org/drawingml/2006/main" name="Office Theme">
  <a:themeElements>
    <a:clrScheme name="Marketing_16x9">
      <a:dk1>
        <a:srgbClr val="404040"/>
      </a:dk1>
      <a:lt1>
        <a:sysClr val="window" lastClr="FFFFFF"/>
      </a:lt1>
      <a:dk2>
        <a:srgbClr val="000000"/>
      </a:dk2>
      <a:lt2>
        <a:srgbClr val="A1C1DE"/>
      </a:lt2>
      <a:accent1>
        <a:srgbClr val="39527B"/>
      </a:accent1>
      <a:accent2>
        <a:srgbClr val="528DC2"/>
      </a:accent2>
      <a:accent3>
        <a:srgbClr val="7EA939"/>
      </a:accent3>
      <a:accent4>
        <a:srgbClr val="30AEAB"/>
      </a:accent4>
      <a:accent5>
        <a:srgbClr val="31A962"/>
      </a:accent5>
      <a:accent6>
        <a:srgbClr val="78648E"/>
      </a:accent6>
      <a:hlink>
        <a:srgbClr val="7EA939"/>
      </a:hlink>
      <a:folHlink>
        <a:srgbClr val="7F7F7F"/>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flip="none" rotWithShape="1">
          <a:gsLst>
            <a:gs pos="0">
              <a:schemeClr val="phClr">
                <a:lumMod val="20000"/>
                <a:lumOff val="80000"/>
              </a:schemeClr>
            </a:gs>
            <a:gs pos="58000">
              <a:schemeClr val="phClr">
                <a:lumMod val="40000"/>
                <a:lumOff val="60000"/>
              </a:schemeClr>
            </a:gs>
            <a:gs pos="100000">
              <a:schemeClr val="phClr"/>
            </a:gs>
          </a:gsLst>
          <a:lin ang="14400000" scaled="0"/>
          <a:tileRect/>
        </a:gradFill>
        <a:gradFill flip="none" rotWithShape="1">
          <a:gsLst>
            <a:gs pos="0">
              <a:schemeClr val="phClr">
                <a:lumMod val="20000"/>
                <a:lumOff val="80000"/>
              </a:schemeClr>
            </a:gs>
            <a:gs pos="58000">
              <a:schemeClr val="phClr">
                <a:lumMod val="40000"/>
                <a:lumOff val="60000"/>
              </a:schemeClr>
            </a:gs>
            <a:gs pos="100000">
              <a:schemeClr val="phClr"/>
            </a:gs>
          </a:gsLst>
          <a:lin ang="17400000" scaled="0"/>
          <a:tileRect/>
        </a:gradFill>
      </a:bgFillStyleLst>
    </a:fmtScheme>
  </a:themeElements>
  <a:objectDefaults/>
  <a:extraClrSchemeLst/>
</a:theme>
</file>

<file path=ppt/theme/theme3.xml><?xml version="1.0" encoding="utf-8"?>
<a:theme xmlns:a="http://schemas.openxmlformats.org/drawingml/2006/main" name="Office Theme">
  <a:themeElements>
    <a:clrScheme name="Marketing_16x9">
      <a:dk1>
        <a:srgbClr val="404040"/>
      </a:dk1>
      <a:lt1>
        <a:sysClr val="window" lastClr="FFFFFF"/>
      </a:lt1>
      <a:dk2>
        <a:srgbClr val="000000"/>
      </a:dk2>
      <a:lt2>
        <a:srgbClr val="A1C1DE"/>
      </a:lt2>
      <a:accent1>
        <a:srgbClr val="39527B"/>
      </a:accent1>
      <a:accent2>
        <a:srgbClr val="528DC2"/>
      </a:accent2>
      <a:accent3>
        <a:srgbClr val="7EA939"/>
      </a:accent3>
      <a:accent4>
        <a:srgbClr val="30AEAB"/>
      </a:accent4>
      <a:accent5>
        <a:srgbClr val="31A962"/>
      </a:accent5>
      <a:accent6>
        <a:srgbClr val="78648E"/>
      </a:accent6>
      <a:hlink>
        <a:srgbClr val="7EA939"/>
      </a:hlink>
      <a:folHlink>
        <a:srgbClr val="7F7F7F"/>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flip="none" rotWithShape="1">
          <a:gsLst>
            <a:gs pos="0">
              <a:schemeClr val="phClr">
                <a:lumMod val="20000"/>
                <a:lumOff val="80000"/>
              </a:schemeClr>
            </a:gs>
            <a:gs pos="58000">
              <a:schemeClr val="phClr">
                <a:lumMod val="40000"/>
                <a:lumOff val="60000"/>
              </a:schemeClr>
            </a:gs>
            <a:gs pos="100000">
              <a:schemeClr val="phClr"/>
            </a:gs>
          </a:gsLst>
          <a:lin ang="14400000" scaled="0"/>
          <a:tileRect/>
        </a:gradFill>
        <a:gradFill flip="none" rotWithShape="1">
          <a:gsLst>
            <a:gs pos="0">
              <a:schemeClr val="phClr">
                <a:lumMod val="20000"/>
                <a:lumOff val="80000"/>
              </a:schemeClr>
            </a:gs>
            <a:gs pos="58000">
              <a:schemeClr val="phClr">
                <a:lumMod val="40000"/>
                <a:lumOff val="60000"/>
              </a:schemeClr>
            </a:gs>
            <a:gs pos="100000">
              <a:schemeClr val="phClr"/>
            </a:gs>
          </a:gsLst>
          <a:lin ang="17400000" scaled="0"/>
          <a:tileRect/>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3727</TotalTime>
  <Words>2631</Words>
  <Application>Microsoft Office PowerPoint</Application>
  <PresentationFormat>自定义</PresentationFormat>
  <Paragraphs>547</Paragraphs>
  <Slides>43</Slides>
  <Notes>0</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43</vt:i4>
      </vt:variant>
    </vt:vector>
  </HeadingPairs>
  <TitlesOfParts>
    <vt:vector size="59" baseType="lpstr">
      <vt:lpstr>HAKUYOOTi3500</vt:lpstr>
      <vt:lpstr>HAKUYOXingShu3500</vt:lpstr>
      <vt:lpstr>Monotype Sorts</vt:lpstr>
      <vt:lpstr>黑体</vt:lpstr>
      <vt:lpstr>楷体_GB2312</vt:lpstr>
      <vt:lpstr>隶书</vt:lpstr>
      <vt:lpstr>宋体</vt:lpstr>
      <vt:lpstr>微软雅黑</vt:lpstr>
      <vt:lpstr>幼圆</vt:lpstr>
      <vt:lpstr>Arial</vt:lpstr>
      <vt:lpstr>Cambria Math</vt:lpstr>
      <vt:lpstr>Consolas</vt:lpstr>
      <vt:lpstr>Corbel</vt:lpstr>
      <vt:lpstr>Courier New</vt:lpstr>
      <vt:lpstr>Wingdings</vt:lpstr>
      <vt:lpstr>Marketing 16x9</vt:lpstr>
      <vt:lpstr>《 C语言程序设计》</vt:lpstr>
      <vt:lpstr>上一讲知识复习</vt:lpstr>
      <vt:lpstr>本讲教学目标</vt:lpstr>
      <vt:lpstr>本讲授课内容</vt:lpstr>
      <vt:lpstr>结构体</vt:lpstr>
      <vt:lpstr>结构体</vt:lpstr>
      <vt:lpstr>结构体</vt:lpstr>
      <vt:lpstr>结构体</vt:lpstr>
      <vt:lpstr>结构体</vt:lpstr>
      <vt:lpstr>结构体</vt:lpstr>
      <vt:lpstr>结构体</vt:lpstr>
      <vt:lpstr>结构体</vt:lpstr>
      <vt:lpstr>结构体</vt:lpstr>
      <vt:lpstr>结构体</vt:lpstr>
      <vt:lpstr>结构体</vt:lpstr>
      <vt:lpstr>结构体</vt:lpstr>
      <vt:lpstr>结构体</vt:lpstr>
      <vt:lpstr>结构体</vt:lpstr>
      <vt:lpstr>结构体</vt:lpstr>
      <vt:lpstr>结构体</vt:lpstr>
      <vt:lpstr>结构体</vt:lpstr>
      <vt:lpstr>结构体</vt:lpstr>
      <vt:lpstr>结构体</vt:lpstr>
      <vt:lpstr>结构体</vt:lpstr>
      <vt:lpstr>本讲授课内容</vt:lpstr>
      <vt:lpstr>结构体的内存分配</vt:lpstr>
      <vt:lpstr>结构体的内存分配</vt:lpstr>
      <vt:lpstr>结构体的内存分配</vt:lpstr>
      <vt:lpstr>结构体的内存分配</vt:lpstr>
      <vt:lpstr>结构体的内存分配</vt:lpstr>
      <vt:lpstr>结构体的内存分配</vt:lpstr>
      <vt:lpstr>本讲授课内容</vt:lpstr>
      <vt:lpstr>共用体</vt:lpstr>
      <vt:lpstr>共用体</vt:lpstr>
      <vt:lpstr>共用体</vt:lpstr>
      <vt:lpstr>共用体</vt:lpstr>
      <vt:lpstr>本讲授课内容</vt:lpstr>
      <vt:lpstr>枚举</vt:lpstr>
      <vt:lpstr>枚举</vt:lpstr>
      <vt:lpstr>枚举</vt:lpstr>
      <vt:lpstr>枚举</vt:lpstr>
      <vt:lpstr>枚举</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Administrator</dc:creator>
  <cp:lastModifiedBy>Eetze</cp:lastModifiedBy>
  <cp:revision>483</cp:revision>
  <dcterms:created xsi:type="dcterms:W3CDTF">2014-04-17T22:00:45Z</dcterms:created>
  <dcterms:modified xsi:type="dcterms:W3CDTF">2017-06-12T01:30:55Z</dcterms:modified>
</cp:coreProperties>
</file>