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00" r:id="rId2"/>
    <p:sldId id="301" r:id="rId3"/>
    <p:sldId id="303" r:id="rId4"/>
    <p:sldId id="305" r:id="rId5"/>
    <p:sldId id="306" r:id="rId6"/>
    <p:sldId id="307" r:id="rId7"/>
    <p:sldId id="308" r:id="rId8"/>
    <p:sldId id="309" r:id="rId9"/>
    <p:sldId id="310" r:id="rId10"/>
    <p:sldId id="298" r:id="rId11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20CB13"/>
    <a:srgbClr val="0080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 autoAdjust="0"/>
  </p:normalViewPr>
  <p:slideViewPr>
    <p:cSldViewPr>
      <p:cViewPr varScale="1">
        <p:scale>
          <a:sx n="123" d="100"/>
          <a:sy n="123" d="100"/>
        </p:scale>
        <p:origin x="90" y="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总成绩组成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/>
              <a:bevelB/>
            </a:sp3d>
          </c:spPr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0-A635-4112-94EE-3ADC5D551B9C}"/>
              </c:ext>
            </c:extLst>
          </c:dPt>
          <c:dLbls>
            <c:dLbl>
              <c:idx val="0"/>
              <c:layout>
                <c:manualLayout>
                  <c:x val="-0.24051888971400839"/>
                  <c:y val="-2.6497529314924679E-2"/>
                </c:manualLayout>
              </c:layout>
              <c:tx>
                <c:rich>
                  <a:bodyPr/>
                  <a:lstStyle/>
                  <a:p>
                    <a:pPr>
                      <a:defRPr sz="2400" b="1">
                        <a:solidFill>
                          <a:schemeClr val="tx1">
                            <a:lumMod val="7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defRPr>
                    </a:pPr>
                    <a:r>
                      <a:rPr lang="zh-CN" altLang="en-US">
                        <a:solidFill>
                          <a:schemeClr val="bg1"/>
                        </a:solidFill>
                      </a:rPr>
                      <a:t>期末考试
</a:t>
                    </a:r>
                    <a:r>
                      <a:rPr lang="en-US" altLang="zh-CN">
                        <a:solidFill>
                          <a:schemeClr val="bg1"/>
                        </a:solidFill>
                      </a:rPr>
                      <a:t>50%</a:t>
                    </a:r>
                  </a:p>
                </c:rich>
              </c:tx>
              <c:spPr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635-4112-94EE-3ADC5D551B9C}"/>
                </c:ext>
              </c:extLst>
            </c:dLbl>
            <c:dLbl>
              <c:idx val="1"/>
              <c:layout>
                <c:manualLayout>
                  <c:x val="0.20146211824417168"/>
                  <c:y val="-0.21419605523628688"/>
                </c:manualLayout>
              </c:layout>
              <c:tx>
                <c:rich>
                  <a:bodyPr/>
                  <a:lstStyle/>
                  <a:p>
                    <a:pPr>
                      <a:defRPr sz="2400" b="1">
                        <a:solidFill>
                          <a:schemeClr val="tx1">
                            <a:lumMod val="7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defRPr>
                    </a:pPr>
                    <a:r>
                      <a:rPr lang="zh-CN" altLang="en-US">
                        <a:solidFill>
                          <a:schemeClr val="bg1"/>
                        </a:solidFill>
                      </a:rPr>
                      <a:t>平时成绩
</a:t>
                    </a:r>
                    <a:r>
                      <a:rPr lang="en-US" altLang="zh-CN">
                        <a:solidFill>
                          <a:schemeClr val="bg1"/>
                        </a:solidFill>
                      </a:rPr>
                      <a:t>20%</a:t>
                    </a:r>
                  </a:p>
                </c:rich>
              </c:tx>
              <c:spPr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635-4112-94EE-3ADC5D551B9C}"/>
                </c:ext>
              </c:extLst>
            </c:dLbl>
            <c:dLbl>
              <c:idx val="2"/>
              <c:layout>
                <c:manualLayout>
                  <c:x val="0.25193399563791158"/>
                  <c:y val="0.19583856212946041"/>
                </c:manualLayout>
              </c:layout>
              <c:tx>
                <c:rich>
                  <a:bodyPr/>
                  <a:lstStyle/>
                  <a:p>
                    <a:pPr>
                      <a:defRPr sz="2400" b="1">
                        <a:solidFill>
                          <a:schemeClr val="tx1">
                            <a:lumMod val="7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defRPr>
                    </a:pPr>
                    <a:r>
                      <a:rPr lang="zh-CN" altLang="en-US">
                        <a:solidFill>
                          <a:schemeClr val="bg1"/>
                        </a:solidFill>
                      </a:rPr>
                      <a:t>期中考试
</a:t>
                    </a:r>
                    <a:r>
                      <a:rPr lang="en-US" altLang="zh-CN">
                        <a:solidFill>
                          <a:schemeClr val="bg1"/>
                        </a:solidFill>
                      </a:rPr>
                      <a:t>30%</a:t>
                    </a:r>
                  </a:p>
                </c:rich>
              </c:tx>
              <c:spPr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635-4112-94EE-3ADC5D551B9C}"/>
                </c:ext>
              </c:extLst>
            </c:dLbl>
            <c:dLbl>
              <c:idx val="3"/>
              <c:layout>
                <c:manualLayout>
                  <c:x val="0.20232547260830669"/>
                  <c:y val="0.21444902586581288"/>
                </c:manualLayout>
              </c:layout>
              <c:spPr/>
              <c:txPr>
                <a:bodyPr/>
                <a:lstStyle/>
                <a:p>
                  <a:pPr algn="ctr" rtl="0">
                    <a:defRPr lang="zh-CN" altLang="en-US" sz="2400" b="1" i="0" u="none" strike="noStrike" kern="1200" baseline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+mn-cs"/>
                    </a:defRPr>
                  </a:pPr>
                  <a:endParaRPr lang="zh-CN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635-4112-94EE-3ADC5D551B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tx1">
                        <a:lumMod val="75000"/>
                      </a:schemeClr>
                    </a:solidFill>
                    <a:latin typeface="微软雅黑" pitchFamily="34" charset="-122"/>
                    <a:ea typeface="微软雅黑" pitchFamily="34" charset="-122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期末考试</c:v>
                </c:pt>
                <c:pt idx="1">
                  <c:v>平时成绩</c:v>
                </c:pt>
                <c:pt idx="2">
                  <c:v>期中考试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635-4112-94EE-3ADC5D551B9C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798B14-7499-48EC-983B-C7B2FAE6F7BE}" type="doc">
      <dgm:prSet loTypeId="urn:microsoft.com/office/officeart/2005/8/layout/radial1" loCatId="cycle" qsTypeId="urn:microsoft.com/office/officeart/2005/8/quickstyle/simple5" qsCatId="simple" csTypeId="urn:microsoft.com/office/officeart/2005/8/colors/accent1_4" csCatId="accent1" phldr="1"/>
      <dgm:spPr/>
      <dgm:t>
        <a:bodyPr/>
        <a:lstStyle/>
        <a:p>
          <a:endParaRPr lang="zh-CN" altLang="en-US"/>
        </a:p>
      </dgm:t>
    </dgm:pt>
    <dgm:pt modelId="{D8DBB256-3125-4E4C-AC16-B075241FA54D}">
      <dgm:prSet phldrT="[文本]"/>
      <dgm:spPr/>
      <dgm:t>
        <a:bodyPr/>
        <a:lstStyle/>
        <a:p>
          <a:r>
            <a:rPr lang="en-US" altLang="zh-CN" b="1" dirty="0"/>
            <a:t>c</a:t>
          </a:r>
          <a:endParaRPr lang="zh-CN" altLang="en-US" b="1" dirty="0"/>
        </a:p>
      </dgm:t>
    </dgm:pt>
    <dgm:pt modelId="{53763EEE-BE0D-4B91-9184-EB002F5CC8DD}" type="parTrans" cxnId="{DEA798E8-61EE-4A50-8B32-E1035B3A0C54}">
      <dgm:prSet/>
      <dgm:spPr/>
      <dgm:t>
        <a:bodyPr/>
        <a:lstStyle/>
        <a:p>
          <a:endParaRPr lang="zh-CN" altLang="en-US" b="1"/>
        </a:p>
      </dgm:t>
    </dgm:pt>
    <dgm:pt modelId="{17818067-D882-40AB-87CB-EE0686622415}" type="sibTrans" cxnId="{DEA798E8-61EE-4A50-8B32-E1035B3A0C54}">
      <dgm:prSet/>
      <dgm:spPr/>
      <dgm:t>
        <a:bodyPr/>
        <a:lstStyle/>
        <a:p>
          <a:endParaRPr lang="zh-CN" altLang="en-US" b="1"/>
        </a:p>
      </dgm:t>
    </dgm:pt>
    <dgm:pt modelId="{1F0E9DF7-E80E-4E7E-84C2-68F075F03C39}">
      <dgm:prSet phldrT="[文本]"/>
      <dgm:spPr/>
      <dgm:t>
        <a:bodyPr/>
        <a:lstStyle/>
        <a:p>
          <a:r>
            <a:rPr lang="zh-CN" altLang="en-US" b="1" dirty="0"/>
            <a:t>游戏引擎</a:t>
          </a:r>
        </a:p>
      </dgm:t>
    </dgm:pt>
    <dgm:pt modelId="{9FCCC3C1-AD52-4BF9-8F21-D08EE98D1963}" type="parTrans" cxnId="{6949B60D-2435-43AE-91DF-97665553410D}">
      <dgm:prSet/>
      <dgm:spPr/>
      <dgm:t>
        <a:bodyPr/>
        <a:lstStyle/>
        <a:p>
          <a:endParaRPr lang="zh-CN" altLang="en-US" b="1"/>
        </a:p>
      </dgm:t>
    </dgm:pt>
    <dgm:pt modelId="{93D07171-D042-4BF3-87E9-1404C033A858}" type="sibTrans" cxnId="{6949B60D-2435-43AE-91DF-97665553410D}">
      <dgm:prSet/>
      <dgm:spPr/>
      <dgm:t>
        <a:bodyPr/>
        <a:lstStyle/>
        <a:p>
          <a:endParaRPr lang="zh-CN" altLang="en-US" b="1"/>
        </a:p>
      </dgm:t>
    </dgm:pt>
    <dgm:pt modelId="{5A6028E7-BAE2-4D15-9DD2-5FC61BA049EF}">
      <dgm:prSet phldrT="[文本]"/>
      <dgm:spPr/>
      <dgm:t>
        <a:bodyPr/>
        <a:lstStyle/>
        <a:p>
          <a:r>
            <a:rPr lang="zh-CN" altLang="en-US" b="1" dirty="0"/>
            <a:t>嵌入式编程</a:t>
          </a:r>
        </a:p>
      </dgm:t>
    </dgm:pt>
    <dgm:pt modelId="{89EF9EA9-6A05-44E0-BA44-3C6F1421110F}" type="parTrans" cxnId="{358FE99C-A548-47F9-B536-4684EC380480}">
      <dgm:prSet/>
      <dgm:spPr/>
      <dgm:t>
        <a:bodyPr/>
        <a:lstStyle/>
        <a:p>
          <a:endParaRPr lang="zh-CN" altLang="en-US" b="1"/>
        </a:p>
      </dgm:t>
    </dgm:pt>
    <dgm:pt modelId="{3E5F7898-F798-4230-B949-4F5D5D613877}" type="sibTrans" cxnId="{358FE99C-A548-47F9-B536-4684EC380480}">
      <dgm:prSet/>
      <dgm:spPr/>
      <dgm:t>
        <a:bodyPr/>
        <a:lstStyle/>
        <a:p>
          <a:endParaRPr lang="zh-CN" altLang="en-US" b="1"/>
        </a:p>
      </dgm:t>
    </dgm:pt>
    <dgm:pt modelId="{C568429E-4FB2-4330-AA97-4A5E913AF3F4}">
      <dgm:prSet phldrT="[文本]"/>
      <dgm:spPr/>
      <dgm:t>
        <a:bodyPr/>
        <a:lstStyle/>
        <a:p>
          <a:r>
            <a:rPr lang="zh-CN" altLang="en-US" b="1" dirty="0"/>
            <a:t>设备驱动</a:t>
          </a:r>
        </a:p>
      </dgm:t>
    </dgm:pt>
    <dgm:pt modelId="{205970C5-17DD-4CA1-B5D6-4830F9E3D1A8}" type="parTrans" cxnId="{FD7B581C-29C2-4A41-85AE-D8740FE3BA97}">
      <dgm:prSet/>
      <dgm:spPr/>
      <dgm:t>
        <a:bodyPr/>
        <a:lstStyle/>
        <a:p>
          <a:endParaRPr lang="zh-CN" altLang="en-US" b="1"/>
        </a:p>
      </dgm:t>
    </dgm:pt>
    <dgm:pt modelId="{5B3D2DEE-5DD3-49A3-9314-FA7347A240E3}" type="sibTrans" cxnId="{FD7B581C-29C2-4A41-85AE-D8740FE3BA97}">
      <dgm:prSet/>
      <dgm:spPr/>
      <dgm:t>
        <a:bodyPr/>
        <a:lstStyle/>
        <a:p>
          <a:endParaRPr lang="zh-CN" altLang="en-US" b="1"/>
        </a:p>
      </dgm:t>
    </dgm:pt>
    <dgm:pt modelId="{77583F9E-607C-4E22-AA19-772A6188CDE0}">
      <dgm:prSet phldrT="[文本]"/>
      <dgm:spPr/>
      <dgm:t>
        <a:bodyPr/>
        <a:lstStyle/>
        <a:p>
          <a:r>
            <a:rPr lang="zh-CN" altLang="en-US" b="1" dirty="0"/>
            <a:t>系统编程</a:t>
          </a:r>
        </a:p>
      </dgm:t>
    </dgm:pt>
    <dgm:pt modelId="{856A28DB-6C14-47F5-8717-227E54F7F754}" type="parTrans" cxnId="{C8D9713E-619C-46D7-B797-1BEE91BF8D5E}">
      <dgm:prSet/>
      <dgm:spPr/>
      <dgm:t>
        <a:bodyPr/>
        <a:lstStyle/>
        <a:p>
          <a:endParaRPr lang="zh-CN" altLang="en-US" b="1"/>
        </a:p>
      </dgm:t>
    </dgm:pt>
    <dgm:pt modelId="{913D4E09-CD00-4DD2-B56A-E3AEB93BC4F1}" type="sibTrans" cxnId="{C8D9713E-619C-46D7-B797-1BEE91BF8D5E}">
      <dgm:prSet/>
      <dgm:spPr/>
      <dgm:t>
        <a:bodyPr/>
        <a:lstStyle/>
        <a:p>
          <a:endParaRPr lang="zh-CN" altLang="en-US" b="1"/>
        </a:p>
      </dgm:t>
    </dgm:pt>
    <dgm:pt modelId="{06483B5B-9FCD-4D5D-AF03-1CD98938C988}" type="pres">
      <dgm:prSet presAssocID="{47798B14-7499-48EC-983B-C7B2FAE6F7B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DAD63F1-DE03-4452-94AE-11C982430650}" type="pres">
      <dgm:prSet presAssocID="{D8DBB256-3125-4E4C-AC16-B075241FA54D}" presName="centerShape" presStyleLbl="node0" presStyleIdx="0" presStyleCnt="1"/>
      <dgm:spPr/>
    </dgm:pt>
    <dgm:pt modelId="{A3A98FBD-434D-447E-A6E9-055D98C0FC02}" type="pres">
      <dgm:prSet presAssocID="{9FCCC3C1-AD52-4BF9-8F21-D08EE98D1963}" presName="Name9" presStyleLbl="parChTrans1D2" presStyleIdx="0" presStyleCnt="4"/>
      <dgm:spPr/>
    </dgm:pt>
    <dgm:pt modelId="{4DB15D27-FFCD-448B-BDEE-3F29BB13E6CB}" type="pres">
      <dgm:prSet presAssocID="{9FCCC3C1-AD52-4BF9-8F21-D08EE98D1963}" presName="connTx" presStyleLbl="parChTrans1D2" presStyleIdx="0" presStyleCnt="4"/>
      <dgm:spPr/>
    </dgm:pt>
    <dgm:pt modelId="{9D10EDD6-88D0-4543-AFC8-4E01E7A2C8F5}" type="pres">
      <dgm:prSet presAssocID="{1F0E9DF7-E80E-4E7E-84C2-68F075F03C39}" presName="node" presStyleLbl="node1" presStyleIdx="0" presStyleCnt="4">
        <dgm:presLayoutVars>
          <dgm:bulletEnabled val="1"/>
        </dgm:presLayoutVars>
      </dgm:prSet>
      <dgm:spPr/>
    </dgm:pt>
    <dgm:pt modelId="{76619A43-EA0E-472D-8D5B-5EDBA1789C7F}" type="pres">
      <dgm:prSet presAssocID="{89EF9EA9-6A05-44E0-BA44-3C6F1421110F}" presName="Name9" presStyleLbl="parChTrans1D2" presStyleIdx="1" presStyleCnt="4"/>
      <dgm:spPr/>
    </dgm:pt>
    <dgm:pt modelId="{99FC7B44-4A06-42FA-A642-05C0BAD25F53}" type="pres">
      <dgm:prSet presAssocID="{89EF9EA9-6A05-44E0-BA44-3C6F1421110F}" presName="connTx" presStyleLbl="parChTrans1D2" presStyleIdx="1" presStyleCnt="4"/>
      <dgm:spPr/>
    </dgm:pt>
    <dgm:pt modelId="{3EEF937F-902E-451B-94D8-8E1A8CF3C144}" type="pres">
      <dgm:prSet presAssocID="{5A6028E7-BAE2-4D15-9DD2-5FC61BA049EF}" presName="node" presStyleLbl="node1" presStyleIdx="1" presStyleCnt="4">
        <dgm:presLayoutVars>
          <dgm:bulletEnabled val="1"/>
        </dgm:presLayoutVars>
      </dgm:prSet>
      <dgm:spPr/>
    </dgm:pt>
    <dgm:pt modelId="{8C85E666-E0EF-498A-A4C8-254982D596C2}" type="pres">
      <dgm:prSet presAssocID="{205970C5-17DD-4CA1-B5D6-4830F9E3D1A8}" presName="Name9" presStyleLbl="parChTrans1D2" presStyleIdx="2" presStyleCnt="4"/>
      <dgm:spPr/>
    </dgm:pt>
    <dgm:pt modelId="{FA3A5D17-B9FE-428E-B2A3-18A9EBB8D186}" type="pres">
      <dgm:prSet presAssocID="{205970C5-17DD-4CA1-B5D6-4830F9E3D1A8}" presName="connTx" presStyleLbl="parChTrans1D2" presStyleIdx="2" presStyleCnt="4"/>
      <dgm:spPr/>
    </dgm:pt>
    <dgm:pt modelId="{80080A4E-3ED9-4521-8168-2DEF3E95766E}" type="pres">
      <dgm:prSet presAssocID="{C568429E-4FB2-4330-AA97-4A5E913AF3F4}" presName="node" presStyleLbl="node1" presStyleIdx="2" presStyleCnt="4">
        <dgm:presLayoutVars>
          <dgm:bulletEnabled val="1"/>
        </dgm:presLayoutVars>
      </dgm:prSet>
      <dgm:spPr/>
    </dgm:pt>
    <dgm:pt modelId="{AC8E3AA0-9FAC-4691-B617-2CA496BEE4E5}" type="pres">
      <dgm:prSet presAssocID="{856A28DB-6C14-47F5-8717-227E54F7F754}" presName="Name9" presStyleLbl="parChTrans1D2" presStyleIdx="3" presStyleCnt="4"/>
      <dgm:spPr/>
    </dgm:pt>
    <dgm:pt modelId="{9D869CB9-EB98-4A46-AE33-9DC676A74B18}" type="pres">
      <dgm:prSet presAssocID="{856A28DB-6C14-47F5-8717-227E54F7F754}" presName="connTx" presStyleLbl="parChTrans1D2" presStyleIdx="3" presStyleCnt="4"/>
      <dgm:spPr/>
    </dgm:pt>
    <dgm:pt modelId="{6D8B0381-06D8-47CE-B9BD-3648815683FF}" type="pres">
      <dgm:prSet presAssocID="{77583F9E-607C-4E22-AA19-772A6188CDE0}" presName="node" presStyleLbl="node1" presStyleIdx="3" presStyleCnt="4">
        <dgm:presLayoutVars>
          <dgm:bulletEnabled val="1"/>
        </dgm:presLayoutVars>
      </dgm:prSet>
      <dgm:spPr/>
    </dgm:pt>
  </dgm:ptLst>
  <dgm:cxnLst>
    <dgm:cxn modelId="{6949B60D-2435-43AE-91DF-97665553410D}" srcId="{D8DBB256-3125-4E4C-AC16-B075241FA54D}" destId="{1F0E9DF7-E80E-4E7E-84C2-68F075F03C39}" srcOrd="0" destOrd="0" parTransId="{9FCCC3C1-AD52-4BF9-8F21-D08EE98D1963}" sibTransId="{93D07171-D042-4BF3-87E9-1404C033A858}"/>
    <dgm:cxn modelId="{FD7B581C-29C2-4A41-85AE-D8740FE3BA97}" srcId="{D8DBB256-3125-4E4C-AC16-B075241FA54D}" destId="{C568429E-4FB2-4330-AA97-4A5E913AF3F4}" srcOrd="2" destOrd="0" parTransId="{205970C5-17DD-4CA1-B5D6-4830F9E3D1A8}" sibTransId="{5B3D2DEE-5DD3-49A3-9314-FA7347A240E3}"/>
    <dgm:cxn modelId="{C8D9713E-619C-46D7-B797-1BEE91BF8D5E}" srcId="{D8DBB256-3125-4E4C-AC16-B075241FA54D}" destId="{77583F9E-607C-4E22-AA19-772A6188CDE0}" srcOrd="3" destOrd="0" parTransId="{856A28DB-6C14-47F5-8717-227E54F7F754}" sibTransId="{913D4E09-CD00-4DD2-B56A-E3AEB93BC4F1}"/>
    <dgm:cxn modelId="{96535842-8851-4058-B39E-489FE3DEF7BE}" type="presOf" srcId="{89EF9EA9-6A05-44E0-BA44-3C6F1421110F}" destId="{99FC7B44-4A06-42FA-A642-05C0BAD25F53}" srcOrd="1" destOrd="0" presId="urn:microsoft.com/office/officeart/2005/8/layout/radial1"/>
    <dgm:cxn modelId="{DC51AC65-51DE-4C80-9E64-93704121D508}" type="presOf" srcId="{205970C5-17DD-4CA1-B5D6-4830F9E3D1A8}" destId="{8C85E666-E0EF-498A-A4C8-254982D596C2}" srcOrd="0" destOrd="0" presId="urn:microsoft.com/office/officeart/2005/8/layout/radial1"/>
    <dgm:cxn modelId="{4C969E46-4C44-4E3E-AAEE-44CBA4BF6AE2}" type="presOf" srcId="{5A6028E7-BAE2-4D15-9DD2-5FC61BA049EF}" destId="{3EEF937F-902E-451B-94D8-8E1A8CF3C144}" srcOrd="0" destOrd="0" presId="urn:microsoft.com/office/officeart/2005/8/layout/radial1"/>
    <dgm:cxn modelId="{C13ADF46-04DB-4C0B-BF77-FA8EAB6AFEA7}" type="presOf" srcId="{205970C5-17DD-4CA1-B5D6-4830F9E3D1A8}" destId="{FA3A5D17-B9FE-428E-B2A3-18A9EBB8D186}" srcOrd="1" destOrd="0" presId="urn:microsoft.com/office/officeart/2005/8/layout/radial1"/>
    <dgm:cxn modelId="{49193453-796D-406B-AFF7-23313849AFDD}" type="presOf" srcId="{1F0E9DF7-E80E-4E7E-84C2-68F075F03C39}" destId="{9D10EDD6-88D0-4543-AFC8-4E01E7A2C8F5}" srcOrd="0" destOrd="0" presId="urn:microsoft.com/office/officeart/2005/8/layout/radial1"/>
    <dgm:cxn modelId="{D25C9B76-F447-4EE1-BABA-4497154ECD42}" type="presOf" srcId="{9FCCC3C1-AD52-4BF9-8F21-D08EE98D1963}" destId="{4DB15D27-FFCD-448B-BDEE-3F29BB13E6CB}" srcOrd="1" destOrd="0" presId="urn:microsoft.com/office/officeart/2005/8/layout/radial1"/>
    <dgm:cxn modelId="{E5F46C94-9E34-491B-86F3-C7AE5701E00E}" type="presOf" srcId="{C568429E-4FB2-4330-AA97-4A5E913AF3F4}" destId="{80080A4E-3ED9-4521-8168-2DEF3E95766E}" srcOrd="0" destOrd="0" presId="urn:microsoft.com/office/officeart/2005/8/layout/radial1"/>
    <dgm:cxn modelId="{AA8CDF98-040F-4264-9B87-D74E88863F2C}" type="presOf" srcId="{89EF9EA9-6A05-44E0-BA44-3C6F1421110F}" destId="{76619A43-EA0E-472D-8D5B-5EDBA1789C7F}" srcOrd="0" destOrd="0" presId="urn:microsoft.com/office/officeart/2005/8/layout/radial1"/>
    <dgm:cxn modelId="{21C83E9A-5865-4FF0-AA0E-B0778CA0BFBA}" type="presOf" srcId="{77583F9E-607C-4E22-AA19-772A6188CDE0}" destId="{6D8B0381-06D8-47CE-B9BD-3648815683FF}" srcOrd="0" destOrd="0" presId="urn:microsoft.com/office/officeart/2005/8/layout/radial1"/>
    <dgm:cxn modelId="{358FE99C-A548-47F9-B536-4684EC380480}" srcId="{D8DBB256-3125-4E4C-AC16-B075241FA54D}" destId="{5A6028E7-BAE2-4D15-9DD2-5FC61BA049EF}" srcOrd="1" destOrd="0" parTransId="{89EF9EA9-6A05-44E0-BA44-3C6F1421110F}" sibTransId="{3E5F7898-F798-4230-B949-4F5D5D613877}"/>
    <dgm:cxn modelId="{C231BEA5-B5B1-4FE1-9535-6AAF1FADDDAD}" type="presOf" srcId="{9FCCC3C1-AD52-4BF9-8F21-D08EE98D1963}" destId="{A3A98FBD-434D-447E-A6E9-055D98C0FC02}" srcOrd="0" destOrd="0" presId="urn:microsoft.com/office/officeart/2005/8/layout/radial1"/>
    <dgm:cxn modelId="{28511CB7-383F-4E04-A9B7-69934475810B}" type="presOf" srcId="{47798B14-7499-48EC-983B-C7B2FAE6F7BE}" destId="{06483B5B-9FCD-4D5D-AF03-1CD98938C988}" srcOrd="0" destOrd="0" presId="urn:microsoft.com/office/officeart/2005/8/layout/radial1"/>
    <dgm:cxn modelId="{B7968DB8-453E-4D88-AFA3-585C37D611BD}" type="presOf" srcId="{856A28DB-6C14-47F5-8717-227E54F7F754}" destId="{9D869CB9-EB98-4A46-AE33-9DC676A74B18}" srcOrd="1" destOrd="0" presId="urn:microsoft.com/office/officeart/2005/8/layout/radial1"/>
    <dgm:cxn modelId="{5B1662C5-5B60-455E-9DD3-7853D0ADC130}" type="presOf" srcId="{856A28DB-6C14-47F5-8717-227E54F7F754}" destId="{AC8E3AA0-9FAC-4691-B617-2CA496BEE4E5}" srcOrd="0" destOrd="0" presId="urn:microsoft.com/office/officeart/2005/8/layout/radial1"/>
    <dgm:cxn modelId="{DEA798E8-61EE-4A50-8B32-E1035B3A0C54}" srcId="{47798B14-7499-48EC-983B-C7B2FAE6F7BE}" destId="{D8DBB256-3125-4E4C-AC16-B075241FA54D}" srcOrd="0" destOrd="0" parTransId="{53763EEE-BE0D-4B91-9184-EB002F5CC8DD}" sibTransId="{17818067-D882-40AB-87CB-EE0686622415}"/>
    <dgm:cxn modelId="{865B1BF6-957E-40B0-BC6E-2636276535DA}" type="presOf" srcId="{D8DBB256-3125-4E4C-AC16-B075241FA54D}" destId="{5DAD63F1-DE03-4452-94AE-11C982430650}" srcOrd="0" destOrd="0" presId="urn:microsoft.com/office/officeart/2005/8/layout/radial1"/>
    <dgm:cxn modelId="{3D8C736D-AE15-4DB5-989C-D5BF7D0EE74F}" type="presParOf" srcId="{06483B5B-9FCD-4D5D-AF03-1CD98938C988}" destId="{5DAD63F1-DE03-4452-94AE-11C982430650}" srcOrd="0" destOrd="0" presId="urn:microsoft.com/office/officeart/2005/8/layout/radial1"/>
    <dgm:cxn modelId="{6C49915C-412E-4690-A9D3-69ADC3C7242E}" type="presParOf" srcId="{06483B5B-9FCD-4D5D-AF03-1CD98938C988}" destId="{A3A98FBD-434D-447E-A6E9-055D98C0FC02}" srcOrd="1" destOrd="0" presId="urn:microsoft.com/office/officeart/2005/8/layout/radial1"/>
    <dgm:cxn modelId="{399CC923-F028-4630-A692-F1C667B5012A}" type="presParOf" srcId="{A3A98FBD-434D-447E-A6E9-055D98C0FC02}" destId="{4DB15D27-FFCD-448B-BDEE-3F29BB13E6CB}" srcOrd="0" destOrd="0" presId="urn:microsoft.com/office/officeart/2005/8/layout/radial1"/>
    <dgm:cxn modelId="{3356A423-6A2B-4068-BA26-771BDBC6DB87}" type="presParOf" srcId="{06483B5B-9FCD-4D5D-AF03-1CD98938C988}" destId="{9D10EDD6-88D0-4543-AFC8-4E01E7A2C8F5}" srcOrd="2" destOrd="0" presId="urn:microsoft.com/office/officeart/2005/8/layout/radial1"/>
    <dgm:cxn modelId="{EE52F969-2457-426B-94CC-D7D0D65FF86A}" type="presParOf" srcId="{06483B5B-9FCD-4D5D-AF03-1CD98938C988}" destId="{76619A43-EA0E-472D-8D5B-5EDBA1789C7F}" srcOrd="3" destOrd="0" presId="urn:microsoft.com/office/officeart/2005/8/layout/radial1"/>
    <dgm:cxn modelId="{EFD000AA-A362-4FAE-B635-CABDCE3D722A}" type="presParOf" srcId="{76619A43-EA0E-472D-8D5B-5EDBA1789C7F}" destId="{99FC7B44-4A06-42FA-A642-05C0BAD25F53}" srcOrd="0" destOrd="0" presId="urn:microsoft.com/office/officeart/2005/8/layout/radial1"/>
    <dgm:cxn modelId="{65C7272D-7164-488F-ACB3-36E13F730966}" type="presParOf" srcId="{06483B5B-9FCD-4D5D-AF03-1CD98938C988}" destId="{3EEF937F-902E-451B-94D8-8E1A8CF3C144}" srcOrd="4" destOrd="0" presId="urn:microsoft.com/office/officeart/2005/8/layout/radial1"/>
    <dgm:cxn modelId="{B3566DEE-CF20-4425-A48B-737F807015D8}" type="presParOf" srcId="{06483B5B-9FCD-4D5D-AF03-1CD98938C988}" destId="{8C85E666-E0EF-498A-A4C8-254982D596C2}" srcOrd="5" destOrd="0" presId="urn:microsoft.com/office/officeart/2005/8/layout/radial1"/>
    <dgm:cxn modelId="{DB42E9D2-D0EA-4888-8D72-EBA11CAA0320}" type="presParOf" srcId="{8C85E666-E0EF-498A-A4C8-254982D596C2}" destId="{FA3A5D17-B9FE-428E-B2A3-18A9EBB8D186}" srcOrd="0" destOrd="0" presId="urn:microsoft.com/office/officeart/2005/8/layout/radial1"/>
    <dgm:cxn modelId="{48EBD38D-FE88-4CAC-A79E-B3CE4F8DC9F9}" type="presParOf" srcId="{06483B5B-9FCD-4D5D-AF03-1CD98938C988}" destId="{80080A4E-3ED9-4521-8168-2DEF3E95766E}" srcOrd="6" destOrd="0" presId="urn:microsoft.com/office/officeart/2005/8/layout/radial1"/>
    <dgm:cxn modelId="{17DDD106-3759-4D4B-82DC-E1F5B3276A98}" type="presParOf" srcId="{06483B5B-9FCD-4D5D-AF03-1CD98938C988}" destId="{AC8E3AA0-9FAC-4691-B617-2CA496BEE4E5}" srcOrd="7" destOrd="0" presId="urn:microsoft.com/office/officeart/2005/8/layout/radial1"/>
    <dgm:cxn modelId="{D94D43C1-221D-4F9F-A2D9-C8E31A0E9A63}" type="presParOf" srcId="{AC8E3AA0-9FAC-4691-B617-2CA496BEE4E5}" destId="{9D869CB9-EB98-4A46-AE33-9DC676A74B18}" srcOrd="0" destOrd="0" presId="urn:microsoft.com/office/officeart/2005/8/layout/radial1"/>
    <dgm:cxn modelId="{0A5E737A-0A79-4138-A36E-1BD5943EE796}" type="presParOf" srcId="{06483B5B-9FCD-4D5D-AF03-1CD98938C988}" destId="{6D8B0381-06D8-47CE-B9BD-3648815683FF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EA6A8D-882E-43BC-A272-D58F8AB32294}" type="doc">
      <dgm:prSet loTypeId="urn:microsoft.com/office/officeart/2005/8/layout/chevron2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42224AC-AD35-461A-B833-9704690E47A5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>
          <a:sp3d/>
        </a:bodyPr>
        <a:lstStyle/>
        <a:p>
          <a:r>
            <a:rPr lang="zh-CN" altLang="en-US" b="1" dirty="0">
              <a:latin typeface="微软雅黑" pitchFamily="34" charset="-122"/>
              <a:ea typeface="微软雅黑" pitchFamily="34" charset="-122"/>
            </a:rPr>
            <a:t>目标一</a:t>
          </a:r>
        </a:p>
      </dgm:t>
    </dgm:pt>
    <dgm:pt modelId="{C867B0D2-58D1-468B-810F-F651C806FE05}" type="parTrans" cxnId="{964E150E-6015-4438-BD5E-49CFF9CC72A5}">
      <dgm:prSet/>
      <dgm:spPr/>
      <dgm:t>
        <a:bodyPr/>
        <a:lstStyle/>
        <a:p>
          <a:endParaRPr lang="zh-CN" altLang="en-US"/>
        </a:p>
      </dgm:t>
    </dgm:pt>
    <dgm:pt modelId="{E1F67A86-8205-430D-8EFC-5C40AA305FDA}" type="sibTrans" cxnId="{964E150E-6015-4438-BD5E-49CFF9CC72A5}">
      <dgm:prSet/>
      <dgm:spPr/>
      <dgm:t>
        <a:bodyPr/>
        <a:lstStyle/>
        <a:p>
          <a:endParaRPr lang="zh-CN" altLang="en-US"/>
        </a:p>
      </dgm:t>
    </dgm:pt>
    <dgm:pt modelId="{57E5E7B7-6A00-45BC-B8AE-F9683D6E5591}">
      <dgm:prSet phldrT="[文本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zh-CN" altLang="en-US" sz="2400" dirty="0">
              <a:latin typeface="微软雅黑" pitchFamily="34" charset="-122"/>
              <a:ea typeface="微软雅黑" pitchFamily="34" charset="-122"/>
            </a:rPr>
            <a:t>熟练掌握</a:t>
          </a:r>
          <a:r>
            <a:rPr lang="en-US" altLang="zh-CN" sz="2400" dirty="0">
              <a:latin typeface="微软雅黑" pitchFamily="34" charset="-122"/>
              <a:ea typeface="微软雅黑" pitchFamily="34" charset="-122"/>
            </a:rPr>
            <a:t>C</a:t>
          </a:r>
          <a:r>
            <a:rPr lang="zh-CN" altLang="en-US" sz="2400" dirty="0">
              <a:latin typeface="微软雅黑" pitchFamily="34" charset="-122"/>
              <a:ea typeface="微软雅黑" pitchFamily="34" charset="-122"/>
            </a:rPr>
            <a:t>语言基本语法，能够熟练使用三种控制语句、数组、指针、函数、结构体写出简单</a:t>
          </a:r>
          <a:r>
            <a:rPr lang="en-US" altLang="zh-CN" sz="2400" dirty="0">
              <a:latin typeface="微软雅黑" pitchFamily="34" charset="-122"/>
              <a:ea typeface="微软雅黑" pitchFamily="34" charset="-122"/>
            </a:rPr>
            <a:t>C</a:t>
          </a:r>
          <a:r>
            <a:rPr lang="zh-CN" altLang="en-US" sz="2400" dirty="0">
              <a:latin typeface="微软雅黑" pitchFamily="34" charset="-122"/>
              <a:ea typeface="微软雅黑" pitchFamily="34" charset="-122"/>
            </a:rPr>
            <a:t>程序。</a:t>
          </a:r>
        </a:p>
      </dgm:t>
    </dgm:pt>
    <dgm:pt modelId="{6A79F249-2781-4E74-960D-857A5F126EA4}" type="parTrans" cxnId="{2A54D311-4635-4D61-B5D2-1EF400D0B0CA}">
      <dgm:prSet/>
      <dgm:spPr/>
      <dgm:t>
        <a:bodyPr/>
        <a:lstStyle/>
        <a:p>
          <a:endParaRPr lang="zh-CN" altLang="en-US"/>
        </a:p>
      </dgm:t>
    </dgm:pt>
    <dgm:pt modelId="{AFEA61B9-6FF5-43CB-AC59-2B69349B26B7}" type="sibTrans" cxnId="{2A54D311-4635-4D61-B5D2-1EF400D0B0CA}">
      <dgm:prSet/>
      <dgm:spPr/>
      <dgm:t>
        <a:bodyPr/>
        <a:lstStyle/>
        <a:p>
          <a:endParaRPr lang="zh-CN" altLang="en-US"/>
        </a:p>
      </dgm:t>
    </dgm:pt>
    <dgm:pt modelId="{36EAB46A-4347-47BB-94F8-A93BAAC764B9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>
          <a:sp3d/>
        </a:bodyPr>
        <a:lstStyle/>
        <a:p>
          <a:r>
            <a:rPr lang="zh-CN" altLang="en-US" b="1" dirty="0">
              <a:latin typeface="微软雅黑" pitchFamily="34" charset="-122"/>
              <a:ea typeface="微软雅黑" pitchFamily="34" charset="-122"/>
            </a:rPr>
            <a:t>目标二</a:t>
          </a:r>
        </a:p>
      </dgm:t>
    </dgm:pt>
    <dgm:pt modelId="{D0A28072-17D0-44A0-858E-076BF0428C42}" type="parTrans" cxnId="{E3B74837-5691-4C66-A6BA-132289588770}">
      <dgm:prSet/>
      <dgm:spPr/>
      <dgm:t>
        <a:bodyPr/>
        <a:lstStyle/>
        <a:p>
          <a:endParaRPr lang="zh-CN" altLang="en-US"/>
        </a:p>
      </dgm:t>
    </dgm:pt>
    <dgm:pt modelId="{55A24EB8-CD18-45CB-99F4-559890B74203}" type="sibTrans" cxnId="{E3B74837-5691-4C66-A6BA-132289588770}">
      <dgm:prSet/>
      <dgm:spPr/>
      <dgm:t>
        <a:bodyPr/>
        <a:lstStyle/>
        <a:p>
          <a:endParaRPr lang="zh-CN" altLang="en-US"/>
        </a:p>
      </dgm:t>
    </dgm:pt>
    <dgm:pt modelId="{0F1196B7-6907-4F03-A7AD-BD81DD229391}">
      <dgm:prSet phldrT="[文本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zh-CN" altLang="en-US" sz="2400" dirty="0">
              <a:latin typeface="微软雅黑" pitchFamily="34" charset="-122"/>
              <a:ea typeface="微软雅黑" pitchFamily="34" charset="-122"/>
            </a:rPr>
            <a:t>理解算法实质，掌握一些常见的算法，能够进行简单的算法设计，解决简单问题。</a:t>
          </a:r>
        </a:p>
      </dgm:t>
    </dgm:pt>
    <dgm:pt modelId="{D16A30C5-B40C-4F6D-B6B5-48C2CE19AD6C}" type="parTrans" cxnId="{F002DE89-45CB-48B3-860F-EA3E3ECCA7C8}">
      <dgm:prSet/>
      <dgm:spPr/>
      <dgm:t>
        <a:bodyPr/>
        <a:lstStyle/>
        <a:p>
          <a:endParaRPr lang="zh-CN" altLang="en-US"/>
        </a:p>
      </dgm:t>
    </dgm:pt>
    <dgm:pt modelId="{852ED334-F945-4CFD-953C-8B4516648188}" type="sibTrans" cxnId="{F002DE89-45CB-48B3-860F-EA3E3ECCA7C8}">
      <dgm:prSet/>
      <dgm:spPr/>
      <dgm:t>
        <a:bodyPr/>
        <a:lstStyle/>
        <a:p>
          <a:endParaRPr lang="zh-CN" altLang="en-US"/>
        </a:p>
      </dgm:t>
    </dgm:pt>
    <dgm:pt modelId="{E4B47D14-35A6-4095-9156-F2EC03F23F1A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>
          <a:sp3d/>
        </a:bodyPr>
        <a:lstStyle/>
        <a:p>
          <a:r>
            <a:rPr lang="zh-CN" altLang="en-US" b="1" dirty="0">
              <a:latin typeface="微软雅黑" pitchFamily="34" charset="-122"/>
              <a:ea typeface="微软雅黑" pitchFamily="34" charset="-122"/>
            </a:rPr>
            <a:t>目标三</a:t>
          </a:r>
        </a:p>
      </dgm:t>
    </dgm:pt>
    <dgm:pt modelId="{6250E3C8-1890-4DAD-A06D-1C341ADD8B3B}" type="parTrans" cxnId="{0C0040B5-0107-4618-A81E-92B6B3067C85}">
      <dgm:prSet/>
      <dgm:spPr/>
      <dgm:t>
        <a:bodyPr/>
        <a:lstStyle/>
        <a:p>
          <a:endParaRPr lang="zh-CN" altLang="en-US"/>
        </a:p>
      </dgm:t>
    </dgm:pt>
    <dgm:pt modelId="{CC597D33-740B-41D3-B3D7-4BF77BEA7D71}" type="sibTrans" cxnId="{0C0040B5-0107-4618-A81E-92B6B3067C85}">
      <dgm:prSet/>
      <dgm:spPr/>
      <dgm:t>
        <a:bodyPr/>
        <a:lstStyle/>
        <a:p>
          <a:endParaRPr lang="zh-CN" altLang="en-US"/>
        </a:p>
      </dgm:t>
    </dgm:pt>
    <dgm:pt modelId="{909A5349-76FC-410D-BCA8-5C131A06A271}">
      <dgm:prSet phldrT="[文本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zh-CN" altLang="en-US" sz="2400" dirty="0">
              <a:latin typeface="微软雅黑" pitchFamily="34" charset="-122"/>
              <a:ea typeface="微软雅黑" pitchFamily="34" charset="-122"/>
            </a:rPr>
            <a:t>理解面向过程的程序设计方法，掌握模块化设计思想，拥有良好的团队意识，了解大型程序设计一般过程。</a:t>
          </a:r>
        </a:p>
      </dgm:t>
    </dgm:pt>
    <dgm:pt modelId="{66EEBC6C-D9DD-440F-9A38-075BB6F3A63D}" type="parTrans" cxnId="{890DE05E-1D83-4B4F-BEAF-25EE649BB6DF}">
      <dgm:prSet/>
      <dgm:spPr/>
      <dgm:t>
        <a:bodyPr/>
        <a:lstStyle/>
        <a:p>
          <a:endParaRPr lang="zh-CN" altLang="en-US"/>
        </a:p>
      </dgm:t>
    </dgm:pt>
    <dgm:pt modelId="{03CA9B96-E5B5-404D-8167-B67A8051B760}" type="sibTrans" cxnId="{890DE05E-1D83-4B4F-BEAF-25EE649BB6DF}">
      <dgm:prSet/>
      <dgm:spPr/>
      <dgm:t>
        <a:bodyPr/>
        <a:lstStyle/>
        <a:p>
          <a:endParaRPr lang="zh-CN" altLang="en-US"/>
        </a:p>
      </dgm:t>
    </dgm:pt>
    <dgm:pt modelId="{D530B000-5A7A-4679-BB81-858A2D0A8BC4}" type="pres">
      <dgm:prSet presAssocID="{9AEA6A8D-882E-43BC-A272-D58F8AB32294}" presName="linearFlow" presStyleCnt="0">
        <dgm:presLayoutVars>
          <dgm:dir/>
          <dgm:animLvl val="lvl"/>
          <dgm:resizeHandles val="exact"/>
        </dgm:presLayoutVars>
      </dgm:prSet>
      <dgm:spPr/>
    </dgm:pt>
    <dgm:pt modelId="{808556E6-EC30-487E-A404-677DA202F97F}" type="pres">
      <dgm:prSet presAssocID="{B42224AC-AD35-461A-B833-9704690E47A5}" presName="composite" presStyleCnt="0"/>
      <dgm:spPr/>
    </dgm:pt>
    <dgm:pt modelId="{69D06BE4-0F77-4C5C-A744-D13BD2D3063A}" type="pres">
      <dgm:prSet presAssocID="{B42224AC-AD35-461A-B833-9704690E47A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27AA361-E736-4983-8DFF-03BAF0F3BC45}" type="pres">
      <dgm:prSet presAssocID="{B42224AC-AD35-461A-B833-9704690E47A5}" presName="descendantText" presStyleLbl="alignAcc1" presStyleIdx="0" presStyleCnt="3">
        <dgm:presLayoutVars>
          <dgm:bulletEnabled val="1"/>
        </dgm:presLayoutVars>
      </dgm:prSet>
      <dgm:spPr/>
    </dgm:pt>
    <dgm:pt modelId="{9B1D9AC8-612D-4AB3-BA38-DDB5191D1D2F}" type="pres">
      <dgm:prSet presAssocID="{E1F67A86-8205-430D-8EFC-5C40AA305FDA}" presName="sp" presStyleCnt="0"/>
      <dgm:spPr/>
    </dgm:pt>
    <dgm:pt modelId="{C5268B7B-E056-416E-A12B-E00314A5EB32}" type="pres">
      <dgm:prSet presAssocID="{36EAB46A-4347-47BB-94F8-A93BAAC764B9}" presName="composite" presStyleCnt="0"/>
      <dgm:spPr/>
    </dgm:pt>
    <dgm:pt modelId="{2D2B0C14-525B-4C2E-B853-46B60382183C}" type="pres">
      <dgm:prSet presAssocID="{36EAB46A-4347-47BB-94F8-A93BAAC764B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5774C40-3CD2-40D0-A068-1B19CF0743E1}" type="pres">
      <dgm:prSet presAssocID="{36EAB46A-4347-47BB-94F8-A93BAAC764B9}" presName="descendantText" presStyleLbl="alignAcc1" presStyleIdx="1" presStyleCnt="3">
        <dgm:presLayoutVars>
          <dgm:bulletEnabled val="1"/>
        </dgm:presLayoutVars>
      </dgm:prSet>
      <dgm:spPr/>
    </dgm:pt>
    <dgm:pt modelId="{F71D2658-C4CD-40AA-B919-9F5673E7EE63}" type="pres">
      <dgm:prSet presAssocID="{55A24EB8-CD18-45CB-99F4-559890B74203}" presName="sp" presStyleCnt="0"/>
      <dgm:spPr/>
    </dgm:pt>
    <dgm:pt modelId="{97916DF6-660B-49D7-A15A-B4FEE90EE981}" type="pres">
      <dgm:prSet presAssocID="{E4B47D14-35A6-4095-9156-F2EC03F23F1A}" presName="composite" presStyleCnt="0"/>
      <dgm:spPr/>
    </dgm:pt>
    <dgm:pt modelId="{94C56672-C5D0-40A2-A464-7D7A45D209C4}" type="pres">
      <dgm:prSet presAssocID="{E4B47D14-35A6-4095-9156-F2EC03F23F1A}" presName="parentText" presStyleLbl="alignNode1" presStyleIdx="2" presStyleCnt="3" custLinFactNeighborY="-1798">
        <dgm:presLayoutVars>
          <dgm:chMax val="1"/>
          <dgm:bulletEnabled val="1"/>
        </dgm:presLayoutVars>
      </dgm:prSet>
      <dgm:spPr/>
    </dgm:pt>
    <dgm:pt modelId="{F9DC5039-92A3-4863-8EF3-A6FDC2D8F826}" type="pres">
      <dgm:prSet presAssocID="{E4B47D14-35A6-4095-9156-F2EC03F23F1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B63AAC08-4463-4A6C-B17E-47FEFDE07EC3}" type="presOf" srcId="{9AEA6A8D-882E-43BC-A272-D58F8AB32294}" destId="{D530B000-5A7A-4679-BB81-858A2D0A8BC4}" srcOrd="0" destOrd="0" presId="urn:microsoft.com/office/officeart/2005/8/layout/chevron2"/>
    <dgm:cxn modelId="{964E150E-6015-4438-BD5E-49CFF9CC72A5}" srcId="{9AEA6A8D-882E-43BC-A272-D58F8AB32294}" destId="{B42224AC-AD35-461A-B833-9704690E47A5}" srcOrd="0" destOrd="0" parTransId="{C867B0D2-58D1-468B-810F-F651C806FE05}" sibTransId="{E1F67A86-8205-430D-8EFC-5C40AA305FDA}"/>
    <dgm:cxn modelId="{2A54D311-4635-4D61-B5D2-1EF400D0B0CA}" srcId="{B42224AC-AD35-461A-B833-9704690E47A5}" destId="{57E5E7B7-6A00-45BC-B8AE-F9683D6E5591}" srcOrd="0" destOrd="0" parTransId="{6A79F249-2781-4E74-960D-857A5F126EA4}" sibTransId="{AFEA61B9-6FF5-43CB-AC59-2B69349B26B7}"/>
    <dgm:cxn modelId="{98336515-A18F-40AA-845B-6AEC854DAB03}" type="presOf" srcId="{909A5349-76FC-410D-BCA8-5C131A06A271}" destId="{F9DC5039-92A3-4863-8EF3-A6FDC2D8F826}" srcOrd="0" destOrd="0" presId="urn:microsoft.com/office/officeart/2005/8/layout/chevron2"/>
    <dgm:cxn modelId="{B793BC36-C1B5-42A0-B339-F98CD9488C33}" type="presOf" srcId="{B42224AC-AD35-461A-B833-9704690E47A5}" destId="{69D06BE4-0F77-4C5C-A744-D13BD2D3063A}" srcOrd="0" destOrd="0" presId="urn:microsoft.com/office/officeart/2005/8/layout/chevron2"/>
    <dgm:cxn modelId="{E3B74837-5691-4C66-A6BA-132289588770}" srcId="{9AEA6A8D-882E-43BC-A272-D58F8AB32294}" destId="{36EAB46A-4347-47BB-94F8-A93BAAC764B9}" srcOrd="1" destOrd="0" parTransId="{D0A28072-17D0-44A0-858E-076BF0428C42}" sibTransId="{55A24EB8-CD18-45CB-99F4-559890B74203}"/>
    <dgm:cxn modelId="{890DE05E-1D83-4B4F-BEAF-25EE649BB6DF}" srcId="{E4B47D14-35A6-4095-9156-F2EC03F23F1A}" destId="{909A5349-76FC-410D-BCA8-5C131A06A271}" srcOrd="0" destOrd="0" parTransId="{66EEBC6C-D9DD-440F-9A38-075BB6F3A63D}" sibTransId="{03CA9B96-E5B5-404D-8167-B67A8051B760}"/>
    <dgm:cxn modelId="{808C5488-27CA-4281-B3BC-0E6C8924E929}" type="presOf" srcId="{36EAB46A-4347-47BB-94F8-A93BAAC764B9}" destId="{2D2B0C14-525B-4C2E-B853-46B60382183C}" srcOrd="0" destOrd="0" presId="urn:microsoft.com/office/officeart/2005/8/layout/chevron2"/>
    <dgm:cxn modelId="{F002DE89-45CB-48B3-860F-EA3E3ECCA7C8}" srcId="{36EAB46A-4347-47BB-94F8-A93BAAC764B9}" destId="{0F1196B7-6907-4F03-A7AD-BD81DD229391}" srcOrd="0" destOrd="0" parTransId="{D16A30C5-B40C-4F6D-B6B5-48C2CE19AD6C}" sibTransId="{852ED334-F945-4CFD-953C-8B4516648188}"/>
    <dgm:cxn modelId="{0C0040B5-0107-4618-A81E-92B6B3067C85}" srcId="{9AEA6A8D-882E-43BC-A272-D58F8AB32294}" destId="{E4B47D14-35A6-4095-9156-F2EC03F23F1A}" srcOrd="2" destOrd="0" parTransId="{6250E3C8-1890-4DAD-A06D-1C341ADD8B3B}" sibTransId="{CC597D33-740B-41D3-B3D7-4BF77BEA7D71}"/>
    <dgm:cxn modelId="{9F4F66B8-8CEA-4B10-8B7E-43EDED18D543}" type="presOf" srcId="{57E5E7B7-6A00-45BC-B8AE-F9683D6E5591}" destId="{227AA361-E736-4983-8DFF-03BAF0F3BC45}" srcOrd="0" destOrd="0" presId="urn:microsoft.com/office/officeart/2005/8/layout/chevron2"/>
    <dgm:cxn modelId="{3EF7A0F3-39AD-405C-87FE-F19AE2BE8539}" type="presOf" srcId="{0F1196B7-6907-4F03-A7AD-BD81DD229391}" destId="{15774C40-3CD2-40D0-A068-1B19CF0743E1}" srcOrd="0" destOrd="0" presId="urn:microsoft.com/office/officeart/2005/8/layout/chevron2"/>
    <dgm:cxn modelId="{5D1B89F9-178D-4A8D-AE8F-B71CAE3B5760}" type="presOf" srcId="{E4B47D14-35A6-4095-9156-F2EC03F23F1A}" destId="{94C56672-C5D0-40A2-A464-7D7A45D209C4}" srcOrd="0" destOrd="0" presId="urn:microsoft.com/office/officeart/2005/8/layout/chevron2"/>
    <dgm:cxn modelId="{A57405A8-1C57-4295-AF52-47B5B2A9E0FB}" type="presParOf" srcId="{D530B000-5A7A-4679-BB81-858A2D0A8BC4}" destId="{808556E6-EC30-487E-A404-677DA202F97F}" srcOrd="0" destOrd="0" presId="urn:microsoft.com/office/officeart/2005/8/layout/chevron2"/>
    <dgm:cxn modelId="{1BF77039-5A34-4584-90AE-38940C8AD2EB}" type="presParOf" srcId="{808556E6-EC30-487E-A404-677DA202F97F}" destId="{69D06BE4-0F77-4C5C-A744-D13BD2D3063A}" srcOrd="0" destOrd="0" presId="urn:microsoft.com/office/officeart/2005/8/layout/chevron2"/>
    <dgm:cxn modelId="{75AE0B98-3619-4B3F-8D50-EA45787A78F9}" type="presParOf" srcId="{808556E6-EC30-487E-A404-677DA202F97F}" destId="{227AA361-E736-4983-8DFF-03BAF0F3BC45}" srcOrd="1" destOrd="0" presId="urn:microsoft.com/office/officeart/2005/8/layout/chevron2"/>
    <dgm:cxn modelId="{C03E0747-01B5-49CB-ADB4-74282C07BFA4}" type="presParOf" srcId="{D530B000-5A7A-4679-BB81-858A2D0A8BC4}" destId="{9B1D9AC8-612D-4AB3-BA38-DDB5191D1D2F}" srcOrd="1" destOrd="0" presId="urn:microsoft.com/office/officeart/2005/8/layout/chevron2"/>
    <dgm:cxn modelId="{8EC4F69E-30F3-43CF-8C1A-705943B2A309}" type="presParOf" srcId="{D530B000-5A7A-4679-BB81-858A2D0A8BC4}" destId="{C5268B7B-E056-416E-A12B-E00314A5EB32}" srcOrd="2" destOrd="0" presId="urn:microsoft.com/office/officeart/2005/8/layout/chevron2"/>
    <dgm:cxn modelId="{E7338665-9D4A-42E9-A6D6-284D41A8C456}" type="presParOf" srcId="{C5268B7B-E056-416E-A12B-E00314A5EB32}" destId="{2D2B0C14-525B-4C2E-B853-46B60382183C}" srcOrd="0" destOrd="0" presId="urn:microsoft.com/office/officeart/2005/8/layout/chevron2"/>
    <dgm:cxn modelId="{9059A01A-DCC5-4A3B-83BF-7B0C525F9254}" type="presParOf" srcId="{C5268B7B-E056-416E-A12B-E00314A5EB32}" destId="{15774C40-3CD2-40D0-A068-1B19CF0743E1}" srcOrd="1" destOrd="0" presId="urn:microsoft.com/office/officeart/2005/8/layout/chevron2"/>
    <dgm:cxn modelId="{CABD8D87-D06B-43C8-847A-320D91A5AAE5}" type="presParOf" srcId="{D530B000-5A7A-4679-BB81-858A2D0A8BC4}" destId="{F71D2658-C4CD-40AA-B919-9F5673E7EE63}" srcOrd="3" destOrd="0" presId="urn:microsoft.com/office/officeart/2005/8/layout/chevron2"/>
    <dgm:cxn modelId="{9E25F924-C55F-444E-A2F3-93D2AE818C2C}" type="presParOf" srcId="{D530B000-5A7A-4679-BB81-858A2D0A8BC4}" destId="{97916DF6-660B-49D7-A15A-B4FEE90EE981}" srcOrd="4" destOrd="0" presId="urn:microsoft.com/office/officeart/2005/8/layout/chevron2"/>
    <dgm:cxn modelId="{02830D6A-4C2B-40DA-9269-8DB2B6335732}" type="presParOf" srcId="{97916DF6-660B-49D7-A15A-B4FEE90EE981}" destId="{94C56672-C5D0-40A2-A464-7D7A45D209C4}" srcOrd="0" destOrd="0" presId="urn:microsoft.com/office/officeart/2005/8/layout/chevron2"/>
    <dgm:cxn modelId="{8834B852-19E3-4A80-A139-6F3A2701AE5F}" type="presParOf" srcId="{97916DF6-660B-49D7-A15A-B4FEE90EE981}" destId="{F9DC5039-92A3-4863-8EF3-A6FDC2D8F82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D63F1-DE03-4452-94AE-11C982430650}">
      <dsp:nvSpPr>
        <dsp:cNvPr id="0" name=""/>
        <dsp:cNvSpPr/>
      </dsp:nvSpPr>
      <dsp:spPr>
        <a:xfrm>
          <a:off x="3896622" y="1714988"/>
          <a:ext cx="1316666" cy="1316666"/>
        </a:xfrm>
        <a:prstGeom prst="ellipse">
          <a:avLst/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100" b="1" kern="1200" dirty="0"/>
            <a:t>c</a:t>
          </a:r>
          <a:endParaRPr lang="zh-CN" altLang="en-US" sz="6100" b="1" kern="1200" dirty="0"/>
        </a:p>
      </dsp:txBody>
      <dsp:txXfrm>
        <a:off x="4089443" y="1907809"/>
        <a:ext cx="931024" cy="931024"/>
      </dsp:txXfrm>
    </dsp:sp>
    <dsp:sp modelId="{A3A98FBD-434D-447E-A6E9-055D98C0FC02}">
      <dsp:nvSpPr>
        <dsp:cNvPr id="0" name=""/>
        <dsp:cNvSpPr/>
      </dsp:nvSpPr>
      <dsp:spPr>
        <a:xfrm rot="16200000">
          <a:off x="4357067" y="1504091"/>
          <a:ext cx="395777" cy="26015"/>
        </a:xfrm>
        <a:custGeom>
          <a:avLst/>
          <a:gdLst/>
          <a:ahLst/>
          <a:cxnLst/>
          <a:rect l="0" t="0" r="0" b="0"/>
          <a:pathLst>
            <a:path>
              <a:moveTo>
                <a:pt x="0" y="13007"/>
              </a:moveTo>
              <a:lnTo>
                <a:pt x="395777" y="13007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b="1" kern="1200"/>
        </a:p>
      </dsp:txBody>
      <dsp:txXfrm>
        <a:off x="4545061" y="1507205"/>
        <a:ext cx="19788" cy="19788"/>
      </dsp:txXfrm>
    </dsp:sp>
    <dsp:sp modelId="{9D10EDD6-88D0-4543-AFC8-4E01E7A2C8F5}">
      <dsp:nvSpPr>
        <dsp:cNvPr id="0" name=""/>
        <dsp:cNvSpPr/>
      </dsp:nvSpPr>
      <dsp:spPr>
        <a:xfrm>
          <a:off x="3896622" y="2543"/>
          <a:ext cx="1316666" cy="1316666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 dirty="0"/>
            <a:t>游戏引擎</a:t>
          </a:r>
        </a:p>
      </dsp:txBody>
      <dsp:txXfrm>
        <a:off x="4089443" y="195364"/>
        <a:ext cx="931024" cy="931024"/>
      </dsp:txXfrm>
    </dsp:sp>
    <dsp:sp modelId="{76619A43-EA0E-472D-8D5B-5EDBA1789C7F}">
      <dsp:nvSpPr>
        <dsp:cNvPr id="0" name=""/>
        <dsp:cNvSpPr/>
      </dsp:nvSpPr>
      <dsp:spPr>
        <a:xfrm>
          <a:off x="5213289" y="2360314"/>
          <a:ext cx="395777" cy="26015"/>
        </a:xfrm>
        <a:custGeom>
          <a:avLst/>
          <a:gdLst/>
          <a:ahLst/>
          <a:cxnLst/>
          <a:rect l="0" t="0" r="0" b="0"/>
          <a:pathLst>
            <a:path>
              <a:moveTo>
                <a:pt x="0" y="13007"/>
              </a:moveTo>
              <a:lnTo>
                <a:pt x="395777" y="13007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b="1" kern="1200"/>
        </a:p>
      </dsp:txBody>
      <dsp:txXfrm>
        <a:off x="5401284" y="2363427"/>
        <a:ext cx="19788" cy="19788"/>
      </dsp:txXfrm>
    </dsp:sp>
    <dsp:sp modelId="{3EEF937F-902E-451B-94D8-8E1A8CF3C144}">
      <dsp:nvSpPr>
        <dsp:cNvPr id="0" name=""/>
        <dsp:cNvSpPr/>
      </dsp:nvSpPr>
      <dsp:spPr>
        <a:xfrm>
          <a:off x="5609067" y="1714988"/>
          <a:ext cx="1316666" cy="1316666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166050"/>
                <a:satOff val="-13856"/>
                <a:lumOff val="2471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166050"/>
                <a:satOff val="-13856"/>
                <a:lumOff val="2471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166050"/>
                <a:satOff val="-13856"/>
                <a:lumOff val="2471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 dirty="0"/>
            <a:t>嵌入式编程</a:t>
          </a:r>
        </a:p>
      </dsp:txBody>
      <dsp:txXfrm>
        <a:off x="5801888" y="1907809"/>
        <a:ext cx="931024" cy="931024"/>
      </dsp:txXfrm>
    </dsp:sp>
    <dsp:sp modelId="{8C85E666-E0EF-498A-A4C8-254982D596C2}">
      <dsp:nvSpPr>
        <dsp:cNvPr id="0" name=""/>
        <dsp:cNvSpPr/>
      </dsp:nvSpPr>
      <dsp:spPr>
        <a:xfrm rot="5400000">
          <a:off x="4357067" y="3216536"/>
          <a:ext cx="395777" cy="26015"/>
        </a:xfrm>
        <a:custGeom>
          <a:avLst/>
          <a:gdLst/>
          <a:ahLst/>
          <a:cxnLst/>
          <a:rect l="0" t="0" r="0" b="0"/>
          <a:pathLst>
            <a:path>
              <a:moveTo>
                <a:pt x="0" y="13007"/>
              </a:moveTo>
              <a:lnTo>
                <a:pt x="395777" y="13007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b="1" kern="1200"/>
        </a:p>
      </dsp:txBody>
      <dsp:txXfrm>
        <a:off x="4545061" y="3219650"/>
        <a:ext cx="19788" cy="19788"/>
      </dsp:txXfrm>
    </dsp:sp>
    <dsp:sp modelId="{80080A4E-3ED9-4521-8168-2DEF3E95766E}">
      <dsp:nvSpPr>
        <dsp:cNvPr id="0" name=""/>
        <dsp:cNvSpPr/>
      </dsp:nvSpPr>
      <dsp:spPr>
        <a:xfrm>
          <a:off x="3896622" y="3427433"/>
          <a:ext cx="1316666" cy="1316666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332099"/>
                <a:satOff val="-27713"/>
                <a:lumOff val="4943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332099"/>
                <a:satOff val="-27713"/>
                <a:lumOff val="4943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332099"/>
                <a:satOff val="-27713"/>
                <a:lumOff val="4943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 dirty="0"/>
            <a:t>设备驱动</a:t>
          </a:r>
        </a:p>
      </dsp:txBody>
      <dsp:txXfrm>
        <a:off x="4089443" y="3620254"/>
        <a:ext cx="931024" cy="931024"/>
      </dsp:txXfrm>
    </dsp:sp>
    <dsp:sp modelId="{AC8E3AA0-9FAC-4691-B617-2CA496BEE4E5}">
      <dsp:nvSpPr>
        <dsp:cNvPr id="0" name=""/>
        <dsp:cNvSpPr/>
      </dsp:nvSpPr>
      <dsp:spPr>
        <a:xfrm rot="10800000">
          <a:off x="3500844" y="2360314"/>
          <a:ext cx="395777" cy="26015"/>
        </a:xfrm>
        <a:custGeom>
          <a:avLst/>
          <a:gdLst/>
          <a:ahLst/>
          <a:cxnLst/>
          <a:rect l="0" t="0" r="0" b="0"/>
          <a:pathLst>
            <a:path>
              <a:moveTo>
                <a:pt x="0" y="13007"/>
              </a:moveTo>
              <a:lnTo>
                <a:pt x="395777" y="13007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b="1" kern="1200"/>
        </a:p>
      </dsp:txBody>
      <dsp:txXfrm rot="10800000">
        <a:off x="3688839" y="2363427"/>
        <a:ext cx="19788" cy="19788"/>
      </dsp:txXfrm>
    </dsp:sp>
    <dsp:sp modelId="{6D8B0381-06D8-47CE-B9BD-3648815683FF}">
      <dsp:nvSpPr>
        <dsp:cNvPr id="0" name=""/>
        <dsp:cNvSpPr/>
      </dsp:nvSpPr>
      <dsp:spPr>
        <a:xfrm>
          <a:off x="2184177" y="1714988"/>
          <a:ext cx="1316666" cy="1316666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166050"/>
                <a:satOff val="-13856"/>
                <a:lumOff val="2471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166050"/>
                <a:satOff val="-13856"/>
                <a:lumOff val="2471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166050"/>
                <a:satOff val="-13856"/>
                <a:lumOff val="2471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 dirty="0"/>
            <a:t>系统编程</a:t>
          </a:r>
        </a:p>
      </dsp:txBody>
      <dsp:txXfrm>
        <a:off x="2376998" y="1907809"/>
        <a:ext cx="931024" cy="9310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06BE4-0F77-4C5C-A744-D13BD2D3063A}">
      <dsp:nvSpPr>
        <dsp:cNvPr id="0" name=""/>
        <dsp:cNvSpPr/>
      </dsp:nvSpPr>
      <dsp:spPr>
        <a:xfrm rot="5400000">
          <a:off x="-281377" y="283206"/>
          <a:ext cx="1875848" cy="1313093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  <a:sp3d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1" kern="1200" dirty="0">
              <a:latin typeface="微软雅黑" pitchFamily="34" charset="-122"/>
              <a:ea typeface="微软雅黑" pitchFamily="34" charset="-122"/>
            </a:rPr>
            <a:t>目标一</a:t>
          </a:r>
        </a:p>
      </dsp:txBody>
      <dsp:txXfrm rot="-5400000">
        <a:off x="1" y="658376"/>
        <a:ext cx="1313093" cy="562755"/>
      </dsp:txXfrm>
    </dsp:sp>
    <dsp:sp modelId="{227AA361-E736-4983-8DFF-03BAF0F3BC45}">
      <dsp:nvSpPr>
        <dsp:cNvPr id="0" name=""/>
        <dsp:cNvSpPr/>
      </dsp:nvSpPr>
      <dsp:spPr>
        <a:xfrm rot="5400000">
          <a:off x="5646157" y="-4331235"/>
          <a:ext cx="1219301" cy="9885429"/>
        </a:xfrm>
        <a:prstGeom prst="round2SameRect">
          <a:avLst/>
        </a:prstGeom>
        <a:noFill/>
        <a:ln w="12700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latin typeface="微软雅黑" pitchFamily="34" charset="-122"/>
              <a:ea typeface="微软雅黑" pitchFamily="34" charset="-122"/>
            </a:rPr>
            <a:t>熟练掌握</a:t>
          </a:r>
          <a:r>
            <a:rPr lang="en-US" altLang="zh-CN" sz="2400" kern="1200" dirty="0">
              <a:latin typeface="微软雅黑" pitchFamily="34" charset="-122"/>
              <a:ea typeface="微软雅黑" pitchFamily="34" charset="-122"/>
            </a:rPr>
            <a:t>C</a:t>
          </a:r>
          <a:r>
            <a:rPr lang="zh-CN" altLang="en-US" sz="2400" kern="1200" dirty="0">
              <a:latin typeface="微软雅黑" pitchFamily="34" charset="-122"/>
              <a:ea typeface="微软雅黑" pitchFamily="34" charset="-122"/>
            </a:rPr>
            <a:t>语言基本语法，能够熟练使用三种控制语句、数组、指针、函数、结构体写出简单</a:t>
          </a:r>
          <a:r>
            <a:rPr lang="en-US" altLang="zh-CN" sz="2400" kern="1200" dirty="0">
              <a:latin typeface="微软雅黑" pitchFamily="34" charset="-122"/>
              <a:ea typeface="微软雅黑" pitchFamily="34" charset="-122"/>
            </a:rPr>
            <a:t>C</a:t>
          </a:r>
          <a:r>
            <a:rPr lang="zh-CN" altLang="en-US" sz="2400" kern="1200" dirty="0">
              <a:latin typeface="微软雅黑" pitchFamily="34" charset="-122"/>
              <a:ea typeface="微软雅黑" pitchFamily="34" charset="-122"/>
            </a:rPr>
            <a:t>程序。</a:t>
          </a:r>
        </a:p>
      </dsp:txBody>
      <dsp:txXfrm rot="-5400000">
        <a:off x="1313094" y="61349"/>
        <a:ext cx="9825908" cy="1100259"/>
      </dsp:txXfrm>
    </dsp:sp>
    <dsp:sp modelId="{2D2B0C14-525B-4C2E-B853-46B60382183C}">
      <dsp:nvSpPr>
        <dsp:cNvPr id="0" name=""/>
        <dsp:cNvSpPr/>
      </dsp:nvSpPr>
      <dsp:spPr>
        <a:xfrm rot="5400000">
          <a:off x="-281377" y="1967590"/>
          <a:ext cx="1875848" cy="1313093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  <a:sp3d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1" kern="1200" dirty="0">
              <a:latin typeface="微软雅黑" pitchFamily="34" charset="-122"/>
              <a:ea typeface="微软雅黑" pitchFamily="34" charset="-122"/>
            </a:rPr>
            <a:t>目标二</a:t>
          </a:r>
        </a:p>
      </dsp:txBody>
      <dsp:txXfrm rot="-5400000">
        <a:off x="1" y="2342760"/>
        <a:ext cx="1313093" cy="562755"/>
      </dsp:txXfrm>
    </dsp:sp>
    <dsp:sp modelId="{15774C40-3CD2-40D0-A068-1B19CF0743E1}">
      <dsp:nvSpPr>
        <dsp:cNvPr id="0" name=""/>
        <dsp:cNvSpPr/>
      </dsp:nvSpPr>
      <dsp:spPr>
        <a:xfrm rot="5400000">
          <a:off x="5646157" y="-2646850"/>
          <a:ext cx="1219301" cy="9885429"/>
        </a:xfrm>
        <a:prstGeom prst="round2SameRect">
          <a:avLst/>
        </a:prstGeom>
        <a:noFill/>
        <a:ln w="12700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latin typeface="微软雅黑" pitchFamily="34" charset="-122"/>
              <a:ea typeface="微软雅黑" pitchFamily="34" charset="-122"/>
            </a:rPr>
            <a:t>理解算法实质，掌握一些常见的算法，能够进行简单的算法设计，解决简单问题。</a:t>
          </a:r>
        </a:p>
      </dsp:txBody>
      <dsp:txXfrm rot="-5400000">
        <a:off x="1313094" y="1745734"/>
        <a:ext cx="9825908" cy="1100259"/>
      </dsp:txXfrm>
    </dsp:sp>
    <dsp:sp modelId="{94C56672-C5D0-40A2-A464-7D7A45D209C4}">
      <dsp:nvSpPr>
        <dsp:cNvPr id="0" name=""/>
        <dsp:cNvSpPr/>
      </dsp:nvSpPr>
      <dsp:spPr>
        <a:xfrm rot="5400000">
          <a:off x="-281377" y="3618247"/>
          <a:ext cx="1875848" cy="1313093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  <a:sp3d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1" kern="1200" dirty="0">
              <a:latin typeface="微软雅黑" pitchFamily="34" charset="-122"/>
              <a:ea typeface="微软雅黑" pitchFamily="34" charset="-122"/>
            </a:rPr>
            <a:t>目标三</a:t>
          </a:r>
        </a:p>
      </dsp:txBody>
      <dsp:txXfrm rot="-5400000">
        <a:off x="1" y="3993417"/>
        <a:ext cx="1313093" cy="562755"/>
      </dsp:txXfrm>
    </dsp:sp>
    <dsp:sp modelId="{F9DC5039-92A3-4863-8EF3-A6FDC2D8F826}">
      <dsp:nvSpPr>
        <dsp:cNvPr id="0" name=""/>
        <dsp:cNvSpPr/>
      </dsp:nvSpPr>
      <dsp:spPr>
        <a:xfrm rot="5400000">
          <a:off x="5646157" y="-962466"/>
          <a:ext cx="1219301" cy="9885429"/>
        </a:xfrm>
        <a:prstGeom prst="round2SameRect">
          <a:avLst/>
        </a:prstGeom>
        <a:noFill/>
        <a:ln w="12700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latin typeface="微软雅黑" pitchFamily="34" charset="-122"/>
              <a:ea typeface="微软雅黑" pitchFamily="34" charset="-122"/>
            </a:rPr>
            <a:t>理解面向过程的程序设计方法，掌握模块化设计思想，拥有良好的团队意识，了解大型程序设计一般过程。</a:t>
          </a:r>
        </a:p>
      </dsp:txBody>
      <dsp:txXfrm rot="-5400000">
        <a:off x="1313094" y="3430118"/>
        <a:ext cx="9825908" cy="1100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310994A-D9D6-45BB-BF4A-14339808A1A4}" type="datetimeFigureOut">
              <a:rPr lang="en-US"/>
              <a:pPr>
                <a:defRPr/>
              </a:pPr>
              <a:t>2/24/2018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2D0D88C-9335-44B6-B806-50A6EF6D802C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15474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B8305A0-012E-4CA3-9BDD-C21A18A976E8}" type="datetimeFigureOut">
              <a:rPr lang="en-US"/>
              <a:pPr>
                <a:defRPr/>
              </a:pPr>
              <a:t>2/24/2018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noProof="0"/>
              <a:t>Click to edit Master text styles</a:t>
            </a:r>
          </a:p>
          <a:p>
            <a:pPr lvl="1"/>
            <a:r>
              <a:rPr noProof="0"/>
              <a:t>Second level</a:t>
            </a:r>
          </a:p>
          <a:p>
            <a:pPr lvl="2"/>
            <a:r>
              <a:rPr noProof="0"/>
              <a:t>Third level</a:t>
            </a:r>
          </a:p>
          <a:p>
            <a:pPr lvl="3"/>
            <a:r>
              <a:rPr noProof="0"/>
              <a:t>Fourth level</a:t>
            </a:r>
          </a:p>
          <a:p>
            <a:pPr lvl="4"/>
            <a:r>
              <a:rPr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05123A-5685-498F-AC7F-D0275DAA221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38203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trans="80000" scaling="54"/>
                    </a14:imgEffect>
                    <a14:imgEffect>
                      <a14:sharpenSoften amount="43000"/>
                    </a14:imgEffect>
                    <a14:imgEffect>
                      <a14:colorTemperature colorTemp="7250"/>
                    </a14:imgEffect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2" y="-99392"/>
            <a:ext cx="6264696" cy="7056784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796" y="1117848"/>
            <a:ext cx="5544616" cy="17321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820" y="2996952"/>
            <a:ext cx="5112568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53767-4FC8-4F7C-81DC-BD195C78A58F}" type="datetimeFigureOut">
              <a:rPr lang="en-US"/>
              <a:pPr>
                <a:defRPr/>
              </a:pPr>
              <a:t>2/24/2018</a:t>
            </a:fld>
            <a:endParaRPr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7545284" y="110817"/>
            <a:ext cx="3206327" cy="54784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Lef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zh-CN" sz="35000" b="1" i="0" cap="none" spc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1270000" dist="63500" dir="2700000" algn="tl" rotWithShape="0">
                    <a:schemeClr val="tx2">
                      <a:alpha val="0"/>
                    </a:schemeClr>
                  </a:outerShdw>
                  <a:reflection blurRad="6350" stA="22000" endPos="200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C</a:t>
            </a:r>
            <a:endParaRPr lang="zh-CN" altLang="en-US" sz="35000" b="1" i="0" cap="none" spc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1270000" dist="63500" dir="2700000" algn="tl" rotWithShape="0">
                  <a:schemeClr val="tx2">
                    <a:alpha val="0"/>
                  </a:schemeClr>
                </a:outerShdw>
                <a:reflection blurRad="6350" stA="22000" endPos="20000" dir="5400000" sy="-100000" algn="bl" rotWithShape="0"/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1542256"/>
            <a:ext cx="10287000" cy="4191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1F94C-04A9-49B4-9F8E-3248285880B9}" type="datetimeFigureOut">
              <a:rPr lang="en-US"/>
              <a:pPr>
                <a:defRPr/>
              </a:pPr>
              <a:t>2/24/2018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  <a:prstGeom prst="rect">
            <a:avLst/>
          </a:prstGeo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88D16-42AC-4890-870E-C38CF60D8899}" type="datetimeFigureOut">
              <a:rPr lang="en-US"/>
              <a:pPr>
                <a:defRPr/>
              </a:pPr>
              <a:t>2/24/2018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852" y="1628800"/>
            <a:ext cx="10287000" cy="4464496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E90CC-62C7-44CD-8DFE-E094F3B07BE4}" type="datetimeFigureOut">
              <a:rPr lang="en-US"/>
              <a:pPr>
                <a:defRPr/>
              </a:pPr>
              <a:t>2/24/2018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83C11-37EA-4C67-A719-3A70D2B6FC4E}" type="datetimeFigureOut">
              <a:rPr lang="en-US"/>
              <a:pPr>
                <a:defRPr/>
              </a:pPr>
              <a:t>2/24/2018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7868" y="1412776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5669" y="1412776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22DD-EAA9-439E-8AB1-0B873012FBB3}" type="datetimeFigureOut">
              <a:rPr lang="en-US"/>
              <a:pPr>
                <a:defRPr/>
              </a:pPr>
              <a:t>2/24/2018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1502296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2636912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502296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2636912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3E244-7AAD-4668-887C-457B456B5561}" type="datetimeFigureOut">
              <a:rPr lang="en-US"/>
              <a:pPr>
                <a:defRPr/>
              </a:pPr>
              <a:t>2/24/2018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7BD6-F9F3-4A25-9F69-D3EAD888290D}" type="datetimeFigureOut">
              <a:rPr lang="en-US"/>
              <a:pPr>
                <a:defRPr/>
              </a:pPr>
              <a:t>2/24/2018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27FAC-F845-4A1D-B266-4299BF2E6ED7}" type="datetimeFigureOut">
              <a:rPr lang="en-US"/>
              <a:pPr>
                <a:defRPr/>
              </a:pPr>
              <a:t>2/24/2018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23B7-A18E-47B0-938B-805489A1434A}" type="datetimeFigureOut">
              <a:rPr lang="en-US"/>
              <a:pPr>
                <a:defRPr/>
              </a:pPr>
              <a:t>2/24/2018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EAAA-B21E-42BA-B9C5-AE951C054F0D}" type="datetimeFigureOut">
              <a:rPr lang="en-US"/>
              <a:pPr>
                <a:defRPr/>
              </a:pPr>
              <a:t>2/24/2018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93813" y="1398240"/>
            <a:ext cx="10287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00C1DE-EA82-48C2-9C11-642FE3C6084E}" type="datetimeFigureOut">
              <a:rPr lang="en-US"/>
              <a:pPr>
                <a:defRPr/>
              </a:pPr>
              <a:t>2/24/2018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758708" y="6376243"/>
            <a:ext cx="2843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8C8C8C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D8FC858-655E-4B47-89A3-6D5457E537AB}" type="slidenum">
              <a:rPr lang="en-US" altLang="zh-CN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 spd="med">
    <p:fade/>
  </p:transition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9538" indent="-282575" algn="l" rtl="0" fontAlgn="base">
        <a:lnSpc>
          <a:spcPct val="90000"/>
        </a:lnSpc>
        <a:spcBef>
          <a:spcPts val="600"/>
        </a:spcBef>
        <a:spcAft>
          <a:spcPct val="0"/>
        </a:spcAft>
        <a:buFont typeface="Corbe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6371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iobe.com/tpci.htm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549796" y="1117848"/>
            <a:ext cx="5688632" cy="1732180"/>
          </a:xfrm>
        </p:spPr>
        <p:txBody>
          <a:bodyPr/>
          <a:lstStyle/>
          <a:p>
            <a:r>
              <a:rPr lang="en-US" altLang="zh-CN" b="1">
                <a:latin typeface="+mj-ea"/>
              </a:rPr>
              <a:t>《 C</a:t>
            </a:r>
            <a:r>
              <a:rPr lang="zh-CN" altLang="en-US" b="1">
                <a:latin typeface="+mj-ea"/>
              </a:rPr>
              <a:t>语言程序设计</a:t>
            </a:r>
            <a:r>
              <a:rPr lang="en-US" altLang="zh-CN" b="1">
                <a:latin typeface="+mj-ea"/>
              </a:rPr>
              <a:t>》</a:t>
            </a:r>
            <a:endParaRPr lang="zh-CN" altLang="en-US" b="1">
              <a:latin typeface="+mj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81844" y="2996952"/>
            <a:ext cx="5112568" cy="762000"/>
          </a:xfrm>
        </p:spPr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语言课程组</a:t>
            </a:r>
          </a:p>
        </p:txBody>
      </p:sp>
    </p:spTree>
    <p:extLst>
      <p:ext uri="{BB962C8B-B14F-4D97-AF65-F5344CB8AC3E}">
        <p14:creationId xmlns:p14="http://schemas.microsoft.com/office/powerpoint/2010/main" val="821867823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WordArt 4"/>
          <p:cNvSpPr>
            <a:spLocks noChangeArrowheads="1" noChangeShapeType="1" noTextEdit="1"/>
          </p:cNvSpPr>
          <p:nvPr/>
        </p:nvSpPr>
        <p:spPr bwMode="gray">
          <a:xfrm>
            <a:off x="2061964" y="1916832"/>
            <a:ext cx="8352928" cy="187220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2">
                      <a:lumMod val="50000"/>
                    </a:schemeClr>
                  </a:solidFill>
                  <a:round/>
                  <a:headEnd/>
                  <a:tailEnd/>
                </a:ln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Thank You !</a:t>
            </a:r>
            <a:endParaRPr lang="zh-CN" altLang="en-US" sz="3600" b="1" kern="10"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63956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+mj-ea"/>
              </a:rPr>
              <a:t>课程地位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1653813" y="1340768"/>
            <a:ext cx="9985215" cy="4495799"/>
            <a:chOff x="1653813" y="1340768"/>
            <a:chExt cx="9985215" cy="4495799"/>
          </a:xfrm>
        </p:grpSpPr>
        <p:sp>
          <p:nvSpPr>
            <p:cNvPr id="19" name="Freeform 3"/>
            <p:cNvSpPr>
              <a:spLocks noEditPoints="1"/>
            </p:cNvSpPr>
            <p:nvPr/>
          </p:nvSpPr>
          <p:spPr bwMode="gray">
            <a:xfrm>
              <a:off x="1653813" y="1797967"/>
              <a:ext cx="7726285" cy="4038600"/>
            </a:xfrm>
            <a:custGeom>
              <a:avLst/>
              <a:gdLst/>
              <a:ahLst/>
              <a:cxnLst>
                <a:cxn ang="0">
                  <a:pos x="1092" y="50"/>
                </a:cxn>
                <a:cxn ang="0">
                  <a:pos x="822" y="168"/>
                </a:cxn>
                <a:cxn ang="0">
                  <a:pos x="594" y="300"/>
                </a:cxn>
                <a:cxn ang="0">
                  <a:pos x="406" y="446"/>
                </a:cxn>
                <a:cxn ang="0">
                  <a:pos x="254" y="604"/>
                </a:cxn>
                <a:cxn ang="0">
                  <a:pos x="140" y="772"/>
                </a:cxn>
                <a:cxn ang="0">
                  <a:pos x="60" y="944"/>
                </a:cxn>
                <a:cxn ang="0">
                  <a:pos x="14" y="1122"/>
                </a:cxn>
                <a:cxn ang="0">
                  <a:pos x="0" y="1300"/>
                </a:cxn>
                <a:cxn ang="0">
                  <a:pos x="18" y="1476"/>
                </a:cxn>
                <a:cxn ang="0">
                  <a:pos x="64" y="1650"/>
                </a:cxn>
                <a:cxn ang="0">
                  <a:pos x="138" y="1818"/>
                </a:cxn>
                <a:cxn ang="0">
                  <a:pos x="238" y="1978"/>
                </a:cxn>
                <a:cxn ang="0">
                  <a:pos x="364" y="2126"/>
                </a:cxn>
                <a:cxn ang="0">
                  <a:pos x="512" y="2262"/>
                </a:cxn>
                <a:cxn ang="0">
                  <a:pos x="684" y="2382"/>
                </a:cxn>
                <a:cxn ang="0">
                  <a:pos x="874" y="2484"/>
                </a:cxn>
                <a:cxn ang="0">
                  <a:pos x="1086" y="2564"/>
                </a:cxn>
                <a:cxn ang="0">
                  <a:pos x="1314" y="2622"/>
                </a:cxn>
                <a:cxn ang="0">
                  <a:pos x="1558" y="2654"/>
                </a:cxn>
                <a:cxn ang="0">
                  <a:pos x="1818" y="2658"/>
                </a:cxn>
                <a:cxn ang="0">
                  <a:pos x="2090" y="2632"/>
                </a:cxn>
                <a:cxn ang="0">
                  <a:pos x="2374" y="2574"/>
                </a:cxn>
                <a:cxn ang="0">
                  <a:pos x="2544" y="2912"/>
                </a:cxn>
                <a:cxn ang="0">
                  <a:pos x="1868" y="1552"/>
                </a:cxn>
                <a:cxn ang="0">
                  <a:pos x="1956" y="1914"/>
                </a:cxn>
                <a:cxn ang="0">
                  <a:pos x="1788" y="1936"/>
                </a:cxn>
                <a:cxn ang="0">
                  <a:pos x="1616" y="1934"/>
                </a:cxn>
                <a:cxn ang="0">
                  <a:pos x="1442" y="1912"/>
                </a:cxn>
                <a:cxn ang="0">
                  <a:pos x="1272" y="1872"/>
                </a:cxn>
                <a:cxn ang="0">
                  <a:pos x="1108" y="1812"/>
                </a:cxn>
                <a:cxn ang="0">
                  <a:pos x="952" y="1736"/>
                </a:cxn>
                <a:cxn ang="0">
                  <a:pos x="810" y="1646"/>
                </a:cxn>
                <a:cxn ang="0">
                  <a:pos x="684" y="1542"/>
                </a:cxn>
                <a:cxn ang="0">
                  <a:pos x="578" y="1428"/>
                </a:cxn>
                <a:cxn ang="0">
                  <a:pos x="494" y="1304"/>
                </a:cxn>
                <a:cxn ang="0">
                  <a:pos x="438" y="1170"/>
                </a:cxn>
                <a:cxn ang="0">
                  <a:pos x="410" y="1032"/>
                </a:cxn>
                <a:cxn ang="0">
                  <a:pos x="416" y="888"/>
                </a:cxn>
                <a:cxn ang="0">
                  <a:pos x="460" y="742"/>
                </a:cxn>
                <a:cxn ang="0">
                  <a:pos x="544" y="592"/>
                </a:cxn>
                <a:cxn ang="0">
                  <a:pos x="670" y="444"/>
                </a:cxn>
                <a:cxn ang="0">
                  <a:pos x="844" y="298"/>
                </a:cxn>
                <a:cxn ang="0">
                  <a:pos x="1070" y="154"/>
                </a:cxn>
                <a:cxn ang="0">
                  <a:pos x="1348" y="16"/>
                </a:cxn>
                <a:cxn ang="0">
                  <a:pos x="1244" y="0"/>
                </a:cxn>
                <a:cxn ang="0">
                  <a:pos x="2820" y="1934"/>
                </a:cxn>
                <a:cxn ang="0">
                  <a:pos x="2820" y="1934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lnTo>
                    <a:pt x="1244" y="0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lnTo>
                    <a:pt x="2820" y="193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0" name="Text Box 4"/>
            <p:cNvSpPr txBox="1">
              <a:spLocks noChangeArrowheads="1"/>
            </p:cNvSpPr>
            <p:nvPr/>
          </p:nvSpPr>
          <p:spPr bwMode="auto">
            <a:xfrm>
              <a:off x="8083954" y="2766855"/>
              <a:ext cx="3555074" cy="7078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4000" b="1">
                  <a:latin typeface="微软雅黑" pitchFamily="34" charset="-122"/>
                  <a:ea typeface="微软雅黑" pitchFamily="34" charset="-122"/>
                </a:rPr>
                <a:t>软件课程体系</a:t>
              </a:r>
            </a:p>
          </p:txBody>
        </p:sp>
        <p:sp>
          <p:nvSpPr>
            <p:cNvPr id="21" name="Oval 6"/>
            <p:cNvSpPr>
              <a:spLocks noChangeArrowheads="1"/>
            </p:cNvSpPr>
            <p:nvPr/>
          </p:nvSpPr>
          <p:spPr bwMode="gray">
            <a:xfrm rot="-723406">
              <a:off x="4550777" y="4712617"/>
              <a:ext cx="1917201" cy="666750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7"/>
            <p:cNvSpPr>
              <a:spLocks noChangeArrowheads="1"/>
            </p:cNvSpPr>
            <p:nvPr/>
          </p:nvSpPr>
          <p:spPr bwMode="gray">
            <a:xfrm>
              <a:off x="4459784" y="3493418"/>
              <a:ext cx="2272708" cy="1706563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Oval 8"/>
            <p:cNvSpPr>
              <a:spLocks noChangeArrowheads="1"/>
            </p:cNvSpPr>
            <p:nvPr/>
          </p:nvSpPr>
          <p:spPr bwMode="gray">
            <a:xfrm>
              <a:off x="4487294" y="3502942"/>
              <a:ext cx="2219804" cy="166370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4" name="Oval 9"/>
            <p:cNvSpPr>
              <a:spLocks noChangeArrowheads="1"/>
            </p:cNvSpPr>
            <p:nvPr/>
          </p:nvSpPr>
          <p:spPr bwMode="gray">
            <a:xfrm>
              <a:off x="4510571" y="3518817"/>
              <a:ext cx="2111883" cy="1555750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5" name="Oval 10"/>
            <p:cNvSpPr>
              <a:spLocks noChangeArrowheads="1"/>
            </p:cNvSpPr>
            <p:nvPr/>
          </p:nvSpPr>
          <p:spPr bwMode="gray">
            <a:xfrm>
              <a:off x="4633304" y="3563268"/>
              <a:ext cx="1879111" cy="126206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6" name="Text Box 11"/>
            <p:cNvSpPr txBox="1">
              <a:spLocks noChangeArrowheads="1"/>
            </p:cNvSpPr>
            <p:nvPr/>
          </p:nvSpPr>
          <p:spPr bwMode="gray">
            <a:xfrm>
              <a:off x="4695764" y="3970039"/>
              <a:ext cx="1826142" cy="5847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b="1">
                  <a:solidFill>
                    <a:schemeClr val="tx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高级技术</a:t>
              </a:r>
            </a:p>
          </p:txBody>
        </p:sp>
        <p:sp>
          <p:nvSpPr>
            <p:cNvPr id="27" name="Oval 12"/>
            <p:cNvSpPr>
              <a:spLocks noChangeArrowheads="1"/>
            </p:cNvSpPr>
            <p:nvPr/>
          </p:nvSpPr>
          <p:spPr bwMode="gray">
            <a:xfrm rot="-772996">
              <a:off x="2093967" y="4103017"/>
              <a:ext cx="1510906" cy="609600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8" name="Group 13"/>
            <p:cNvGrpSpPr>
              <a:grpSpLocks/>
            </p:cNvGrpSpPr>
            <p:nvPr/>
          </p:nvGrpSpPr>
          <p:grpSpPr bwMode="auto">
            <a:xfrm>
              <a:off x="1991672" y="3112417"/>
              <a:ext cx="1828766" cy="1441450"/>
              <a:chOff x="732" y="2112"/>
              <a:chExt cx="842" cy="860"/>
            </a:xfrm>
          </p:grpSpPr>
          <p:sp>
            <p:nvSpPr>
              <p:cNvPr id="29" name="Oval 14"/>
              <p:cNvSpPr>
                <a:spLocks noChangeArrowheads="1"/>
              </p:cNvSpPr>
              <p:nvPr/>
            </p:nvSpPr>
            <p:spPr bwMode="gray">
              <a:xfrm>
                <a:off x="732" y="2112"/>
                <a:ext cx="842" cy="86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0" name="Oval 15"/>
              <p:cNvSpPr>
                <a:spLocks noChangeArrowheads="1"/>
              </p:cNvSpPr>
              <p:nvPr/>
            </p:nvSpPr>
            <p:spPr bwMode="gray">
              <a:xfrm>
                <a:off x="743" y="2117"/>
                <a:ext cx="821" cy="83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1" name="Oval 16"/>
              <p:cNvSpPr>
                <a:spLocks noChangeArrowheads="1"/>
              </p:cNvSpPr>
              <p:nvPr/>
            </p:nvSpPr>
            <p:spPr bwMode="gray">
              <a:xfrm>
                <a:off x="751" y="2125"/>
                <a:ext cx="781" cy="784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2" name="Oval 17"/>
              <p:cNvSpPr>
                <a:spLocks noChangeArrowheads="1"/>
              </p:cNvSpPr>
              <p:nvPr/>
            </p:nvSpPr>
            <p:spPr bwMode="gray">
              <a:xfrm>
                <a:off x="795" y="2147"/>
                <a:ext cx="695" cy="63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gray">
              <a:xfrm>
                <a:off x="735" y="2323"/>
                <a:ext cx="813" cy="34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b="1">
                    <a:solidFill>
                      <a:schemeClr val="tx1">
                        <a:lumMod val="50000"/>
                      </a:schemeClr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C#/Java</a:t>
                </a:r>
                <a:endParaRPr lang="zh-CN" altLang="en-US" sz="3200" b="1">
                  <a:solidFill>
                    <a:schemeClr val="tx1">
                      <a:lumMod val="50000"/>
                    </a:schemeClr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endParaRPr>
              </a:p>
            </p:txBody>
          </p:sp>
        </p:grpSp>
        <p:sp>
          <p:nvSpPr>
            <p:cNvPr id="34" name="Oval 19"/>
            <p:cNvSpPr>
              <a:spLocks noChangeArrowheads="1"/>
            </p:cNvSpPr>
            <p:nvPr/>
          </p:nvSpPr>
          <p:spPr bwMode="gray">
            <a:xfrm>
              <a:off x="1856961" y="2347242"/>
              <a:ext cx="1218883" cy="533400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20"/>
            <p:cNvSpPr>
              <a:spLocks noChangeArrowheads="1"/>
            </p:cNvSpPr>
            <p:nvPr/>
          </p:nvSpPr>
          <p:spPr bwMode="gray">
            <a:xfrm>
              <a:off x="1958535" y="1740817"/>
              <a:ext cx="1364895" cy="1023938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6" name="Oval 21"/>
            <p:cNvSpPr>
              <a:spLocks noChangeArrowheads="1"/>
            </p:cNvSpPr>
            <p:nvPr/>
          </p:nvSpPr>
          <p:spPr bwMode="gray">
            <a:xfrm>
              <a:off x="1975464" y="1745581"/>
              <a:ext cx="1333153" cy="100012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7" name="Oval 22"/>
            <p:cNvSpPr>
              <a:spLocks noChangeArrowheads="1"/>
            </p:cNvSpPr>
            <p:nvPr/>
          </p:nvSpPr>
          <p:spPr bwMode="gray">
            <a:xfrm>
              <a:off x="1990277" y="1756692"/>
              <a:ext cx="1267552" cy="933450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8" name="Oval 23"/>
            <p:cNvSpPr>
              <a:spLocks noChangeArrowheads="1"/>
            </p:cNvSpPr>
            <p:nvPr/>
          </p:nvSpPr>
          <p:spPr bwMode="gray">
            <a:xfrm>
              <a:off x="2062225" y="1782092"/>
              <a:ext cx="1130006" cy="75723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9" name="Text Box 24"/>
            <p:cNvSpPr txBox="1">
              <a:spLocks noChangeArrowheads="1"/>
            </p:cNvSpPr>
            <p:nvPr/>
          </p:nvSpPr>
          <p:spPr bwMode="gray">
            <a:xfrm>
              <a:off x="2223369" y="1873096"/>
              <a:ext cx="862737" cy="5847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>
                  <a:solidFill>
                    <a:schemeClr val="tx1">
                      <a:lumMod val="50000"/>
                    </a:schemeClr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C++</a:t>
              </a:r>
              <a:endParaRPr lang="en-US" altLang="zh-CN" sz="3200">
                <a:solidFill>
                  <a:schemeClr val="tx1">
                    <a:lumMod val="50000"/>
                  </a:schemeClr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0" name="Oval 25"/>
            <p:cNvSpPr>
              <a:spLocks noChangeArrowheads="1"/>
            </p:cNvSpPr>
            <p:nvPr/>
          </p:nvSpPr>
          <p:spPr bwMode="gray">
            <a:xfrm>
              <a:off x="3545621" y="1874167"/>
              <a:ext cx="914162" cy="228600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Oval 26"/>
            <p:cNvSpPr>
              <a:spLocks noChangeArrowheads="1"/>
            </p:cNvSpPr>
            <p:nvPr/>
          </p:nvSpPr>
          <p:spPr bwMode="gray">
            <a:xfrm>
              <a:off x="3708563" y="1340768"/>
              <a:ext cx="909930" cy="682625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2" name="Oval 27"/>
            <p:cNvSpPr>
              <a:spLocks noChangeArrowheads="1"/>
            </p:cNvSpPr>
            <p:nvPr/>
          </p:nvSpPr>
          <p:spPr bwMode="gray">
            <a:xfrm>
              <a:off x="3721259" y="1343942"/>
              <a:ext cx="886652" cy="66675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3" name="Oval 28"/>
            <p:cNvSpPr>
              <a:spLocks noChangeArrowheads="1"/>
            </p:cNvSpPr>
            <p:nvPr/>
          </p:nvSpPr>
          <p:spPr bwMode="gray">
            <a:xfrm>
              <a:off x="3729724" y="1350292"/>
              <a:ext cx="844329" cy="622300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4" name="Oval 29"/>
            <p:cNvSpPr>
              <a:spLocks noChangeArrowheads="1"/>
            </p:cNvSpPr>
            <p:nvPr/>
          </p:nvSpPr>
          <p:spPr bwMode="gray">
            <a:xfrm>
              <a:off x="3778394" y="1369342"/>
              <a:ext cx="751222" cy="50323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5" name="Text Box 30"/>
            <p:cNvSpPr txBox="1">
              <a:spLocks noChangeArrowheads="1"/>
            </p:cNvSpPr>
            <p:nvPr/>
          </p:nvSpPr>
          <p:spPr bwMode="gray">
            <a:xfrm>
              <a:off x="3961356" y="1369040"/>
              <a:ext cx="410690" cy="5847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C</a:t>
              </a:r>
              <a:endParaRPr lang="en-US" altLang="zh-CN" sz="320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3646727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69875" y="1340767"/>
            <a:ext cx="10229305" cy="4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+mj-ea"/>
              </a:rPr>
              <a:t>课程地位</a:t>
            </a: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405780" y="1052736"/>
            <a:ext cx="506828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超然物外，</a:t>
            </a: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众望所归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139332" y="2491308"/>
            <a:ext cx="10571704" cy="1588"/>
          </a:xfrm>
          <a:prstGeom prst="line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8397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30898" y="1074281"/>
            <a:ext cx="9646095" cy="46582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+mj-ea"/>
              </a:rPr>
              <a:t>课程地位</a:t>
            </a:r>
          </a:p>
        </p:txBody>
      </p:sp>
      <p:sp>
        <p:nvSpPr>
          <p:cNvPr id="5" name="Rectangle 8">
            <a:hlinkClick r:id="rId4"/>
          </p:cNvPr>
          <p:cNvSpPr txBox="1">
            <a:spLocks noChangeArrowheads="1"/>
          </p:cNvSpPr>
          <p:nvPr/>
        </p:nvSpPr>
        <p:spPr bwMode="auto">
          <a:xfrm>
            <a:off x="2190152" y="5732484"/>
            <a:ext cx="7719589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65125" lvl="0" indent="-255588" algn="ctr">
              <a:spcBef>
                <a:spcPts val="400"/>
              </a:spcBef>
              <a:buSzPct val="100000"/>
              <a:defRPr/>
            </a:pPr>
            <a:r>
              <a:rPr lang="en-US" altLang="zh-CN" sz="320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http://www.tiobe.com/tiobe_index/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1485901" y="2780928"/>
            <a:ext cx="834934" cy="219444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405780" y="1052736"/>
            <a:ext cx="506828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青春永驻，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历久弥新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26329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+mj-ea"/>
              </a:rPr>
              <a:t>C</a:t>
            </a:r>
            <a:r>
              <a:rPr lang="zh-CN" altLang="en-US" b="1">
                <a:latin typeface="+mj-ea"/>
              </a:rPr>
              <a:t>语言能干什么？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154820409"/>
              </p:ext>
            </p:extLst>
          </p:nvPr>
        </p:nvGraphicFramePr>
        <p:xfrm>
          <a:off x="1485900" y="1634684"/>
          <a:ext cx="9109912" cy="4746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3231064" y="996730"/>
            <a:ext cx="1625600" cy="2103428"/>
            <a:chOff x="1135044" y="2132856"/>
            <a:chExt cx="1625600" cy="2103428"/>
          </a:xfrm>
        </p:grpSpPr>
        <p:sp>
          <p:nvSpPr>
            <p:cNvPr id="10" name="TextBox 9"/>
            <p:cNvSpPr txBox="1"/>
            <p:nvPr/>
          </p:nvSpPr>
          <p:spPr>
            <a:xfrm>
              <a:off x="1341884" y="3774619"/>
              <a:ext cx="1224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Consolas" pitchFamily="49" charset="0"/>
                  <a:cs typeface="Consolas" pitchFamily="49" charset="0"/>
                </a:rPr>
                <a:t>LINUX</a:t>
              </a:r>
              <a:endParaRPr lang="zh-CN" alt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pic>
          <p:nvPicPr>
            <p:cNvPr id="3074" name="Picture 2" descr="C:\Users\Eetze\Desktop\200641475551364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5044" y="2132856"/>
              <a:ext cx="1625600" cy="1625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5" name="Picture 3" descr="C:\Users\Eetze\Desktop\li9IWHd0cTK3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028" y="4581128"/>
            <a:ext cx="2811673" cy="210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Eetze\Desktop\5ed471c15f6c2458d4c8462ee161d8c6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735" y="4077072"/>
            <a:ext cx="1694093" cy="210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Eetze\Desktop\未标题-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76" y="835599"/>
            <a:ext cx="3816424" cy="237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1265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+mj-ea"/>
              </a:rPr>
              <a:t>学习资料</a:t>
            </a:r>
          </a:p>
        </p:txBody>
      </p:sp>
      <p:sp>
        <p:nvSpPr>
          <p:cNvPr id="4" name="内容占位符 5"/>
          <p:cNvSpPr txBox="1">
            <a:spLocks/>
          </p:cNvSpPr>
          <p:nvPr/>
        </p:nvSpPr>
        <p:spPr bwMode="auto">
          <a:xfrm>
            <a:off x="477788" y="1196752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课程教材及参考资料：</a:t>
            </a: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800" b="1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800" b="1">
                <a:latin typeface="微软雅黑" pitchFamily="34" charset="-122"/>
                <a:ea typeface="微软雅黑" pitchFamily="34" charset="-122"/>
              </a:rPr>
              <a:t>语言程序设计</a:t>
            </a:r>
            <a:endParaRPr lang="en-US" altLang="zh-CN" sz="280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800" b="1">
                <a:latin typeface="微软雅黑" pitchFamily="34" charset="-122"/>
                <a:ea typeface="微软雅黑" pitchFamily="34" charset="-122"/>
              </a:rPr>
              <a:t>C Primer Plus</a:t>
            </a:r>
          </a:p>
          <a:p>
            <a:pPr lvl="1"/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高质量程序设计指南</a:t>
            </a:r>
            <a:endParaRPr lang="en-US" altLang="zh-CN" sz="280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专家编程</a:t>
            </a:r>
            <a:endParaRPr lang="en-US" altLang="zh-CN" sz="280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和指针</a:t>
            </a:r>
            <a:endParaRPr lang="en-US" altLang="zh-CN" sz="280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语言百度贴吧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6260" y="1628800"/>
            <a:ext cx="216074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11" descr="C:\Documents and Settings\Administrator\30907\ExpertCProgramm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5338" y="1628800"/>
            <a:ext cx="2160746" cy="28083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10" descr="C:\Documents and Settings\Administrator\30907\PointersOn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84416" y="1628800"/>
            <a:ext cx="2160746" cy="28065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98423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+mj-ea"/>
              </a:rPr>
              <a:t>课程目标</a:t>
            </a:r>
          </a:p>
        </p:txBody>
      </p:sp>
      <p:graphicFrame>
        <p:nvGraphicFramePr>
          <p:cNvPr id="4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37280"/>
              </p:ext>
            </p:extLst>
          </p:nvPr>
        </p:nvGraphicFramePr>
        <p:xfrm>
          <a:off x="609441" y="1076325"/>
          <a:ext cx="11198523" cy="524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5572867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课程考核</a:t>
            </a: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954485605"/>
              </p:ext>
            </p:extLst>
          </p:nvPr>
        </p:nvGraphicFramePr>
        <p:xfrm>
          <a:off x="4006180" y="332656"/>
          <a:ext cx="6840760" cy="633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内容占位符 5"/>
          <p:cNvSpPr txBox="1">
            <a:spLocks/>
          </p:cNvSpPr>
          <p:nvPr/>
        </p:nvSpPr>
        <p:spPr bwMode="auto">
          <a:xfrm>
            <a:off x="1320959" y="2960948"/>
            <a:ext cx="315820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5400" b="1" spc="60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3.5</a:t>
            </a:r>
            <a:r>
              <a:rPr lang="zh-CN" altLang="en-US" sz="5400" b="1" spc="60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学分</a:t>
            </a:r>
            <a:endParaRPr lang="en-US" altLang="zh-CN" sz="5400" b="1" spc="60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70765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如何学习这门课</a:t>
            </a:r>
          </a:p>
        </p:txBody>
      </p:sp>
      <p:pic>
        <p:nvPicPr>
          <p:cNvPr id="4" name="Picture 9" descr="C:\Documents and Settings\Administrator\30907\CPrimerPlu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1398" y="1484784"/>
            <a:ext cx="2584701" cy="326817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859488" y="507207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多看</a:t>
            </a: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3114" y="1492796"/>
            <a:ext cx="3056646" cy="3260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734372" y="507207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多练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83431" y="5072075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多思考</a:t>
            </a:r>
          </a:p>
        </p:txBody>
      </p:sp>
      <p:pic>
        <p:nvPicPr>
          <p:cNvPr id="1026" name="Picture 2" descr="C:\Users\Eetze\Desktop\图片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732" y="1484785"/>
            <a:ext cx="2455862" cy="326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4935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1942</TotalTime>
  <Words>187</Words>
  <Application>Microsoft Office PowerPoint</Application>
  <PresentationFormat>自定义</PresentationFormat>
  <Paragraphs>47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宋体</vt:lpstr>
      <vt:lpstr>微软雅黑</vt:lpstr>
      <vt:lpstr>幼圆</vt:lpstr>
      <vt:lpstr>Arial</vt:lpstr>
      <vt:lpstr>Consolas</vt:lpstr>
      <vt:lpstr>Corbel</vt:lpstr>
      <vt:lpstr>Marketing 16x9</vt:lpstr>
      <vt:lpstr>《 C语言程序设计》</vt:lpstr>
      <vt:lpstr>课程地位</vt:lpstr>
      <vt:lpstr>课程地位</vt:lpstr>
      <vt:lpstr>课程地位</vt:lpstr>
      <vt:lpstr>C语言能干什么？</vt:lpstr>
      <vt:lpstr>学习资料</vt:lpstr>
      <vt:lpstr>课程目标</vt:lpstr>
      <vt:lpstr>课程考核</vt:lpstr>
      <vt:lpstr>如何学习这门课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Administrator</dc:creator>
  <cp:lastModifiedBy>杨伟彬</cp:lastModifiedBy>
  <cp:revision>116</cp:revision>
  <dcterms:created xsi:type="dcterms:W3CDTF">2014-04-17T22:00:45Z</dcterms:created>
  <dcterms:modified xsi:type="dcterms:W3CDTF">2018-02-24T09:48:21Z</dcterms:modified>
</cp:coreProperties>
</file>