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88" r:id="rId3"/>
    <p:sldId id="262" r:id="rId4"/>
    <p:sldId id="258" r:id="rId5"/>
    <p:sldId id="322" r:id="rId6"/>
    <p:sldId id="296" r:id="rId7"/>
    <p:sldId id="321" r:id="rId8"/>
    <p:sldId id="323" r:id="rId9"/>
    <p:sldId id="324" r:id="rId10"/>
    <p:sldId id="289" r:id="rId11"/>
    <p:sldId id="290" r:id="rId12"/>
    <p:sldId id="309" r:id="rId13"/>
    <p:sldId id="310" r:id="rId14"/>
    <p:sldId id="311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83" r:id="rId25"/>
    <p:sldId id="285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23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5.png"/><Relationship Id="rId5" Type="http://schemas.openxmlformats.org/officeDocument/2006/relationships/tags" Target="../tags/tag67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66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13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盒模型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弹性盒模型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/>
              <a:t>box-flex</a:t>
            </a:r>
            <a:r>
              <a:rPr lang="zh-CN" altLang="zh-CN" sz="4000" dirty="0"/>
              <a:t>属性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21994" y="1722722"/>
            <a:ext cx="96726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box-flex</a:t>
            </a:r>
            <a:r>
              <a:rPr lang="zh-CN" altLang="zh-CN" sz="2800" dirty="0"/>
              <a:t>主要让子容器针对父容器的宽度按一定规则进行划分。</a:t>
            </a:r>
            <a:endParaRPr lang="zh-CN" altLang="en-US" sz="2800" dirty="0"/>
          </a:p>
        </p:txBody>
      </p:sp>
      <p:pic>
        <p:nvPicPr>
          <p:cNvPr id="4" name="Picture 2" descr="box-fle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32" y="3287550"/>
            <a:ext cx="8472532" cy="187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注意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71523" y="1816714"/>
            <a:ext cx="9444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父</a:t>
            </a:r>
            <a:r>
              <a:rPr lang="zh-CN" altLang="zh-CN" sz="2800" dirty="0"/>
              <a:t>容器必须定义为</a:t>
            </a:r>
            <a:r>
              <a:rPr lang="en-US" altLang="zh-CN" sz="2800" dirty="0" err="1"/>
              <a:t>display:box</a:t>
            </a:r>
            <a:r>
              <a:rPr lang="zh-CN" altLang="zh-CN" sz="2800" dirty="0"/>
              <a:t>，其子容器才可以进行划分（如果定了</a:t>
            </a:r>
            <a:r>
              <a:rPr lang="en-US" altLang="zh-CN" sz="2800" dirty="0" err="1"/>
              <a:t>display:box</a:t>
            </a:r>
            <a:r>
              <a:rPr lang="zh-CN" altLang="zh-CN" sz="2800" dirty="0"/>
              <a:t>则该容器为内联元素，使用</a:t>
            </a:r>
            <a:r>
              <a:rPr lang="en-US" altLang="zh-CN" sz="2800" dirty="0"/>
              <a:t>margin:0 auto</a:t>
            </a:r>
            <a:r>
              <a:rPr lang="zh-CN" altLang="zh-CN" sz="2800" dirty="0"/>
              <a:t>让其居中在</a:t>
            </a:r>
            <a:r>
              <a:rPr lang="en-US" altLang="zh-CN" sz="2800" dirty="0" err="1"/>
              <a:t>firefox</a:t>
            </a:r>
            <a:r>
              <a:rPr lang="zh-CN" altLang="zh-CN" sz="2800" dirty="0"/>
              <a:t>下无效，需要通过父容器的</a:t>
            </a:r>
            <a:r>
              <a:rPr lang="en-US" altLang="zh-CN" sz="2800" dirty="0" err="1"/>
              <a:t>text-align:center</a:t>
            </a:r>
            <a:r>
              <a:rPr lang="en-US" altLang="zh-CN" sz="2800" dirty="0"/>
              <a:t>;</a:t>
            </a:r>
            <a:r>
              <a:rPr lang="zh-CN" altLang="zh-CN" sz="2800" dirty="0"/>
              <a:t>来控制。但在</a:t>
            </a:r>
            <a:r>
              <a:rPr lang="en-US" altLang="zh-CN" sz="2800" dirty="0"/>
              <a:t>chrome</a:t>
            </a:r>
            <a:r>
              <a:rPr lang="zh-CN" altLang="zh-CN" sz="2800" dirty="0"/>
              <a:t>下是可以的）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二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box-orient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36357" y="1834151"/>
            <a:ext cx="819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设置或检索伸缩盒对象的子元素的排列方式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6279" y="2734267"/>
            <a:ext cx="8013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horizontal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设置伸缩盒对象的子元素从左到右水平</a:t>
            </a:r>
            <a:r>
              <a:rPr lang="zh-CN" altLang="en-US" sz="2400" dirty="0" smtClean="0">
                <a:latin typeface="+mj-ea"/>
                <a:ea typeface="+mj-ea"/>
              </a:rPr>
              <a:t>排列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vertical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设置伸缩盒对象的子元素从上到下纵向</a:t>
            </a:r>
            <a:r>
              <a:rPr lang="zh-CN" altLang="en-US" sz="2400" dirty="0" smtClean="0">
                <a:latin typeface="+mj-ea"/>
                <a:ea typeface="+mj-ea"/>
              </a:rPr>
              <a:t>排列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inline-axis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设置伸缩盒对象的子元素沿行轴</a:t>
            </a:r>
            <a:r>
              <a:rPr lang="zh-CN" altLang="en-US" sz="2400" dirty="0" smtClean="0">
                <a:latin typeface="+mj-ea"/>
                <a:ea typeface="+mj-ea"/>
              </a:rPr>
              <a:t>排列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block-axis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设置伸缩盒对象的子元素沿块轴排列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1" r="54553" b="25000"/>
          <a:stretch/>
        </p:blipFill>
        <p:spPr bwMode="auto">
          <a:xfrm>
            <a:off x="763911" y="1400174"/>
            <a:ext cx="6522714" cy="506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3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" t="11667" r="68140" b="13541"/>
          <a:stretch/>
        </p:blipFill>
        <p:spPr bwMode="auto">
          <a:xfrm>
            <a:off x="6589395" y="18561"/>
            <a:ext cx="4846320" cy="687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63541" r="72372" b="9134"/>
          <a:stretch/>
        </p:blipFill>
        <p:spPr bwMode="auto">
          <a:xfrm>
            <a:off x="755684" y="1701651"/>
            <a:ext cx="4943468" cy="300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box-pack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467" y="1470461"/>
            <a:ext cx="10694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      box-pack </a:t>
            </a:r>
            <a:r>
              <a:rPr lang="zh-CN" altLang="en-US" sz="2800" dirty="0"/>
              <a:t>属性规定当框大于子元素的尺寸，在何处放置子</a:t>
            </a:r>
            <a:r>
              <a:rPr lang="zh-CN" altLang="en-US" sz="2800" dirty="0" smtClean="0"/>
              <a:t>元素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该属性规定水平框中的水平位置，以及垂直框中的垂直位置</a:t>
            </a:r>
            <a:r>
              <a:rPr lang="zh-CN" altLang="en-US" sz="2800" dirty="0" smtClean="0"/>
              <a:t>。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693" y="3116266"/>
            <a:ext cx="6859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start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设置伸缩盒对象的子元素从开始位置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center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设置伸缩盒对象的子元素居中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end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设置伸缩盒对象的子元素从结束位置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justify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设置或伸缩盒对象的子元素两端对齐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7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box-pack</a:t>
            </a:r>
            <a:endParaRPr lang="zh-CN" altLang="en-US" sz="4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15415" y="1809208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start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67338" y="1823496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center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6847" y="3988528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53050" y="4004177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justify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3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四、</a:t>
            </a:r>
            <a:r>
              <a:rPr lang="en-US" altLang="zh-CN" sz="4000" dirty="0" smtClean="0"/>
              <a:t>box-pack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72809" y="1771641"/>
            <a:ext cx="830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设置或检索伸缩盒对象的子元素的对齐</a:t>
            </a:r>
            <a:r>
              <a:rPr lang="zh-CN" altLang="en-US" sz="2800" dirty="0" smtClean="0">
                <a:latin typeface="+mj-ea"/>
                <a:ea typeface="+mj-ea"/>
              </a:rPr>
              <a:t>方式（垂直）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958" y="2557462"/>
            <a:ext cx="7769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start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设置伸缩盒对象的子元素从开始位置对齐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center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设置伸缩盒对象的子元素居中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end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设置伸缩盒对象的子元素从结束位置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baseline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设置伸缩盒对象的子元素基线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stretch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设置伸缩盒对象的子元素自适应父元素尺寸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3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其他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31084" y="1450523"/>
            <a:ext cx="7332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</a:rPr>
              <a:t>box-lines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box-flex-group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box-ordinal-group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box-direction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084" y="4662145"/>
            <a:ext cx="6143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要使得伸缩盒属性生效，需先定义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display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参数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值为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inline-box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9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盒的相关样式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弹性盒模型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5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其他相关样式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其他相关样式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44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一、溢出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531620" y="1593950"/>
            <a:ext cx="83362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1.overflow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2.overflow-x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规定是否对内容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左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右边缘</a:t>
            </a:r>
            <a:r>
              <a:rPr lang="zh-CN" altLang="en-US" sz="2800" dirty="0"/>
              <a:t>进行</a:t>
            </a:r>
            <a:r>
              <a:rPr lang="zh-CN" altLang="en-US" sz="2800" dirty="0" smtClean="0"/>
              <a:t>裁剪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示例：</a:t>
            </a:r>
            <a:r>
              <a:rPr lang="en-US" altLang="zh-CN" sz="2800" dirty="0" err="1" smtClean="0"/>
              <a:t>overflow-x:hidden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3.overflow-y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规定</a:t>
            </a:r>
            <a:r>
              <a:rPr lang="zh-CN" altLang="en-US" sz="2800" dirty="0"/>
              <a:t>是否对内容的上</a:t>
            </a:r>
            <a:r>
              <a:rPr lang="en-US" altLang="zh-CN" sz="2800" dirty="0"/>
              <a:t>/</a:t>
            </a:r>
            <a:r>
              <a:rPr lang="zh-CN" altLang="en-US" sz="2800" dirty="0"/>
              <a:t>下边缘进行</a:t>
            </a:r>
            <a:r>
              <a:rPr lang="zh-CN" altLang="en-US" sz="2800" dirty="0" smtClean="0"/>
              <a:t>裁剪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示例：</a:t>
            </a:r>
            <a:r>
              <a:rPr lang="en-US" altLang="zh-CN" sz="2800" dirty="0" err="1" smtClean="0"/>
              <a:t>overflow-y:hidden</a:t>
            </a:r>
            <a:r>
              <a:rPr lang="en-US" altLang="zh-CN" sz="2800" dirty="0" smtClean="0"/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3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二、阴影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661152" y="1500128"/>
            <a:ext cx="7252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box-shadow </a:t>
            </a:r>
            <a:r>
              <a:rPr lang="zh-CN" altLang="en-US" sz="2800" dirty="0"/>
              <a:t>属性向框添加一个或多个阴影。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349" y="2450068"/>
            <a:ext cx="926054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语法：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box-shadow: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blur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spread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inset;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8" t="58958" r="28785" b="14584"/>
          <a:stretch/>
        </p:blipFill>
        <p:spPr bwMode="auto">
          <a:xfrm>
            <a:off x="1717349" y="3611880"/>
            <a:ext cx="8256480" cy="25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46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box-sizing</a:t>
            </a:r>
            <a:r>
              <a:rPr lang="zh-CN" altLang="en-US" sz="4000" dirty="0" smtClean="0"/>
              <a:t>属性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1783080" y="1572485"/>
            <a:ext cx="9006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box-sizing </a:t>
            </a:r>
            <a:r>
              <a:rPr lang="zh-CN" altLang="en-US" sz="2400" dirty="0"/>
              <a:t>属性允许您以特定的方式定义匹配某个区域的特定元素。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3080" y="2242152"/>
            <a:ext cx="7391447" cy="828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语法：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box-sizing: content-box|border-box|inherit;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t="54167" r="24100" b="15208"/>
          <a:stretch/>
        </p:blipFill>
        <p:spPr bwMode="auto">
          <a:xfrm>
            <a:off x="1783080" y="3371698"/>
            <a:ext cx="8686800" cy="283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46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盒的相关样式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弹性盒模型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3.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其他相关样式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盒的相关样式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盒的类型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6098" y="1725272"/>
            <a:ext cx="626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Inline-block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Inline-table</a:t>
            </a:r>
            <a:endParaRPr lang="en-US" altLang="zh-CN" sz="3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list-item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run-in</a:t>
            </a:r>
            <a:r>
              <a:rPr lang="zh-CN" altLang="en-US" sz="3600" dirty="0" smtClean="0">
                <a:latin typeface="+mj-ea"/>
                <a:ea typeface="+mj-ea"/>
              </a:rPr>
              <a:t>与</a:t>
            </a:r>
            <a:r>
              <a:rPr lang="en-US" altLang="zh-CN" sz="3600" dirty="0" smtClean="0">
                <a:latin typeface="+mj-ea"/>
                <a:ea typeface="+mj-ea"/>
              </a:rPr>
              <a:t>compact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none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block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inline-block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604961" y="1805941"/>
            <a:ext cx="89963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/>
              <a:t>display:block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block</a:t>
            </a:r>
            <a:r>
              <a:rPr lang="zh-CN" altLang="en-US" sz="2400" dirty="0"/>
              <a:t>元素会独占一行，多个</a:t>
            </a:r>
            <a:r>
              <a:rPr lang="en-US" altLang="zh-CN" sz="2400" dirty="0"/>
              <a:t>block</a:t>
            </a:r>
            <a:r>
              <a:rPr lang="zh-CN" altLang="en-US" sz="2400" dirty="0"/>
              <a:t>元素会各自新起一行。默认情况下，</a:t>
            </a:r>
            <a:r>
              <a:rPr lang="en-US" altLang="zh-CN" sz="2400" dirty="0"/>
              <a:t>block</a:t>
            </a:r>
            <a:r>
              <a:rPr lang="zh-CN" altLang="en-US" sz="2400" dirty="0"/>
              <a:t>元素宽度自动填满其父元素宽度。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block</a:t>
            </a:r>
            <a:r>
              <a:rPr lang="zh-CN" altLang="en-US" sz="2400" dirty="0"/>
              <a:t>元素可以设置</a:t>
            </a:r>
            <a:r>
              <a:rPr lang="en-US" altLang="zh-CN" sz="2400" dirty="0" err="1"/>
              <a:t>width,height</a:t>
            </a:r>
            <a:r>
              <a:rPr lang="zh-CN" altLang="en-US" sz="2400" dirty="0"/>
              <a:t>属性。块级元素即使设置了宽度</a:t>
            </a:r>
            <a:r>
              <a:rPr lang="en-US" altLang="zh-CN" sz="2400" dirty="0"/>
              <a:t>,</a:t>
            </a:r>
            <a:r>
              <a:rPr lang="zh-CN" altLang="en-US" sz="2400" dirty="0"/>
              <a:t>仍然是独占一行。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block</a:t>
            </a:r>
            <a:r>
              <a:rPr lang="zh-CN" altLang="en-US" sz="2400" dirty="0"/>
              <a:t>元素可以设置</a:t>
            </a:r>
            <a:r>
              <a:rPr lang="en-US" altLang="zh-CN" sz="2400" dirty="0"/>
              <a:t>margin</a:t>
            </a:r>
            <a:r>
              <a:rPr lang="zh-CN" altLang="en-US" sz="2400" dirty="0"/>
              <a:t>和</a:t>
            </a:r>
            <a:r>
              <a:rPr lang="en-US" altLang="zh-CN" sz="2400" dirty="0"/>
              <a:t>padding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block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inline-block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61987" y="1588770"/>
            <a:ext cx="1068228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/>
              <a:t>display:inline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元素不会独占一行，多个相邻的行内元素会排列在同一行里，直到一行排列不下，才会新换一行，其宽度随元素的内容而变化。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元素设置</a:t>
            </a:r>
            <a:r>
              <a:rPr lang="en-US" altLang="zh-CN" sz="2400" dirty="0" err="1"/>
              <a:t>width,height</a:t>
            </a:r>
            <a:r>
              <a:rPr lang="zh-CN" altLang="en-US" sz="2400" dirty="0"/>
              <a:t>属性无效。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元素的</a:t>
            </a:r>
            <a:r>
              <a:rPr lang="en-US" altLang="zh-CN" sz="2400" dirty="0"/>
              <a:t>margin</a:t>
            </a:r>
            <a:r>
              <a:rPr lang="zh-CN" altLang="en-US" sz="2400" dirty="0"/>
              <a:t>和</a:t>
            </a:r>
            <a:r>
              <a:rPr lang="en-US" altLang="zh-CN" sz="2400" dirty="0"/>
              <a:t>padding</a:t>
            </a:r>
            <a:r>
              <a:rPr lang="zh-CN" altLang="en-US" sz="2400" dirty="0"/>
              <a:t>属性，水平方向的</a:t>
            </a:r>
            <a:r>
              <a:rPr lang="en-US" altLang="zh-CN" sz="2400" dirty="0"/>
              <a:t>padding-left, padding-right, margin-left, margin-right</a:t>
            </a:r>
            <a:r>
              <a:rPr lang="zh-CN" altLang="en-US" sz="2400" dirty="0"/>
              <a:t>都产生边距效果；但竖直方向的</a:t>
            </a:r>
            <a:r>
              <a:rPr lang="en-US" altLang="zh-CN" sz="2400" dirty="0"/>
              <a:t>padding-top, padding-bottom, margin-top, margin-bottom</a:t>
            </a:r>
            <a:r>
              <a:rPr lang="zh-CN" altLang="en-US" sz="2400" dirty="0"/>
              <a:t>不会产生边距效果。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block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inline-block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19137" y="1797367"/>
            <a:ext cx="94249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/>
              <a:t>display:inline-block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简单来说就是将对象呈现为</a:t>
            </a:r>
            <a:r>
              <a:rPr lang="en-US" altLang="zh-CN" sz="2400" dirty="0"/>
              <a:t>inline</a:t>
            </a:r>
            <a:r>
              <a:rPr lang="zh-CN" altLang="en-US" sz="2400" dirty="0"/>
              <a:t>对象，但是对象的内容作为</a:t>
            </a:r>
            <a:r>
              <a:rPr lang="en-US" altLang="zh-CN" sz="2400" dirty="0"/>
              <a:t>block</a:t>
            </a:r>
            <a:r>
              <a:rPr lang="zh-CN" altLang="en-US" sz="2400" dirty="0"/>
              <a:t>对象呈现。之后的内联对象会被排列在同一行内。比如我们可以给一个</a:t>
            </a:r>
            <a:r>
              <a:rPr lang="en-US" altLang="zh-CN" sz="2400" dirty="0"/>
              <a:t>link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元素）</a:t>
            </a:r>
            <a:r>
              <a:rPr lang="en-US" altLang="zh-CN" sz="2400" dirty="0"/>
              <a:t>inline-block</a:t>
            </a:r>
            <a:r>
              <a:rPr lang="zh-CN" altLang="en-US" sz="2400" dirty="0"/>
              <a:t>属性值，使其既具有</a:t>
            </a:r>
            <a:r>
              <a:rPr lang="en-US" altLang="zh-CN" sz="2400" dirty="0"/>
              <a:t>block</a:t>
            </a:r>
            <a:r>
              <a:rPr lang="zh-CN" altLang="en-US" sz="2400" dirty="0"/>
              <a:t>的宽度高度特性又具有</a:t>
            </a:r>
            <a:r>
              <a:rPr lang="en-US" altLang="zh-CN" sz="2400" dirty="0"/>
              <a:t>inline</a:t>
            </a:r>
            <a:r>
              <a:rPr lang="zh-CN" altLang="en-US" sz="2400" dirty="0"/>
              <a:t>的同行特性。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二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inline-table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19137" y="1797367"/>
            <a:ext cx="94249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 smtClean="0"/>
              <a:t>display:inline-table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此元素会作为内联表格来显示（类似 </a:t>
            </a:r>
            <a:r>
              <a:rPr lang="en-US" altLang="zh-CN" sz="2400" dirty="0"/>
              <a:t>&lt;table&gt;</a:t>
            </a:r>
            <a:r>
              <a:rPr lang="zh-CN" altLang="en-US" sz="2400" dirty="0"/>
              <a:t>），表格前后没有换行符。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3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list-item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19137" y="1383029"/>
            <a:ext cx="1092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 smtClean="0"/>
              <a:t>display:list-item</a:t>
            </a:r>
            <a:endParaRPr lang="en-US" altLang="zh-CN" sz="2800" b="1" dirty="0" smtClean="0"/>
          </a:p>
          <a:p>
            <a:pPr latinLnBrk="1">
              <a:lnSpc>
                <a:spcPct val="150000"/>
              </a:lnSpc>
            </a:pPr>
            <a:r>
              <a:rPr lang="zh-CN" altLang="en-US" sz="2400" dirty="0"/>
              <a:t>在大的块级列表</a:t>
            </a:r>
            <a:r>
              <a:rPr lang="en-US" altLang="zh-CN" sz="2400" dirty="0"/>
              <a:t>,</a:t>
            </a:r>
            <a:r>
              <a:rPr lang="zh-CN" altLang="en-US" sz="2400" dirty="0"/>
              <a:t>可以叫列块下用</a:t>
            </a:r>
            <a:br>
              <a:rPr lang="zh-CN" altLang="en-US" sz="2400" dirty="0"/>
            </a:br>
            <a:r>
              <a:rPr lang="en-US" altLang="zh-CN" sz="2000" dirty="0"/>
              <a:t>&lt;span style="display:list-item;list-style:square;list-style-position:inside;"&gt;</a:t>
            </a:r>
            <a:r>
              <a:rPr lang="en-US" altLang="zh-CN" sz="2000" dirty="0" err="1"/>
              <a:t>aaaa</a:t>
            </a:r>
            <a:r>
              <a:rPr lang="en-US" altLang="zh-CN" sz="2000" dirty="0"/>
              <a:t>&lt;/span&gt;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比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ul</a:t>
            </a:r>
            <a:r>
              <a:rPr lang="en-US" altLang="zh-CN" sz="2400" dirty="0"/>
              <a:t>&gt;</a:t>
            </a:r>
            <a:r>
              <a:rPr lang="zh-CN" altLang="en-US" sz="2400" dirty="0"/>
              <a:t>方便</a:t>
            </a:r>
          </a:p>
        </p:txBody>
      </p:sp>
      <p:sp>
        <p:nvSpPr>
          <p:cNvPr id="3" name="矩形 2"/>
          <p:cNvSpPr/>
          <p:nvPr/>
        </p:nvSpPr>
        <p:spPr>
          <a:xfrm>
            <a:off x="733423" y="3691353"/>
            <a:ext cx="1129665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&lt;p&gt;&lt;span</a:t>
            </a:r>
            <a:r>
              <a:rPr lang="en-US" altLang="zh-CN" dirty="0"/>
              <a:t> id="</a:t>
            </a:r>
            <a:r>
              <a:rPr lang="en-US" altLang="zh-CN" dirty="0" err="1"/>
              <a:t>oSpan</a:t>
            </a:r>
            <a:r>
              <a:rPr lang="en-US" altLang="zh-CN" dirty="0"/>
              <a:t>" style="</a:t>
            </a:r>
            <a:r>
              <a:rPr lang="en-US" altLang="zh-CN" dirty="0" smtClean="0"/>
              <a:t>background-color</a:t>
            </a:r>
            <a:r>
              <a:rPr lang="en-US" altLang="zh-CN" dirty="0"/>
              <a:t>: #CFCFCF;"&gt;This is a SPAN&lt;/SPAN&gt; in a sentence</a:t>
            </a:r>
            <a:r>
              <a:rPr lang="en-US" altLang="zh-CN" dirty="0" smtClean="0"/>
              <a:t>.&lt;/p&gt;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&lt;p&gt;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&lt;input type=button value="Inline" 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oSpan.style.display</a:t>
            </a:r>
            <a:r>
              <a:rPr lang="en-US" altLang="zh-CN" sz="2000" dirty="0"/>
              <a:t>='inline'"&gt;</a:t>
            </a:r>
            <a:br>
              <a:rPr lang="en-US" altLang="zh-CN" sz="2000" dirty="0"/>
            </a:br>
            <a:r>
              <a:rPr lang="en-US" altLang="zh-CN" sz="2000" dirty="0"/>
              <a:t>&lt;input type=button value="Block" 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oSpan.style.display</a:t>
            </a:r>
            <a:r>
              <a:rPr lang="en-US" altLang="zh-CN" sz="2000" dirty="0"/>
              <a:t>='block'"&gt;</a:t>
            </a:r>
            <a:br>
              <a:rPr lang="en-US" altLang="zh-CN" sz="2000" dirty="0"/>
            </a:br>
            <a:r>
              <a:rPr lang="en-US" altLang="zh-CN" sz="2000" dirty="0"/>
              <a:t>&lt;input type=button value="None" 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oSpan.style.display</a:t>
            </a:r>
            <a:r>
              <a:rPr lang="en-US" altLang="zh-CN" sz="2000" dirty="0"/>
              <a:t>='none'"&gt;</a:t>
            </a:r>
            <a:br>
              <a:rPr lang="en-US" altLang="zh-CN" sz="2000" dirty="0"/>
            </a:br>
            <a:r>
              <a:rPr lang="en-US" altLang="zh-CN" sz="2000" dirty="0" smtClean="0"/>
              <a:t>&lt;/p&gt;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0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865</Words>
  <Application>Microsoft Office PowerPoint</Application>
  <PresentationFormat>宽屏</PresentationFormat>
  <Paragraphs>137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Courier New</vt:lpstr>
      <vt:lpstr>A000120141114A19PWBG</vt:lpstr>
      <vt:lpstr>H5方向基础课</vt:lpstr>
      <vt:lpstr>PowerPoint 演示文稿</vt:lpstr>
      <vt:lpstr>PowerPoint 演示文稿</vt:lpstr>
      <vt:lpstr>盒的类型</vt:lpstr>
      <vt:lpstr>一、block、inline、inline-block</vt:lpstr>
      <vt:lpstr>一、block、inline、inline-block</vt:lpstr>
      <vt:lpstr>一、block、inline、inline-block</vt:lpstr>
      <vt:lpstr>二、inline-table</vt:lpstr>
      <vt:lpstr>三、list-item</vt:lpstr>
      <vt:lpstr>PowerPoint 演示文稿</vt:lpstr>
      <vt:lpstr>一、box-flex属性</vt:lpstr>
      <vt:lpstr>注意</vt:lpstr>
      <vt:lpstr>二、box-orient</vt:lpstr>
      <vt:lpstr>练习</vt:lpstr>
      <vt:lpstr>练习</vt:lpstr>
      <vt:lpstr>三、box-pack</vt:lpstr>
      <vt:lpstr>三、box-pack</vt:lpstr>
      <vt:lpstr>四、box-pack</vt:lpstr>
      <vt:lpstr>其他</vt:lpstr>
      <vt:lpstr>PowerPoint 演示文稿</vt:lpstr>
      <vt:lpstr>一、溢出</vt:lpstr>
      <vt:lpstr>二、阴影</vt:lpstr>
      <vt:lpstr>三、box-sizing属性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27</cp:revision>
  <dcterms:created xsi:type="dcterms:W3CDTF">2017-02-07T05:33:04Z</dcterms:created>
  <dcterms:modified xsi:type="dcterms:W3CDTF">2017-08-16T14:16:46Z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