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319" r:id="rId3"/>
    <p:sldId id="320" r:id="rId4"/>
    <p:sldId id="306" r:id="rId5"/>
    <p:sldId id="307" r:id="rId6"/>
    <p:sldId id="308" r:id="rId7"/>
    <p:sldId id="309" r:id="rId8"/>
    <p:sldId id="315" r:id="rId9"/>
    <p:sldId id="316" r:id="rId10"/>
    <p:sldId id="321" r:id="rId11"/>
    <p:sldId id="322" r:id="rId12"/>
    <p:sldId id="333" r:id="rId13"/>
    <p:sldId id="334" r:id="rId14"/>
    <p:sldId id="323" r:id="rId15"/>
    <p:sldId id="324" r:id="rId16"/>
    <p:sldId id="325" r:id="rId17"/>
    <p:sldId id="327" r:id="rId18"/>
    <p:sldId id="335" r:id="rId19"/>
    <p:sldId id="330" r:id="rId20"/>
    <p:sldId id="331" r:id="rId21"/>
    <p:sldId id="332" r:id="rId22"/>
    <p:sldId id="336" r:id="rId23"/>
    <p:sldId id="318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0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1D38E-C4E2-4748-835F-6E1D90F23BC6}" type="doc">
      <dgm:prSet loTypeId="urn:microsoft.com/office/officeart/2005/8/layout/StepDownProcess#1" loCatId="process" qsTypeId="urn:microsoft.com/office/officeart/2005/8/quickstyle/simple1#2" qsCatId="simple" csTypeId="urn:microsoft.com/office/officeart/2005/8/colors/colorful4#2" csCatId="colorful" phldr="1"/>
      <dgm:spPr/>
      <dgm:t>
        <a:bodyPr/>
        <a:lstStyle/>
        <a:p>
          <a:endParaRPr lang="zh-CN" altLang="en-US"/>
        </a:p>
      </dgm:t>
    </dgm:pt>
    <dgm:pt modelId="{A3C58419-7A86-4F7C-93F8-3D43BF6100DC}">
      <dgm:prSet phldrT="[文本]"/>
      <dgm:spPr/>
      <dgm:t>
        <a:bodyPr/>
        <a:lstStyle/>
        <a:p>
          <a:r>
            <a:rPr lang="zh-CN" altLang="en-US" dirty="0" smtClean="0"/>
            <a:t>下载</a:t>
          </a:r>
          <a:endParaRPr lang="zh-CN" altLang="en-US" dirty="0"/>
        </a:p>
      </dgm:t>
    </dgm:pt>
    <dgm:pt modelId="{E957C159-60DC-4F47-AB4C-58A72F633C2C}" type="parTrans" cxnId="{83E5B3CF-8F96-4085-9738-E4A1E7D24833}">
      <dgm:prSet/>
      <dgm:spPr/>
      <dgm:t>
        <a:bodyPr/>
        <a:lstStyle/>
        <a:p>
          <a:endParaRPr lang="zh-CN" altLang="en-US"/>
        </a:p>
      </dgm:t>
    </dgm:pt>
    <dgm:pt modelId="{259A0046-793C-4543-8492-7F2E2DF52407}" type="sibTrans" cxnId="{83E5B3CF-8F96-4085-9738-E4A1E7D24833}">
      <dgm:prSet/>
      <dgm:spPr/>
      <dgm:t>
        <a:bodyPr/>
        <a:lstStyle/>
        <a:p>
          <a:endParaRPr lang="zh-CN" altLang="en-US"/>
        </a:p>
      </dgm:t>
    </dgm:pt>
    <dgm:pt modelId="{E5682197-03DB-4CBE-A39F-ECFB826AC6D9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Bootstrap</a:t>
          </a:r>
          <a:r>
            <a:rPr lang="zh-CN" altLang="en-US" sz="2800" dirty="0" smtClean="0">
              <a:solidFill>
                <a:srgbClr val="000000"/>
              </a:solidFill>
            </a:rPr>
            <a:t>文件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D0AF82E0-B5E6-451B-824C-66C096329756}" type="parTrans" cxnId="{DFB3E6FB-F0EE-401F-B97D-08DD15E55E69}">
      <dgm:prSet/>
      <dgm:spPr/>
      <dgm:t>
        <a:bodyPr/>
        <a:lstStyle/>
        <a:p>
          <a:endParaRPr lang="zh-CN" altLang="en-US"/>
        </a:p>
      </dgm:t>
    </dgm:pt>
    <dgm:pt modelId="{DF2ADD54-DD33-434F-AE2D-624A889F9C33}" type="sibTrans" cxnId="{DFB3E6FB-F0EE-401F-B97D-08DD15E55E69}">
      <dgm:prSet/>
      <dgm:spPr/>
      <dgm:t>
        <a:bodyPr/>
        <a:lstStyle/>
        <a:p>
          <a:endParaRPr lang="zh-CN" altLang="en-US"/>
        </a:p>
      </dgm:t>
    </dgm:pt>
    <dgm:pt modelId="{71B22AEC-ABF8-432F-94DB-540EA442C2FF}">
      <dgm:prSet phldrT="[文本]"/>
      <dgm:spPr/>
      <dgm:t>
        <a:bodyPr/>
        <a:lstStyle/>
        <a:p>
          <a:r>
            <a:rPr lang="zh-CN" altLang="en-US" dirty="0" smtClean="0"/>
            <a:t>创建</a:t>
          </a:r>
          <a:endParaRPr lang="zh-CN" altLang="en-US" dirty="0"/>
        </a:p>
      </dgm:t>
    </dgm:pt>
    <dgm:pt modelId="{C0CDD30E-7861-434F-9B90-A8E696CF1E16}" type="parTrans" cxnId="{E21F03B8-D0FB-4AB8-B254-B79D6F239CC6}">
      <dgm:prSet/>
      <dgm:spPr/>
      <dgm:t>
        <a:bodyPr/>
        <a:lstStyle/>
        <a:p>
          <a:endParaRPr lang="zh-CN" altLang="en-US"/>
        </a:p>
      </dgm:t>
    </dgm:pt>
    <dgm:pt modelId="{57024FBB-5C4B-4128-B502-68BFB30F1554}" type="sibTrans" cxnId="{E21F03B8-D0FB-4AB8-B254-B79D6F239CC6}">
      <dgm:prSet/>
      <dgm:spPr/>
      <dgm:t>
        <a:bodyPr/>
        <a:lstStyle/>
        <a:p>
          <a:endParaRPr lang="zh-CN" altLang="en-US"/>
        </a:p>
      </dgm:t>
    </dgm:pt>
    <dgm:pt modelId="{ED71EAB9-DEF4-42ED-A897-649E88959DA7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Html5</a:t>
          </a:r>
          <a:r>
            <a:rPr lang="zh-CN" altLang="en-US" sz="2800" dirty="0" smtClean="0">
              <a:solidFill>
                <a:srgbClr val="000000"/>
              </a:solidFill>
            </a:rPr>
            <a:t>文档结构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00E91964-FD50-419B-9081-AFFF1DDB058F}" type="parTrans" cxnId="{2492717F-BAF5-4FA2-9FD8-DCFD09C3C77E}">
      <dgm:prSet/>
      <dgm:spPr/>
      <dgm:t>
        <a:bodyPr/>
        <a:lstStyle/>
        <a:p>
          <a:endParaRPr lang="zh-CN" altLang="en-US"/>
        </a:p>
      </dgm:t>
    </dgm:pt>
    <dgm:pt modelId="{22600BE3-A2A3-4650-BB3B-F694ACCA775F}" type="sibTrans" cxnId="{2492717F-BAF5-4FA2-9FD8-DCFD09C3C77E}">
      <dgm:prSet/>
      <dgm:spPr/>
      <dgm:t>
        <a:bodyPr/>
        <a:lstStyle/>
        <a:p>
          <a:endParaRPr lang="zh-CN" altLang="en-US"/>
        </a:p>
      </dgm:t>
    </dgm:pt>
    <dgm:pt modelId="{5A4FAF85-EDBF-45A1-A51A-52D561D0D96B}">
      <dgm:prSet phldrT="[文本]"/>
      <dgm:spPr/>
      <dgm:t>
        <a:bodyPr/>
        <a:lstStyle/>
        <a:p>
          <a:r>
            <a:rPr lang="zh-CN" altLang="en-US" dirty="0" smtClean="0"/>
            <a:t>引入</a:t>
          </a:r>
          <a:endParaRPr lang="zh-CN" altLang="en-US" dirty="0"/>
        </a:p>
      </dgm:t>
    </dgm:pt>
    <dgm:pt modelId="{D4309176-C061-4396-A121-11B4137D9AEA}" type="parTrans" cxnId="{5D466D55-59B7-4D5A-8370-2A0F02F3D3DC}">
      <dgm:prSet/>
      <dgm:spPr/>
      <dgm:t>
        <a:bodyPr/>
        <a:lstStyle/>
        <a:p>
          <a:endParaRPr lang="zh-CN" altLang="en-US"/>
        </a:p>
      </dgm:t>
    </dgm:pt>
    <dgm:pt modelId="{87BC2865-E1C4-477C-A651-26906EF92AE1}" type="sibTrans" cxnId="{5D466D55-59B7-4D5A-8370-2A0F02F3D3DC}">
      <dgm:prSet/>
      <dgm:spPr/>
      <dgm:t>
        <a:bodyPr/>
        <a:lstStyle/>
        <a:p>
          <a:endParaRPr lang="zh-CN" altLang="en-US"/>
        </a:p>
      </dgm:t>
    </dgm:pt>
    <dgm:pt modelId="{1CE16D05-7527-4E77-895E-4F6E47033769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rgbClr val="000000"/>
              </a:solidFill>
            </a:rPr>
            <a:t>Bootstrap</a:t>
          </a:r>
          <a:r>
            <a:rPr lang="zh-CN" altLang="en-US" sz="2800" dirty="0" smtClean="0">
              <a:solidFill>
                <a:srgbClr val="000000"/>
              </a:solidFill>
            </a:rPr>
            <a:t>文件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531E2B44-381D-40FD-BABD-1105FCBE716F}" type="parTrans" cxnId="{54C08FF4-18DD-4304-9288-ECFA6D925B63}">
      <dgm:prSet/>
      <dgm:spPr/>
      <dgm:t>
        <a:bodyPr/>
        <a:lstStyle/>
        <a:p>
          <a:endParaRPr lang="zh-CN" altLang="en-US"/>
        </a:p>
      </dgm:t>
    </dgm:pt>
    <dgm:pt modelId="{18DD6692-5B7E-46D4-9B16-2E432FF06C73}" type="sibTrans" cxnId="{54C08FF4-18DD-4304-9288-ECFA6D925B63}">
      <dgm:prSet/>
      <dgm:spPr/>
      <dgm:t>
        <a:bodyPr/>
        <a:lstStyle/>
        <a:p>
          <a:endParaRPr lang="zh-CN" altLang="en-US"/>
        </a:p>
      </dgm:t>
    </dgm:pt>
    <dgm:pt modelId="{0F47127F-32C8-4CB4-9055-44D1CA6468A3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rgbClr val="000000"/>
              </a:solidFill>
            </a:rPr>
            <a:t>Jquery</a:t>
          </a:r>
          <a:r>
            <a:rPr lang="zh-CN" altLang="en-US" sz="2800" dirty="0" smtClean="0">
              <a:solidFill>
                <a:srgbClr val="000000"/>
              </a:solidFill>
            </a:rPr>
            <a:t>文件</a:t>
          </a:r>
          <a:endParaRPr lang="zh-CN" altLang="en-US" sz="2800" dirty="0">
            <a:solidFill>
              <a:srgbClr val="000000"/>
            </a:solidFill>
          </a:endParaRPr>
        </a:p>
      </dgm:t>
    </dgm:pt>
    <dgm:pt modelId="{C3613EA7-C841-4AB7-A7D9-9DA90DA3632D}" type="parTrans" cxnId="{C0248218-168D-4DAF-BC6B-32A5C8DACB10}">
      <dgm:prSet/>
      <dgm:spPr/>
      <dgm:t>
        <a:bodyPr/>
        <a:lstStyle/>
        <a:p>
          <a:endParaRPr lang="zh-CN" altLang="en-US"/>
        </a:p>
      </dgm:t>
    </dgm:pt>
    <dgm:pt modelId="{A4E624E4-1053-45EE-877C-EDE1FA8AD8FC}" type="sibTrans" cxnId="{C0248218-168D-4DAF-BC6B-32A5C8DACB10}">
      <dgm:prSet/>
      <dgm:spPr/>
      <dgm:t>
        <a:bodyPr/>
        <a:lstStyle/>
        <a:p>
          <a:endParaRPr lang="zh-CN" altLang="en-US"/>
        </a:p>
      </dgm:t>
    </dgm:pt>
    <dgm:pt modelId="{25874F5D-C46A-47EB-9884-06155E2D2242}" type="pres">
      <dgm:prSet presAssocID="{9821D38E-C4E2-4748-835F-6E1D90F23BC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61C1391-E405-42BD-A476-46A31FB02389}" type="pres">
      <dgm:prSet presAssocID="{A3C58419-7A86-4F7C-93F8-3D43BF6100DC}" presName="composite" presStyleCnt="0"/>
      <dgm:spPr/>
    </dgm:pt>
    <dgm:pt modelId="{65F46700-6AEA-4AF0-AAAD-04D0E0230126}" type="pres">
      <dgm:prSet presAssocID="{A3C58419-7A86-4F7C-93F8-3D43BF6100DC}" presName="bentUpArrow1" presStyleLbl="alignImgPlace1" presStyleIdx="0" presStyleCnt="2"/>
      <dgm:spPr/>
    </dgm:pt>
    <dgm:pt modelId="{91017313-798C-4E85-9C9D-32DE7C1F7F14}" type="pres">
      <dgm:prSet presAssocID="{A3C58419-7A86-4F7C-93F8-3D43BF6100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877CC-114B-434D-9A28-8E620B58B925}" type="pres">
      <dgm:prSet presAssocID="{A3C58419-7A86-4F7C-93F8-3D43BF6100DC}" presName="ChildText" presStyleLbl="revTx" presStyleIdx="0" presStyleCnt="3" custScaleX="329391" custLinFactX="31604" custLinFactNeighborX="100000" custLinFactNeighborY="-18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4CB07-B86D-4EA7-B5C5-2C03A68E2E59}" type="pres">
      <dgm:prSet presAssocID="{259A0046-793C-4543-8492-7F2E2DF52407}" presName="sibTrans" presStyleCnt="0"/>
      <dgm:spPr/>
    </dgm:pt>
    <dgm:pt modelId="{029B0B21-1767-47BC-860A-2582A73F48A9}" type="pres">
      <dgm:prSet presAssocID="{71B22AEC-ABF8-432F-94DB-540EA442C2FF}" presName="composite" presStyleCnt="0"/>
      <dgm:spPr/>
    </dgm:pt>
    <dgm:pt modelId="{B5A7875E-97E1-46F8-81C3-E4D4AE3065A6}" type="pres">
      <dgm:prSet presAssocID="{71B22AEC-ABF8-432F-94DB-540EA442C2FF}" presName="bentUpArrow1" presStyleLbl="alignImgPlace1" presStyleIdx="1" presStyleCnt="2"/>
      <dgm:spPr/>
    </dgm:pt>
    <dgm:pt modelId="{C6A1453D-6A62-4F34-8FD6-60D61A3F36B0}" type="pres">
      <dgm:prSet presAssocID="{71B22AEC-ABF8-432F-94DB-540EA442C2F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86DFBC-CFC5-4EED-84A7-26B5B5BE997F}" type="pres">
      <dgm:prSet presAssocID="{71B22AEC-ABF8-432F-94DB-540EA442C2FF}" presName="ChildText" presStyleLbl="revTx" presStyleIdx="1" presStyleCnt="3" custScaleX="342544" custLinFactX="28206" custLinFactNeighborX="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091ED-E903-4DEA-82A5-394B5FC59A37}" type="pres">
      <dgm:prSet presAssocID="{57024FBB-5C4B-4128-B502-68BFB30F1554}" presName="sibTrans" presStyleCnt="0"/>
      <dgm:spPr/>
    </dgm:pt>
    <dgm:pt modelId="{42823F4D-4418-4BB9-8DB5-25F49261B8C0}" type="pres">
      <dgm:prSet presAssocID="{5A4FAF85-EDBF-45A1-A51A-52D561D0D96B}" presName="composite" presStyleCnt="0"/>
      <dgm:spPr/>
    </dgm:pt>
    <dgm:pt modelId="{CB2C8021-1918-4652-B7CB-9B40D6509518}" type="pres">
      <dgm:prSet presAssocID="{5A4FAF85-EDBF-45A1-A51A-52D561D0D96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61185-222A-4A2D-9EF1-94D170EE999F}" type="pres">
      <dgm:prSet presAssocID="{5A4FAF85-EDBF-45A1-A51A-52D561D0D96B}" presName="FinalChildText" presStyleLbl="revTx" presStyleIdx="2" presStyleCnt="3" custScaleX="333820" custScaleY="177405" custLinFactX="35030" custLinFactNeighborX="100000" custLinFactNeighborY="-3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2CA8A3-0322-4BB1-98C2-0BFA9187EE25}" type="presOf" srcId="{9821D38E-C4E2-4748-835F-6E1D90F23BC6}" destId="{25874F5D-C46A-47EB-9884-06155E2D2242}" srcOrd="0" destOrd="0" presId="urn:microsoft.com/office/officeart/2005/8/layout/StepDownProcess#1"/>
    <dgm:cxn modelId="{012EDF7B-8059-4F33-8677-5656F5785F3C}" type="presOf" srcId="{ED71EAB9-DEF4-42ED-A897-649E88959DA7}" destId="{7486DFBC-CFC5-4EED-84A7-26B5B5BE997F}" srcOrd="0" destOrd="0" presId="urn:microsoft.com/office/officeart/2005/8/layout/StepDownProcess#1"/>
    <dgm:cxn modelId="{E77F4852-A7EC-4F0C-A287-E4BF99923194}" type="presOf" srcId="{71B22AEC-ABF8-432F-94DB-540EA442C2FF}" destId="{C6A1453D-6A62-4F34-8FD6-60D61A3F36B0}" srcOrd="0" destOrd="0" presId="urn:microsoft.com/office/officeart/2005/8/layout/StepDownProcess#1"/>
    <dgm:cxn modelId="{CEB665C1-1B38-4431-BB52-F301AD49296C}" type="presOf" srcId="{E5682197-03DB-4CBE-A39F-ECFB826AC6D9}" destId="{EDF877CC-114B-434D-9A28-8E620B58B925}" srcOrd="0" destOrd="0" presId="urn:microsoft.com/office/officeart/2005/8/layout/StepDownProcess#1"/>
    <dgm:cxn modelId="{2492717F-BAF5-4FA2-9FD8-DCFD09C3C77E}" srcId="{71B22AEC-ABF8-432F-94DB-540EA442C2FF}" destId="{ED71EAB9-DEF4-42ED-A897-649E88959DA7}" srcOrd="0" destOrd="0" parTransId="{00E91964-FD50-419B-9081-AFFF1DDB058F}" sibTransId="{22600BE3-A2A3-4650-BB3B-F694ACCA775F}"/>
    <dgm:cxn modelId="{F9D217A9-2F95-4FC0-A696-F85C101A2BEE}" type="presOf" srcId="{5A4FAF85-EDBF-45A1-A51A-52D561D0D96B}" destId="{CB2C8021-1918-4652-B7CB-9B40D6509518}" srcOrd="0" destOrd="0" presId="urn:microsoft.com/office/officeart/2005/8/layout/StepDownProcess#1"/>
    <dgm:cxn modelId="{54C08FF4-18DD-4304-9288-ECFA6D925B63}" srcId="{5A4FAF85-EDBF-45A1-A51A-52D561D0D96B}" destId="{1CE16D05-7527-4E77-895E-4F6E47033769}" srcOrd="0" destOrd="0" parTransId="{531E2B44-381D-40FD-BABD-1105FCBE716F}" sibTransId="{18DD6692-5B7E-46D4-9B16-2E432FF06C73}"/>
    <dgm:cxn modelId="{C0248218-168D-4DAF-BC6B-32A5C8DACB10}" srcId="{5A4FAF85-EDBF-45A1-A51A-52D561D0D96B}" destId="{0F47127F-32C8-4CB4-9055-44D1CA6468A3}" srcOrd="1" destOrd="0" parTransId="{C3613EA7-C841-4AB7-A7D9-9DA90DA3632D}" sibTransId="{A4E624E4-1053-45EE-877C-EDE1FA8AD8FC}"/>
    <dgm:cxn modelId="{83E5B3CF-8F96-4085-9738-E4A1E7D24833}" srcId="{9821D38E-C4E2-4748-835F-6E1D90F23BC6}" destId="{A3C58419-7A86-4F7C-93F8-3D43BF6100DC}" srcOrd="0" destOrd="0" parTransId="{E957C159-60DC-4F47-AB4C-58A72F633C2C}" sibTransId="{259A0046-793C-4543-8492-7F2E2DF52407}"/>
    <dgm:cxn modelId="{3EE64556-7A1B-4B75-91D4-4447D60BAA86}" type="presOf" srcId="{A3C58419-7A86-4F7C-93F8-3D43BF6100DC}" destId="{91017313-798C-4E85-9C9D-32DE7C1F7F14}" srcOrd="0" destOrd="0" presId="urn:microsoft.com/office/officeart/2005/8/layout/StepDownProcess#1"/>
    <dgm:cxn modelId="{E21F03B8-D0FB-4AB8-B254-B79D6F239CC6}" srcId="{9821D38E-C4E2-4748-835F-6E1D90F23BC6}" destId="{71B22AEC-ABF8-432F-94DB-540EA442C2FF}" srcOrd="1" destOrd="0" parTransId="{C0CDD30E-7861-434F-9B90-A8E696CF1E16}" sibTransId="{57024FBB-5C4B-4128-B502-68BFB30F1554}"/>
    <dgm:cxn modelId="{B6965FD6-34B2-42FE-8D6C-33086D2ADDB3}" type="presOf" srcId="{0F47127F-32C8-4CB4-9055-44D1CA6468A3}" destId="{EBC61185-222A-4A2D-9EF1-94D170EE999F}" srcOrd="0" destOrd="1" presId="urn:microsoft.com/office/officeart/2005/8/layout/StepDownProcess#1"/>
    <dgm:cxn modelId="{972864BF-C211-4BA1-8790-98B2E0D8DEF4}" type="presOf" srcId="{1CE16D05-7527-4E77-895E-4F6E47033769}" destId="{EBC61185-222A-4A2D-9EF1-94D170EE999F}" srcOrd="0" destOrd="0" presId="urn:microsoft.com/office/officeart/2005/8/layout/StepDownProcess#1"/>
    <dgm:cxn modelId="{5D466D55-59B7-4D5A-8370-2A0F02F3D3DC}" srcId="{9821D38E-C4E2-4748-835F-6E1D90F23BC6}" destId="{5A4FAF85-EDBF-45A1-A51A-52D561D0D96B}" srcOrd="2" destOrd="0" parTransId="{D4309176-C061-4396-A121-11B4137D9AEA}" sibTransId="{87BC2865-E1C4-477C-A651-26906EF92AE1}"/>
    <dgm:cxn modelId="{DFB3E6FB-F0EE-401F-B97D-08DD15E55E69}" srcId="{A3C58419-7A86-4F7C-93F8-3D43BF6100DC}" destId="{E5682197-03DB-4CBE-A39F-ECFB826AC6D9}" srcOrd="0" destOrd="0" parTransId="{D0AF82E0-B5E6-451B-824C-66C096329756}" sibTransId="{DF2ADD54-DD33-434F-AE2D-624A889F9C33}"/>
    <dgm:cxn modelId="{63326504-B537-47B0-A3DB-A1C96A6C0292}" type="presParOf" srcId="{25874F5D-C46A-47EB-9884-06155E2D2242}" destId="{161C1391-E405-42BD-A476-46A31FB02389}" srcOrd="0" destOrd="0" presId="urn:microsoft.com/office/officeart/2005/8/layout/StepDownProcess#1"/>
    <dgm:cxn modelId="{D7504F85-9E0F-4EB3-B31E-7C675E938B8B}" type="presParOf" srcId="{161C1391-E405-42BD-A476-46A31FB02389}" destId="{65F46700-6AEA-4AF0-AAAD-04D0E0230126}" srcOrd="0" destOrd="0" presId="urn:microsoft.com/office/officeart/2005/8/layout/StepDownProcess#1"/>
    <dgm:cxn modelId="{7087B0FD-CDF1-4576-A7DF-D94C1248A301}" type="presParOf" srcId="{161C1391-E405-42BD-A476-46A31FB02389}" destId="{91017313-798C-4E85-9C9D-32DE7C1F7F14}" srcOrd="1" destOrd="0" presId="urn:microsoft.com/office/officeart/2005/8/layout/StepDownProcess#1"/>
    <dgm:cxn modelId="{BA5773F4-FDFF-445D-8679-2A6571AE33A2}" type="presParOf" srcId="{161C1391-E405-42BD-A476-46A31FB02389}" destId="{EDF877CC-114B-434D-9A28-8E620B58B925}" srcOrd="2" destOrd="0" presId="urn:microsoft.com/office/officeart/2005/8/layout/StepDownProcess#1"/>
    <dgm:cxn modelId="{BF59395F-67A8-40E9-BCA1-0E92556F1E5F}" type="presParOf" srcId="{25874F5D-C46A-47EB-9884-06155E2D2242}" destId="{84D4CB07-B86D-4EA7-B5C5-2C03A68E2E59}" srcOrd="1" destOrd="0" presId="urn:microsoft.com/office/officeart/2005/8/layout/StepDownProcess#1"/>
    <dgm:cxn modelId="{C93C8459-5869-49A6-9CED-2A727316F767}" type="presParOf" srcId="{25874F5D-C46A-47EB-9884-06155E2D2242}" destId="{029B0B21-1767-47BC-860A-2582A73F48A9}" srcOrd="2" destOrd="0" presId="urn:microsoft.com/office/officeart/2005/8/layout/StepDownProcess#1"/>
    <dgm:cxn modelId="{0CC02BA2-4598-4674-9B02-66645B49B2B8}" type="presParOf" srcId="{029B0B21-1767-47BC-860A-2582A73F48A9}" destId="{B5A7875E-97E1-46F8-81C3-E4D4AE3065A6}" srcOrd="0" destOrd="0" presId="urn:microsoft.com/office/officeart/2005/8/layout/StepDownProcess#1"/>
    <dgm:cxn modelId="{AB5221AD-D450-4B4D-97A1-7682569C66E5}" type="presParOf" srcId="{029B0B21-1767-47BC-860A-2582A73F48A9}" destId="{C6A1453D-6A62-4F34-8FD6-60D61A3F36B0}" srcOrd="1" destOrd="0" presId="urn:microsoft.com/office/officeart/2005/8/layout/StepDownProcess#1"/>
    <dgm:cxn modelId="{AD3703EF-B89A-4D3C-ADD9-B5F09BD0B462}" type="presParOf" srcId="{029B0B21-1767-47BC-860A-2582A73F48A9}" destId="{7486DFBC-CFC5-4EED-84A7-26B5B5BE997F}" srcOrd="2" destOrd="0" presId="urn:microsoft.com/office/officeart/2005/8/layout/StepDownProcess#1"/>
    <dgm:cxn modelId="{62D56840-710A-4470-92D0-A812B9E842D2}" type="presParOf" srcId="{25874F5D-C46A-47EB-9884-06155E2D2242}" destId="{E32091ED-E903-4DEA-82A5-394B5FC59A37}" srcOrd="3" destOrd="0" presId="urn:microsoft.com/office/officeart/2005/8/layout/StepDownProcess#1"/>
    <dgm:cxn modelId="{BA9E2689-413E-47A9-80C1-06F5E128BF09}" type="presParOf" srcId="{25874F5D-C46A-47EB-9884-06155E2D2242}" destId="{42823F4D-4418-4BB9-8DB5-25F49261B8C0}" srcOrd="4" destOrd="0" presId="urn:microsoft.com/office/officeart/2005/8/layout/StepDownProcess#1"/>
    <dgm:cxn modelId="{8A97B3D9-0307-4E97-A75C-A053F03CC21E}" type="presParOf" srcId="{42823F4D-4418-4BB9-8DB5-25F49261B8C0}" destId="{CB2C8021-1918-4652-B7CB-9B40D6509518}" srcOrd="0" destOrd="0" presId="urn:microsoft.com/office/officeart/2005/8/layout/StepDownProcess#1"/>
    <dgm:cxn modelId="{996DF6EB-6848-4FF2-9FCD-5DF388DC1EA3}" type="presParOf" srcId="{42823F4D-4418-4BB9-8DB5-25F49261B8C0}" destId="{EBC61185-222A-4A2D-9EF1-94D170EE999F}" srcOrd="1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46700-6AEA-4AF0-AAAD-04D0E0230126}">
      <dsp:nvSpPr>
        <dsp:cNvPr id="0" name=""/>
        <dsp:cNvSpPr/>
      </dsp:nvSpPr>
      <dsp:spPr>
        <a:xfrm rot="5400000">
          <a:off x="1602386" y="858172"/>
          <a:ext cx="760337" cy="8656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17313-798C-4E85-9C9D-32DE7C1F7F14}">
      <dsp:nvSpPr>
        <dsp:cNvPr id="0" name=""/>
        <dsp:cNvSpPr/>
      </dsp:nvSpPr>
      <dsp:spPr>
        <a:xfrm>
          <a:off x="1400943" y="15322"/>
          <a:ext cx="1279961" cy="89593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下载</a:t>
          </a:r>
          <a:endParaRPr lang="zh-CN" altLang="en-US" sz="3500" kern="1200" dirty="0"/>
        </a:p>
      </dsp:txBody>
      <dsp:txXfrm>
        <a:off x="1444687" y="59066"/>
        <a:ext cx="1192473" cy="808443"/>
      </dsp:txXfrm>
    </dsp:sp>
    <dsp:sp modelId="{EDF877CC-114B-434D-9A28-8E620B58B925}">
      <dsp:nvSpPr>
        <dsp:cNvPr id="0" name=""/>
        <dsp:cNvSpPr/>
      </dsp:nvSpPr>
      <dsp:spPr>
        <a:xfrm>
          <a:off x="2838309" y="87706"/>
          <a:ext cx="3066373" cy="724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000000"/>
              </a:solidFill>
            </a:rPr>
            <a:t>Bootstrap</a:t>
          </a:r>
          <a:r>
            <a:rPr lang="zh-CN" altLang="en-US" sz="2800" kern="1200" dirty="0" smtClean="0">
              <a:solidFill>
                <a:srgbClr val="000000"/>
              </a:solidFill>
            </a:rPr>
            <a:t>文件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2838309" y="87706"/>
        <a:ext cx="3066373" cy="724131"/>
      </dsp:txXfrm>
    </dsp:sp>
    <dsp:sp modelId="{B5A7875E-97E1-46F8-81C3-E4D4AE3065A6}">
      <dsp:nvSpPr>
        <dsp:cNvPr id="0" name=""/>
        <dsp:cNvSpPr/>
      </dsp:nvSpPr>
      <dsp:spPr>
        <a:xfrm rot="5400000">
          <a:off x="3176119" y="1864599"/>
          <a:ext cx="760337" cy="8656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18093455"/>
            <a:satOff val="67226"/>
            <a:lumOff val="145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1453D-6A62-4F34-8FD6-60D61A3F36B0}">
      <dsp:nvSpPr>
        <dsp:cNvPr id="0" name=""/>
        <dsp:cNvSpPr/>
      </dsp:nvSpPr>
      <dsp:spPr>
        <a:xfrm>
          <a:off x="2974675" y="1021749"/>
          <a:ext cx="1279961" cy="895931"/>
        </a:xfrm>
        <a:prstGeom prst="roundRect">
          <a:avLst>
            <a:gd name="adj" fmla="val 16670"/>
          </a:avLst>
        </a:prstGeom>
        <a:solidFill>
          <a:schemeClr val="accent4">
            <a:hueOff val="-8402609"/>
            <a:satOff val="20961"/>
            <a:lumOff val="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创建</a:t>
          </a:r>
          <a:endParaRPr lang="zh-CN" altLang="en-US" sz="3500" kern="1200" dirty="0"/>
        </a:p>
      </dsp:txBody>
      <dsp:txXfrm>
        <a:off x="3018419" y="1065493"/>
        <a:ext cx="1192473" cy="808443"/>
      </dsp:txXfrm>
    </dsp:sp>
    <dsp:sp modelId="{7486DFBC-CFC5-4EED-84A7-26B5B5BE997F}">
      <dsp:nvSpPr>
        <dsp:cNvPr id="0" name=""/>
        <dsp:cNvSpPr/>
      </dsp:nvSpPr>
      <dsp:spPr>
        <a:xfrm>
          <a:off x="4319187" y="1107196"/>
          <a:ext cx="3188817" cy="724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000000"/>
              </a:solidFill>
            </a:rPr>
            <a:t>Html5</a:t>
          </a:r>
          <a:r>
            <a:rPr lang="zh-CN" altLang="en-US" sz="2800" kern="1200" dirty="0" smtClean="0">
              <a:solidFill>
                <a:srgbClr val="000000"/>
              </a:solidFill>
            </a:rPr>
            <a:t>文档结构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4319187" y="1107196"/>
        <a:ext cx="3188817" cy="724131"/>
      </dsp:txXfrm>
    </dsp:sp>
    <dsp:sp modelId="{CB2C8021-1918-4652-B7CB-9B40D6509518}">
      <dsp:nvSpPr>
        <dsp:cNvPr id="0" name=""/>
        <dsp:cNvSpPr/>
      </dsp:nvSpPr>
      <dsp:spPr>
        <a:xfrm>
          <a:off x="4548408" y="2222985"/>
          <a:ext cx="1279961" cy="895931"/>
        </a:xfrm>
        <a:prstGeom prst="roundRect">
          <a:avLst>
            <a:gd name="adj" fmla="val 16670"/>
          </a:avLst>
        </a:prstGeom>
        <a:solidFill>
          <a:schemeClr val="accent4">
            <a:hueOff val="-16805219"/>
            <a:satOff val="41923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引入</a:t>
          </a:r>
          <a:endParaRPr lang="zh-CN" altLang="en-US" sz="3500" kern="1200" dirty="0"/>
        </a:p>
      </dsp:txBody>
      <dsp:txXfrm>
        <a:off x="4592152" y="2266729"/>
        <a:ext cx="1192473" cy="808443"/>
      </dsp:txXfrm>
    </dsp:sp>
    <dsp:sp modelId="{EBC61185-222A-4A2D-9EF1-94D170EE999F}">
      <dsp:nvSpPr>
        <dsp:cNvPr id="0" name=""/>
        <dsp:cNvSpPr/>
      </dsp:nvSpPr>
      <dsp:spPr>
        <a:xfrm>
          <a:off x="5997052" y="2002049"/>
          <a:ext cx="3107603" cy="128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000000"/>
              </a:solidFill>
            </a:rPr>
            <a:t>Bootstrap</a:t>
          </a:r>
          <a:r>
            <a:rPr lang="zh-CN" altLang="en-US" sz="2800" kern="1200" dirty="0" smtClean="0">
              <a:solidFill>
                <a:srgbClr val="000000"/>
              </a:solidFill>
            </a:rPr>
            <a:t>文件</a:t>
          </a:r>
          <a:endParaRPr lang="zh-CN" altLang="en-US" sz="2800" kern="1200" dirty="0">
            <a:solidFill>
              <a:srgbClr val="00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>
              <a:solidFill>
                <a:srgbClr val="000000"/>
              </a:solidFill>
            </a:rPr>
            <a:t>Jquery</a:t>
          </a:r>
          <a:r>
            <a:rPr lang="zh-CN" altLang="en-US" sz="2800" kern="1200" dirty="0" smtClean="0">
              <a:solidFill>
                <a:srgbClr val="000000"/>
              </a:solidFill>
            </a:rPr>
            <a:t>文件</a:t>
          </a:r>
          <a:endParaRPr lang="zh-CN" altLang="en-US" sz="2800" kern="1200" dirty="0">
            <a:solidFill>
              <a:srgbClr val="000000"/>
            </a:solidFill>
          </a:endParaRPr>
        </a:p>
      </dsp:txBody>
      <dsp:txXfrm>
        <a:off x="5997052" y="2002049"/>
        <a:ext cx="3107603" cy="1284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1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3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95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1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2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80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3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4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44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流式栅格系统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1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1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hyperlink" Target="http://v3.bootcss.com/getting-started/" TargetMode="Externa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44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8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15.xml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jp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hyperlink" Target="http://www.bootcss.com/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57646" y="3933826"/>
            <a:ext cx="5721471" cy="609599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zh-CN" altLang="en-US" sz="3600" dirty="0">
                <a:solidFill>
                  <a:srgbClr val="000000"/>
                </a:solidFill>
              </a:rPr>
              <a:t>十九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smtClean="0">
                <a:solidFill>
                  <a:srgbClr val="000000"/>
                </a:solidFill>
              </a:rPr>
              <a:t>Bootstrap</a:t>
            </a:r>
            <a:r>
              <a:rPr lang="zh-CN" altLang="en-US" sz="3600" dirty="0" smtClean="0">
                <a:solidFill>
                  <a:srgbClr val="000000"/>
                </a:solidFill>
              </a:rPr>
              <a:t>概览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Bootstrap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环境安装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66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+mn-ea"/>
              </a:rPr>
              <a:t>下载</a:t>
            </a:r>
            <a:r>
              <a:rPr lang="en-US" altLang="zh-CN" sz="4000" dirty="0" smtClean="0">
                <a:sym typeface="+mn-ea"/>
              </a:rPr>
              <a:t>Bootstrap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4400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资源下载：</a:t>
            </a:r>
            <a:r>
              <a:rPr lang="en-US" altLang="zh-CN" sz="2800" dirty="0" smtClean="0">
                <a:sym typeface="+mn-ea"/>
                <a:hlinkClick r:id="rId5"/>
              </a:rPr>
              <a:t>http://v3.bootcss.com/getting-started/</a:t>
            </a:r>
            <a:endParaRPr lang="zh-CN" altLang="en-US" sz="2800" dirty="0"/>
          </a:p>
          <a:p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22684" y="2739340"/>
            <a:ext cx="7173087" cy="2608515"/>
            <a:chOff x="1722684" y="2739340"/>
            <a:chExt cx="7173087" cy="2608515"/>
          </a:xfrm>
        </p:grpSpPr>
        <p:sp>
          <p:nvSpPr>
            <p:cNvPr id="5" name="任意多边形 4"/>
            <p:cNvSpPr/>
            <p:nvPr/>
          </p:nvSpPr>
          <p:spPr>
            <a:xfrm>
              <a:off x="1722684" y="2739340"/>
              <a:ext cx="3351910" cy="1152000"/>
            </a:xfrm>
            <a:custGeom>
              <a:avLst/>
              <a:gdLst>
                <a:gd name="connsiteX0" fmla="*/ 0 w 3351910"/>
                <a:gd name="connsiteY0" fmla="*/ 0 h 1152000"/>
                <a:gd name="connsiteX1" fmla="*/ 3351910 w 3351910"/>
                <a:gd name="connsiteY1" fmla="*/ 0 h 1152000"/>
                <a:gd name="connsiteX2" fmla="*/ 3351910 w 3351910"/>
                <a:gd name="connsiteY2" fmla="*/ 1152000 h 1152000"/>
                <a:gd name="connsiteX3" fmla="*/ 0 w 3351910"/>
                <a:gd name="connsiteY3" fmla="*/ 1152000 h 1152000"/>
                <a:gd name="connsiteX4" fmla="*/ 0 w 3351910"/>
                <a:gd name="connsiteY4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910" h="1152000">
                  <a:moveTo>
                    <a:pt x="0" y="0"/>
                  </a:moveTo>
                  <a:lnTo>
                    <a:pt x="3351910" y="0"/>
                  </a:lnTo>
                  <a:lnTo>
                    <a:pt x="3351910" y="1152000"/>
                  </a:lnTo>
                  <a:lnTo>
                    <a:pt x="0" y="1152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编译好的文件</a:t>
              </a:r>
              <a:endParaRPr lang="zh-CN" altLang="en-US" sz="3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722684" y="3891340"/>
              <a:ext cx="3351910" cy="1456515"/>
            </a:xfrm>
            <a:custGeom>
              <a:avLst/>
              <a:gdLst>
                <a:gd name="connsiteX0" fmla="*/ 0 w 3351910"/>
                <a:gd name="connsiteY0" fmla="*/ 0 h 1756800"/>
                <a:gd name="connsiteX1" fmla="*/ 3351910 w 3351910"/>
                <a:gd name="connsiteY1" fmla="*/ 0 h 1756800"/>
                <a:gd name="connsiteX2" fmla="*/ 3351910 w 3351910"/>
                <a:gd name="connsiteY2" fmla="*/ 1756800 h 1756800"/>
                <a:gd name="connsiteX3" fmla="*/ 0 w 3351910"/>
                <a:gd name="connsiteY3" fmla="*/ 1756800 h 1756800"/>
                <a:gd name="connsiteX4" fmla="*/ 0 w 3351910"/>
                <a:gd name="connsiteY4" fmla="*/ 0 h 175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910" h="1756800">
                  <a:moveTo>
                    <a:pt x="0" y="0"/>
                  </a:moveTo>
                  <a:lnTo>
                    <a:pt x="3351910" y="0"/>
                  </a:lnTo>
                  <a:lnTo>
                    <a:pt x="3351910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800" b="0" i="0" kern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b="0" i="0" kern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0" i="0" kern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800" b="0" i="0" kern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和图片文件</a:t>
              </a:r>
              <a:endParaRPr lang="zh-CN" altLang="en-US" sz="2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543861" y="2739340"/>
              <a:ext cx="3351910" cy="1152000"/>
            </a:xfrm>
            <a:custGeom>
              <a:avLst/>
              <a:gdLst>
                <a:gd name="connsiteX0" fmla="*/ 0 w 3351910"/>
                <a:gd name="connsiteY0" fmla="*/ 0 h 1152000"/>
                <a:gd name="connsiteX1" fmla="*/ 3351910 w 3351910"/>
                <a:gd name="connsiteY1" fmla="*/ 0 h 1152000"/>
                <a:gd name="connsiteX2" fmla="*/ 3351910 w 3351910"/>
                <a:gd name="connsiteY2" fmla="*/ 1152000 h 1152000"/>
                <a:gd name="connsiteX3" fmla="*/ 0 w 3351910"/>
                <a:gd name="connsiteY3" fmla="*/ 1152000 h 1152000"/>
                <a:gd name="connsiteX4" fmla="*/ 0 w 3351910"/>
                <a:gd name="connsiteY4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910" h="1152000">
                  <a:moveTo>
                    <a:pt x="0" y="0"/>
                  </a:moveTo>
                  <a:lnTo>
                    <a:pt x="3351910" y="0"/>
                  </a:lnTo>
                  <a:lnTo>
                    <a:pt x="3351910" y="1152000"/>
                  </a:lnTo>
                  <a:lnTo>
                    <a:pt x="0" y="1152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16805219"/>
                <a:satOff val="41923"/>
                <a:lumOff val="5097"/>
                <a:alphaOff val="0"/>
              </a:schemeClr>
            </a:lnRef>
            <a:fillRef idx="1">
              <a:schemeClr val="accent4">
                <a:hueOff val="-16805219"/>
                <a:satOff val="41923"/>
                <a:lumOff val="5097"/>
                <a:alphaOff val="0"/>
              </a:schemeClr>
            </a:fillRef>
            <a:effectRef idx="0">
              <a:schemeClr val="accent4">
                <a:hueOff val="-16805219"/>
                <a:satOff val="41923"/>
                <a:lumOff val="509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</a:t>
              </a:r>
              <a:endParaRPr lang="zh-CN" altLang="en-US" sz="3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43861" y="3891340"/>
              <a:ext cx="3351910" cy="1456515"/>
            </a:xfrm>
            <a:custGeom>
              <a:avLst/>
              <a:gdLst>
                <a:gd name="connsiteX0" fmla="*/ 0 w 3351910"/>
                <a:gd name="connsiteY0" fmla="*/ 0 h 1756800"/>
                <a:gd name="connsiteX1" fmla="*/ 3351910 w 3351910"/>
                <a:gd name="connsiteY1" fmla="*/ 0 h 1756800"/>
                <a:gd name="connsiteX2" fmla="*/ 3351910 w 3351910"/>
                <a:gd name="connsiteY2" fmla="*/ 1756800 h 1756800"/>
                <a:gd name="connsiteX3" fmla="*/ 0 w 3351910"/>
                <a:gd name="connsiteY3" fmla="*/ 1756800 h 1756800"/>
                <a:gd name="connsiteX4" fmla="*/ 0 w 3351910"/>
                <a:gd name="connsiteY4" fmla="*/ 0 h 175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910" h="1756800">
                  <a:moveTo>
                    <a:pt x="0" y="0"/>
                  </a:moveTo>
                  <a:lnTo>
                    <a:pt x="3351910" y="0"/>
                  </a:lnTo>
                  <a:lnTo>
                    <a:pt x="3351910" y="1756800"/>
                  </a:lnTo>
                  <a:lnTo>
                    <a:pt x="0" y="1756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18046227"/>
                <a:satOff val="68310"/>
                <a:lumOff val="4717"/>
                <a:alphaOff val="0"/>
              </a:schemeClr>
            </a:lnRef>
            <a:fillRef idx="1">
              <a:schemeClr val="accent4">
                <a:tint val="40000"/>
                <a:alpha val="90000"/>
                <a:hueOff val="-18046227"/>
                <a:satOff val="68310"/>
                <a:lumOff val="4717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8046227"/>
                <a:satOff val="68310"/>
                <a:lumOff val="471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800" kern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r>
                <a:rPr lang="zh-CN" altLang="en-US" sz="2800" kern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源码及文档</a:t>
              </a:r>
              <a:endParaRPr lang="zh-CN" altLang="en-US" sz="2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05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+mn-ea"/>
              </a:rPr>
              <a:t>下载</a:t>
            </a:r>
            <a:r>
              <a:rPr lang="en-US" altLang="zh-CN" sz="4000" dirty="0" smtClean="0">
                <a:sym typeface="+mn-ea"/>
              </a:rPr>
              <a:t>Bootstrap</a:t>
            </a: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797627" y="1298368"/>
            <a:ext cx="10345782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</a:p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并压缩后的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字体文件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下载源码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>
              <a:lnSpc>
                <a:spcPts val="39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字体文件的源码，并且带有文档。需要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编译器和一些设置工作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1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+mn-ea"/>
              </a:rPr>
              <a:t>下载</a:t>
            </a:r>
            <a:r>
              <a:rPr lang="en-US" altLang="zh-CN" sz="4000" dirty="0" smtClean="0">
                <a:sym typeface="+mn-ea"/>
              </a:rPr>
              <a:t>Bootstrap</a:t>
            </a: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797627" y="1215238"/>
            <a:ext cx="10345782" cy="10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60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BootCDN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提供的免费 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 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加速服务（同时支持 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 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6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7627" y="2277090"/>
            <a:ext cx="10903528" cy="4553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002060"/>
                </a:solidFill>
              </a:rPr>
              <a:t>&lt;!-- jQuery</a:t>
            </a:r>
            <a:r>
              <a:rPr lang="zh-CN" altLang="en-US" dirty="0">
                <a:solidFill>
                  <a:srgbClr val="002060"/>
                </a:solidFill>
              </a:rPr>
              <a:t>文件。务必在</a:t>
            </a:r>
            <a:r>
              <a:rPr lang="en-US" altLang="zh-CN" dirty="0">
                <a:solidFill>
                  <a:srgbClr val="002060"/>
                </a:solidFill>
              </a:rPr>
              <a:t>bootstrap.min.js </a:t>
            </a:r>
            <a:r>
              <a:rPr lang="zh-CN" altLang="en-US" dirty="0">
                <a:solidFill>
                  <a:srgbClr val="002060"/>
                </a:solidFill>
              </a:rPr>
              <a:t>之前引入 </a:t>
            </a:r>
            <a:r>
              <a:rPr lang="en-US" altLang="zh-CN" dirty="0">
                <a:solidFill>
                  <a:srgbClr val="002060"/>
                </a:solidFill>
              </a:rPr>
              <a:t>--&gt;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en-US" altLang="zh-CN" dirty="0">
                <a:solidFill>
                  <a:srgbClr val="000000"/>
                </a:solidFill>
              </a:rPr>
              <a:t>script </a:t>
            </a:r>
            <a:r>
              <a:rPr lang="en-US" altLang="zh-CN" dirty="0" err="1">
                <a:solidFill>
                  <a:srgbClr val="000000"/>
                </a:solidFill>
              </a:rPr>
              <a:t>src</a:t>
            </a:r>
            <a:r>
              <a:rPr lang="en-US" altLang="zh-CN" dirty="0">
                <a:solidFill>
                  <a:srgbClr val="000000"/>
                </a:solidFill>
              </a:rPr>
              <a:t>="http://cdn.static.runoob.com/libs/</a:t>
            </a:r>
            <a:r>
              <a:rPr lang="en-US" altLang="zh-CN" dirty="0" err="1">
                <a:solidFill>
                  <a:srgbClr val="000000"/>
                </a:solidFill>
              </a:rPr>
              <a:t>jquery</a:t>
            </a:r>
            <a:r>
              <a:rPr lang="en-US" altLang="zh-CN" dirty="0">
                <a:solidFill>
                  <a:srgbClr val="000000"/>
                </a:solidFill>
              </a:rPr>
              <a:t>/2.1.1/jquery.min.js"&gt;&lt;/script&gt;</a:t>
            </a:r>
          </a:p>
          <a:p>
            <a:pPr>
              <a:lnSpc>
                <a:spcPts val="25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&lt;</a:t>
            </a:r>
            <a:r>
              <a:rPr lang="zh-CN" altLang="en-US" dirty="0">
                <a:solidFill>
                  <a:srgbClr val="002060"/>
                </a:solidFill>
              </a:rPr>
              <a:t>!-- 最新版本的 Bootstrap 核心 CSS 文件 </a:t>
            </a:r>
            <a:r>
              <a:rPr lang="zh-CN" altLang="en-US" dirty="0" smtClean="0">
                <a:solidFill>
                  <a:srgbClr val="002060"/>
                </a:solidFill>
              </a:rPr>
              <a:t>--&gt;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&lt;</a:t>
            </a:r>
            <a:r>
              <a:rPr lang="zh-CN" altLang="en-US" dirty="0">
                <a:solidFill>
                  <a:srgbClr val="000000"/>
                </a:solidFill>
              </a:rPr>
              <a:t>link rel="stylesheet" href="https://cdn.bootcss.com/bootstrap/3.3.7/css/bootstrap.min.css" integrity="sha384-BVYiiSIFeK1dGmJRAkycuHAHRg32OmUcww7on3RYdg4Va+PmSTsz/K68vbdEjh4u" crossorigin="anonymous</a:t>
            </a:r>
            <a:r>
              <a:rPr lang="zh-CN" altLang="en-US" dirty="0" smtClean="0">
                <a:solidFill>
                  <a:srgbClr val="000000"/>
                </a:solidFill>
              </a:rPr>
              <a:t>"&gt;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&lt;</a:t>
            </a:r>
            <a:r>
              <a:rPr lang="zh-CN" altLang="en-US" dirty="0">
                <a:solidFill>
                  <a:srgbClr val="002060"/>
                </a:solidFill>
              </a:rPr>
              <a:t>!-- 可选的 Bootstrap 主题文件（一般不用引入） </a:t>
            </a:r>
            <a:r>
              <a:rPr lang="zh-CN" altLang="en-US" dirty="0" smtClean="0">
                <a:solidFill>
                  <a:srgbClr val="002060"/>
                </a:solidFill>
              </a:rPr>
              <a:t>--&gt;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&lt;</a:t>
            </a:r>
            <a:r>
              <a:rPr lang="zh-CN" altLang="en-US" dirty="0">
                <a:solidFill>
                  <a:srgbClr val="000000"/>
                </a:solidFill>
              </a:rPr>
              <a:t>link rel="stylesheet" href="https://cdn.bootcss.com/bootstrap/3.3.7/css/bootstrap-theme.min.css" integrity="sha384-rHyoN1iRsVXV4nD0JutlnGaslCJuC7uwjduW9SVrLvRYooPp2bWYgmgJQIXwl/Sp" crossorigin="anonymous</a:t>
            </a:r>
            <a:r>
              <a:rPr lang="zh-CN" altLang="en-US" dirty="0" smtClean="0">
                <a:solidFill>
                  <a:srgbClr val="000000"/>
                </a:solidFill>
              </a:rPr>
              <a:t>"&gt;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&lt;</a:t>
            </a:r>
            <a:r>
              <a:rPr lang="zh-CN" altLang="en-US" dirty="0">
                <a:solidFill>
                  <a:srgbClr val="002060"/>
                </a:solidFill>
              </a:rPr>
              <a:t>!-- 最新的 Bootstrap 核心 JavaScript 文件 </a:t>
            </a:r>
            <a:r>
              <a:rPr lang="zh-CN" altLang="en-US" dirty="0" smtClean="0">
                <a:solidFill>
                  <a:srgbClr val="002060"/>
                </a:solidFill>
              </a:rPr>
              <a:t>--&gt;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ts val="25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&lt;</a:t>
            </a:r>
            <a:r>
              <a:rPr lang="zh-CN" altLang="en-US" dirty="0">
                <a:solidFill>
                  <a:srgbClr val="000000"/>
                </a:solidFill>
              </a:rPr>
              <a:t>script src="https://cdn.bootcss.com/bootstrap/3.3.7/js/bootstrap.min.js" integrity="sha384-Tc5IQib027qvyjSMfHjOMaLkfuWVxZxUPnCJA7l2mCWNIpG9mGCD8wGNIcPD7Txa" crossorigin="anonymous"&gt;&lt;/script&gt;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0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Bootstrap</a:t>
            </a:r>
            <a:r>
              <a:rPr lang="zh-CN" altLang="en-US" sz="4000" dirty="0">
                <a:sym typeface="+mn-ea"/>
              </a:rPr>
              <a:t>文件结构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669866" y="1322707"/>
            <a:ext cx="9961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所有插件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都依赖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引入！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36" y="2840396"/>
            <a:ext cx="5033819" cy="39499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9866" y="2337015"/>
            <a:ext cx="525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预编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目录结构：</a:t>
            </a:r>
            <a:endParaRPr lang="en-US" altLang="zh-CN" sz="2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75963" y="2798680"/>
            <a:ext cx="2937164" cy="4080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①已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编译的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bootstrap.*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②已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编译压缩的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bootstrap.min.*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源码映射表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(bootstrap.*.map) 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lang="en-US" altLang="zh-CN" sz="2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Glyphicons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的图标字体，在可选的主题中使用到。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7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+mn-ea"/>
              </a:rPr>
              <a:t>基本</a:t>
            </a:r>
            <a:r>
              <a:rPr lang="zh-CN" altLang="en-US" sz="4000" dirty="0">
                <a:sym typeface="+mn-ea"/>
              </a:rPr>
              <a:t>的</a:t>
            </a:r>
            <a:r>
              <a:rPr lang="en-US" altLang="zh-CN" sz="4000" dirty="0">
                <a:sym typeface="+mn-ea"/>
              </a:rPr>
              <a:t>html</a:t>
            </a:r>
            <a:r>
              <a:rPr lang="zh-CN" altLang="en-US" sz="4000" dirty="0">
                <a:sym typeface="+mn-ea"/>
              </a:rPr>
              <a:t>模板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609599" y="1155077"/>
            <a:ext cx="10543310" cy="54493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&lt;meta charset="utf-8"/&gt;</a:t>
            </a:r>
          </a:p>
          <a:p>
            <a:pPr>
              <a:lnSpc>
                <a:spcPts val="30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name="viewport" content="width=device-width, initial-scale=1"/&gt;</a:t>
            </a:r>
          </a:p>
          <a:p>
            <a:pPr>
              <a:lnSpc>
                <a:spcPts val="30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title&gt;Bootstrap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/bootstrap.min.css" 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="stylesheet"/&gt;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&lt;script 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/jquery.js"/&gt;&lt;/script&gt;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&lt;script 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/bootstrap.min.js"/&gt;&lt;/script&gt;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>
              <a:lnSpc>
                <a:spcPts val="3000"/>
              </a:lnSpc>
            </a:pPr>
            <a:r>
              <a:rPr lang="pt-BR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&lt;h1&gt;</a:t>
            </a:r>
            <a:r>
              <a:rPr lang="zh-CN" altLang="pt-BR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你好，世界！</a:t>
            </a:r>
            <a:r>
              <a:rPr lang="pt-BR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2509" y="6082145"/>
            <a:ext cx="231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demo22-1.html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5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ym typeface="+mn-ea"/>
              </a:rPr>
              <a:t>Bootstrap</a:t>
            </a:r>
            <a:r>
              <a:rPr lang="zh-CN" altLang="en-US" sz="4000" dirty="0" smtClean="0">
                <a:sym typeface="+mn-ea"/>
              </a:rPr>
              <a:t>基本流程</a:t>
            </a:r>
            <a:endParaRPr lang="en-US" altLang="zh-CN" sz="40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基本流程：</a:t>
            </a:r>
          </a:p>
          <a:p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44738338"/>
              </p:ext>
            </p:extLst>
          </p:nvPr>
        </p:nvGraphicFramePr>
        <p:xfrm>
          <a:off x="1387806" y="2039352"/>
          <a:ext cx="9248576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205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ym typeface="+mn-ea"/>
              </a:rPr>
              <a:t>Bootstrap</a:t>
            </a:r>
            <a:r>
              <a:rPr lang="zh-CN" altLang="en-US" sz="4000" dirty="0">
                <a:sym typeface="+mn-ea"/>
              </a:rPr>
              <a:t>浏览器</a:t>
            </a:r>
            <a:r>
              <a:rPr lang="en-US" altLang="zh-CN" sz="4000" dirty="0">
                <a:sym typeface="+mn-ea"/>
              </a:rPr>
              <a:t>/</a:t>
            </a:r>
            <a:r>
              <a:rPr lang="zh-CN" altLang="en-US" sz="4000" dirty="0">
                <a:sym typeface="+mn-ea"/>
              </a:rPr>
              <a:t>设备支持</a:t>
            </a:r>
            <a:endParaRPr lang="en-US" altLang="zh-CN" sz="40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47896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设备支持：</a:t>
            </a:r>
          </a:p>
          <a:p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96" y="2281832"/>
            <a:ext cx="10778165" cy="2373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03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Bootstrap CSS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概览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92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HTML 5 </a:t>
            </a:r>
            <a:r>
              <a:rPr lang="zh-CN" altLang="en-US" sz="4000" dirty="0">
                <a:sym typeface="+mn-ea"/>
              </a:rPr>
              <a:t>文档类型（</a:t>
            </a:r>
            <a:r>
              <a:rPr lang="en-US" altLang="zh-CN" sz="4000" dirty="0" err="1">
                <a:sym typeface="+mn-ea"/>
              </a:rPr>
              <a:t>Doctype</a:t>
            </a:r>
            <a:r>
              <a:rPr lang="zh-CN" altLang="en-US" sz="4000" dirty="0">
                <a:sym typeface="+mn-ea"/>
              </a:rPr>
              <a:t>）</a:t>
            </a:r>
            <a:endParaRPr lang="en-US" altLang="zh-CN" sz="40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7527" y="1333450"/>
            <a:ext cx="9319175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全局设置：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527" y="1964027"/>
            <a:ext cx="870065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使用了一些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属性。必须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文档类型。</a:t>
            </a:r>
          </a:p>
        </p:txBody>
      </p:sp>
      <p:sp>
        <p:nvSpPr>
          <p:cNvPr id="5" name="矩形 4"/>
          <p:cNvSpPr/>
          <p:nvPr/>
        </p:nvSpPr>
        <p:spPr>
          <a:xfrm>
            <a:off x="3201193" y="3327196"/>
            <a:ext cx="4608512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 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初识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Bootstrap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Bootstrap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环境安装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Bootstrap CSS 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概览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8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+mn-ea"/>
              </a:rPr>
              <a:t>移动</a:t>
            </a:r>
            <a:r>
              <a:rPr lang="zh-CN" altLang="en-US" sz="4000" dirty="0">
                <a:sym typeface="+mn-ea"/>
              </a:rPr>
              <a:t>设备优先</a:t>
            </a:r>
            <a:endParaRPr lang="en-US" altLang="zh-CN" sz="4000" dirty="0" smtClean="0"/>
          </a:p>
        </p:txBody>
      </p:sp>
      <p:sp>
        <p:nvSpPr>
          <p:cNvPr id="2" name="TextBox 7"/>
          <p:cNvSpPr txBox="1"/>
          <p:nvPr/>
        </p:nvSpPr>
        <p:spPr>
          <a:xfrm>
            <a:off x="865914" y="1272363"/>
            <a:ext cx="10273141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确保适当的绘制和触屏缩放，需要在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之中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viewport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元数据标签。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914" y="3859816"/>
            <a:ext cx="892899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width=device-width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：表示宽度是设备屏幕的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initial-scale=1.0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：表示初始的缩放比例 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minimum-scale=0.5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：表示最小的缩放比例 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maximum-scale=2.0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：表示最大的缩放比例 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user-scalable=yes/no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表示用户是否可以调整缩放比例</a:t>
            </a:r>
          </a:p>
        </p:txBody>
      </p:sp>
      <p:sp>
        <p:nvSpPr>
          <p:cNvPr id="7" name="矩形 6"/>
          <p:cNvSpPr/>
          <p:nvPr/>
        </p:nvSpPr>
        <p:spPr>
          <a:xfrm>
            <a:off x="865914" y="2743478"/>
            <a:ext cx="10273141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E4B53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800" dirty="0">
                <a:solidFill>
                  <a:srgbClr val="2369B6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meta </a:t>
            </a:r>
            <a:r>
              <a:rPr lang="en-US" altLang="zh-CN" sz="2800" dirty="0">
                <a:solidFill>
                  <a:srgbClr val="CB2D01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2800" dirty="0">
                <a:solidFill>
                  <a:srgbClr val="38444B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8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"viewport" </a:t>
            </a:r>
            <a:r>
              <a:rPr lang="en-US" altLang="zh-CN" sz="2800" dirty="0">
                <a:solidFill>
                  <a:srgbClr val="CB2D01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content</a:t>
            </a:r>
            <a:r>
              <a:rPr lang="en-US" altLang="zh-CN" sz="2800" dirty="0">
                <a:solidFill>
                  <a:srgbClr val="38444B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8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"width=device-width, initial-scale=1"</a:t>
            </a:r>
            <a:r>
              <a:rPr lang="en-US" altLang="zh-CN" sz="2800" dirty="0">
                <a:solidFill>
                  <a:srgbClr val="3E4B53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/&gt;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8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排版与链接</a:t>
            </a:r>
            <a:endParaRPr lang="en-US" altLang="zh-CN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31365" y="1371989"/>
            <a:ext cx="300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、排版和链接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1365" y="2042333"/>
            <a:ext cx="9692054" cy="309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 #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@font-family-base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@font-size-base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@line-height-base 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变量作为排版的基本参数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为所有链接设置了基本颜色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@link-color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，并且当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链接处于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状态时才添加下划线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8802" y="5211887"/>
            <a:ext cx="24613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err="1" smtClean="0">
                <a:solidFill>
                  <a:srgbClr val="FF0000"/>
                </a:solidFill>
              </a:rPr>
              <a:t>scaffolding.less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布局容器</a:t>
            </a:r>
            <a:endParaRPr lang="en-US" altLang="zh-CN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31365" y="1371989"/>
            <a:ext cx="936993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3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container-fluid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类用于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包裹页面上的内容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类用于固定宽度并支持响应式布局的容器。</a:t>
            </a: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.container-fluid 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类用于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宽度，占据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视窗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220" y="3624459"/>
            <a:ext cx="3720744" cy="29703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.container {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padding-right: 15px;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padding-left: 15px;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margin-right: auto;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margin-left: auto;</a:t>
            </a: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}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97631" y="3624459"/>
            <a:ext cx="528574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!!</a:t>
            </a:r>
            <a:r>
              <a:rPr lang="zh-CN" altLang="en-US" sz="3200" dirty="0" smtClean="0">
                <a:solidFill>
                  <a:srgbClr val="FF0000"/>
                </a:solidFill>
              </a:rPr>
              <a:t>这两种容器</a:t>
            </a:r>
            <a:r>
              <a:rPr lang="zh-CN" altLang="en-US" sz="3200" dirty="0">
                <a:solidFill>
                  <a:srgbClr val="FF0000"/>
                </a:solidFill>
              </a:rPr>
              <a:t>类不能互相嵌套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15200" y="6133094"/>
            <a:ext cx="231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demo22-2.html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0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初识</a:t>
              </a: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Bootstrap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313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59885" y="1441200"/>
            <a:ext cx="10191291" cy="2582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Bootstrap是在2011年，由twitter的“一小撮”工程师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提高内部的协调性和工作效率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，用业余时间为他们的产品构建的一套易用、优雅、灵活、可扩展的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前端工具集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灵活，用于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快速开发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应用程序和网站的前端框架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831" y="4279190"/>
            <a:ext cx="545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爆炸形 2 5"/>
          <p:cNvSpPr/>
          <p:nvPr/>
        </p:nvSpPr>
        <p:spPr>
          <a:xfrm>
            <a:off x="6876486" y="4632240"/>
            <a:ext cx="4032448" cy="1944216"/>
          </a:xfrm>
          <a:prstGeom prst="irregularSeal2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06759" y="1319556"/>
            <a:ext cx="4262438" cy="525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  <a:r>
              <a:rPr lang="zh-CN" altLang="en-US" sz="4000" dirty="0" smtClean="0">
                <a:sym typeface="+mn-ea"/>
              </a:rPr>
              <a:t>的优势</a:t>
            </a:r>
            <a:endParaRPr lang="en-US" altLang="zh-CN" sz="4000" dirty="0" smtClean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3770" y="1158500"/>
            <a:ext cx="1011065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移动设备优先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起，框架包含了贯穿于整个库的移动设备优先的样式。</a:t>
            </a:r>
          </a:p>
          <a:p>
            <a:pPr marL="342900" indent="-342900"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：所有的主流浏览器都支持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只要具备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的知识，就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可以开始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式设计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的响应式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能够自适应于台式机、平板电脑和手机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了功能强大的内置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，易于定制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88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07" y="5143500"/>
            <a:ext cx="5048250" cy="1714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6647" y="591896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确点：不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方便修改样式，对细节的不好把握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2777" y="1204431"/>
            <a:ext cx="9644623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就业前景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1817370"/>
            <a:ext cx="6981825" cy="464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94" y="1817370"/>
            <a:ext cx="7536815" cy="464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451726" y="1352203"/>
            <a:ext cx="9082800" cy="17650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网：   </a:t>
            </a:r>
            <a:r>
              <a:rPr lang="en-US" altLang="zh-CN" sz="3200" u="sng" dirty="0" smtClean="0">
                <a:solidFill>
                  <a:srgbClr val="00B0F0"/>
                </a:solidFill>
              </a:rPr>
              <a:t>http</a:t>
            </a:r>
            <a:r>
              <a:rPr lang="en-US" altLang="zh-CN" sz="3200" u="sng" dirty="0">
                <a:solidFill>
                  <a:srgbClr val="00B0F0"/>
                </a:solidFill>
              </a:rPr>
              <a:t>://getbootstrap.com/2.3.2/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网：</a:t>
            </a:r>
            <a:r>
              <a:rPr lang="en-US" altLang="zh-CN" sz="3200" dirty="0" smtClean="0">
                <a:sym typeface="+mn-ea"/>
                <a:hlinkClick r:id="rId6"/>
              </a:rPr>
              <a:t>http://www.bootcss.com/</a:t>
            </a:r>
            <a:endParaRPr lang="zh-CN" altLang="en-US" sz="3200" dirty="0"/>
          </a:p>
          <a:p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51726" y="3487035"/>
            <a:ext cx="8843897" cy="313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  <a:r>
              <a:rPr lang="zh-CN" altLang="en-US" sz="4000" dirty="0">
                <a:sym typeface="+mn-ea"/>
              </a:rPr>
              <a:t>网站</a:t>
            </a:r>
            <a:endParaRPr lang="en-US" altLang="zh-CN" sz="4000" dirty="0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25020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u="sng" dirty="0">
                <a:solidFill>
                  <a:srgbClr val="00B0F0"/>
                </a:solidFill>
                <a:sym typeface="+mn-ea"/>
              </a:rPr>
              <a:t>http://expo.bootcss.com/</a:t>
            </a:r>
            <a:endParaRPr lang="zh-CN" altLang="en-US" sz="3200" u="sng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" y="2113915"/>
            <a:ext cx="7814310" cy="37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09599" y="190277"/>
            <a:ext cx="9791700" cy="7921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  <a:r>
              <a:rPr lang="zh-CN" altLang="en-US" sz="4000" dirty="0" smtClean="0">
                <a:sym typeface="+mn-ea"/>
              </a:rPr>
              <a:t>网站实例</a:t>
            </a:r>
            <a:endParaRPr lang="en-US" altLang="zh-CN" sz="4000" dirty="0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  <a:r>
              <a:rPr lang="zh-CN" altLang="en-US" sz="4000" dirty="0" smtClean="0">
                <a:sym typeface="+mn-ea"/>
              </a:rPr>
              <a:t>包含的内容</a:t>
            </a:r>
            <a:endParaRPr lang="en-US" altLang="zh-CN" sz="4000" dirty="0" smtClean="0"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776695" y="1219380"/>
            <a:ext cx="9843408" cy="55863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了一个带有网格系统、链接样式、背景的基本结构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设置、定义基本的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元素样式、可扩展的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，以及一个先进的网格系统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常见界面组件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创建进度条、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下拉菜单、导航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、按钮组、分页等等。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和组件类似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插件用来实现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对话框、轮播等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具有交互性的组件。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的组件、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插件来得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到自定义版本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*f*1"/>
  <p:tag name="KSO_WM_UNIT_CLEAR" val="1"/>
  <p:tag name="KSO_WM_UNIT_LAYERLEVEL" val="1"/>
  <p:tag name="KSO_WM_UNIT_VALUE" val="125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4*f*1"/>
  <p:tag name="KSO_WM_UNIT_CLEAR" val="1"/>
  <p:tag name="KSO_WM_UNIT_LAYERLEVEL" val="1"/>
  <p:tag name="KSO_WM_UNIT_VALUE" val="99"/>
  <p:tag name="KSO_WM_UNIT_HIGHLIGHT" val="0"/>
  <p:tag name="KSO_WM_UNIT_COMPATIBLE" val="0"/>
  <p:tag name="KSO_WM_UNIT_PRESET_TEXT_INDEX" val="5"/>
  <p:tag name="KSO_WM_UNIT_PRESET_TEXT_LEN" val="1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*f*1"/>
  <p:tag name="KSO_WM_UNIT_CLEAR" val="1"/>
  <p:tag name="KSO_WM_UNIT_LAYERLEVEL" val="1"/>
  <p:tag name="KSO_WM_UNIT_VALUE" val="125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1039</Words>
  <Application>Microsoft Office PowerPoint</Application>
  <PresentationFormat>宽屏</PresentationFormat>
  <Paragraphs>152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Microsoft Yahei</vt:lpstr>
      <vt:lpstr>黑体</vt:lpstr>
      <vt:lpstr>宋体</vt:lpstr>
      <vt:lpstr>微软雅黑</vt:lpstr>
      <vt:lpstr>Arial</vt:lpstr>
      <vt:lpstr>Britannic Bold</vt:lpstr>
      <vt:lpstr>Calibri</vt:lpstr>
      <vt:lpstr>Consolas</vt:lpstr>
      <vt:lpstr>Wingdings 2</vt:lpstr>
      <vt:lpstr>A000120141114A19PWBG</vt:lpstr>
      <vt:lpstr>H5方向基础课</vt:lpstr>
      <vt:lpstr>PowerPoint 演示文稿</vt:lpstr>
      <vt:lpstr>PowerPoint 演示文稿</vt:lpstr>
      <vt:lpstr>Bootstrap</vt:lpstr>
      <vt:lpstr>Bootstrap的优势</vt:lpstr>
      <vt:lpstr>Bootstrap</vt:lpstr>
      <vt:lpstr>Bootstrap网站</vt:lpstr>
      <vt:lpstr>Bootstrap网站实例</vt:lpstr>
      <vt:lpstr>Bootstrap包含的内容</vt:lpstr>
      <vt:lpstr>PowerPoint 演示文稿</vt:lpstr>
      <vt:lpstr>下载Bootstrap</vt:lpstr>
      <vt:lpstr>下载Bootstrap</vt:lpstr>
      <vt:lpstr>下载Bootstrap</vt:lpstr>
      <vt:lpstr>Bootstrap文件结构</vt:lpstr>
      <vt:lpstr>基本的html模板</vt:lpstr>
      <vt:lpstr>Bootstrap基本流程</vt:lpstr>
      <vt:lpstr>Bootstrap浏览器/设备支持</vt:lpstr>
      <vt:lpstr>PowerPoint 演示文稿</vt:lpstr>
      <vt:lpstr>HTML 5 文档类型（Doctype）</vt:lpstr>
      <vt:lpstr>移动设备优先</vt:lpstr>
      <vt:lpstr>排版与链接</vt:lpstr>
      <vt:lpstr>布局容器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101</cp:revision>
  <dcterms:created xsi:type="dcterms:W3CDTF">2017-02-07T05:33:00Z</dcterms:created>
  <dcterms:modified xsi:type="dcterms:W3CDTF">2017-08-16T14:51:17Z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