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5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6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7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8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9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10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11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12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13.xml" ContentType="application/vnd.openxmlformats-officedocument.theme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14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15.xml" ContentType="application/vnd.openxmlformats-officedocument.theme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theme/theme16.xml" ContentType="application/vnd.openxmlformats-officedocument.theme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theme/theme17.xml" ContentType="application/vnd.openxmlformats-officedocument.theme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theme/theme18.xml" ContentType="application/vnd.openxmlformats-officedocument.theme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theme/theme19.xml" ContentType="application/vnd.openxmlformats-officedocument.theme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theme/theme20.xml" ContentType="application/vnd.openxmlformats-officedocument.theme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theme/theme21.xml" ContentType="application/vnd.openxmlformats-officedocument.theme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22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theme/theme23.xml" ContentType="application/vnd.openxmlformats-officedocument.theme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theme/theme24.xml" ContentType="application/vnd.openxmlformats-officedocument.theme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theme/theme25.xml" ContentType="application/vnd.openxmlformats-officedocument.theme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theme/theme26.xml" ContentType="application/vnd.openxmlformats-officedocument.theme+xml"/>
  <Override PartName="/ppt/theme/theme27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2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4" r:id="rId2"/>
    <p:sldMasterId id="2147483660" r:id="rId3"/>
    <p:sldMasterId id="2147483666" r:id="rId4"/>
    <p:sldMasterId id="2147483672" r:id="rId5"/>
    <p:sldMasterId id="2147483678" r:id="rId6"/>
    <p:sldMasterId id="2147483684" r:id="rId7"/>
    <p:sldMasterId id="2147483690" r:id="rId8"/>
    <p:sldMasterId id="2147483696" r:id="rId9"/>
    <p:sldMasterId id="2147483702" r:id="rId10"/>
    <p:sldMasterId id="2147483708" r:id="rId11"/>
    <p:sldMasterId id="2147483714" r:id="rId12"/>
    <p:sldMasterId id="2147483720" r:id="rId13"/>
    <p:sldMasterId id="2147483726" r:id="rId14"/>
    <p:sldMasterId id="2147483738" r:id="rId15"/>
    <p:sldMasterId id="2147483744" r:id="rId16"/>
    <p:sldMasterId id="2147483750" r:id="rId17"/>
    <p:sldMasterId id="2147483768" r:id="rId18"/>
    <p:sldMasterId id="2147483774" r:id="rId19"/>
    <p:sldMasterId id="2147483780" r:id="rId20"/>
    <p:sldMasterId id="2147483786" r:id="rId21"/>
    <p:sldMasterId id="2147483792" r:id="rId22"/>
    <p:sldMasterId id="2147483798" r:id="rId23"/>
    <p:sldMasterId id="2147483804" r:id="rId24"/>
    <p:sldMasterId id="2147483810" r:id="rId25"/>
    <p:sldMasterId id="2147483816" r:id="rId26"/>
  </p:sldMasterIdLst>
  <p:notesMasterIdLst>
    <p:notesMasterId r:id="rId60"/>
  </p:notesMasterIdLst>
  <p:sldIdLst>
    <p:sldId id="897" r:id="rId27"/>
    <p:sldId id="1100" r:id="rId28"/>
    <p:sldId id="1007" r:id="rId29"/>
    <p:sldId id="1074" r:id="rId30"/>
    <p:sldId id="1075" r:id="rId31"/>
    <p:sldId id="1076" r:id="rId32"/>
    <p:sldId id="1077" r:id="rId33"/>
    <p:sldId id="1078" r:id="rId34"/>
    <p:sldId id="1101" r:id="rId35"/>
    <p:sldId id="1079" r:id="rId36"/>
    <p:sldId id="1080" r:id="rId37"/>
    <p:sldId id="1107" r:id="rId38"/>
    <p:sldId id="1102" r:id="rId39"/>
    <p:sldId id="1081" r:id="rId40"/>
    <p:sldId id="1082" r:id="rId41"/>
    <p:sldId id="1083" r:id="rId42"/>
    <p:sldId id="1109" r:id="rId43"/>
    <p:sldId id="1103" r:id="rId44"/>
    <p:sldId id="1084" r:id="rId45"/>
    <p:sldId id="1110" r:id="rId46"/>
    <p:sldId id="1085" r:id="rId47"/>
    <p:sldId id="1104" r:id="rId48"/>
    <p:sldId id="1087" r:id="rId49"/>
    <p:sldId id="1088" r:id="rId50"/>
    <p:sldId id="1108" r:id="rId51"/>
    <p:sldId id="1089" r:id="rId52"/>
    <p:sldId id="1105" r:id="rId53"/>
    <p:sldId id="1092" r:id="rId54"/>
    <p:sldId id="1093" r:id="rId55"/>
    <p:sldId id="1094" r:id="rId56"/>
    <p:sldId id="1095" r:id="rId57"/>
    <p:sldId id="1106" r:id="rId58"/>
    <p:sldId id="902" r:id="rId59"/>
  </p:sldIdLst>
  <p:sldSz cx="12192000" cy="6858000"/>
  <p:notesSz cx="6797675" cy="992822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544">
          <p15:clr>
            <a:srgbClr val="A4A3A4"/>
          </p15:clr>
        </p15:guide>
        <p15:guide id="2" pos="1857">
          <p15:clr>
            <a:srgbClr val="A4A3A4"/>
          </p15:clr>
        </p15:guide>
        <p15:guide id="3" pos="7513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08">
          <p15:clr>
            <a:srgbClr val="A4A3A4"/>
          </p15:clr>
        </p15:guide>
        <p15:guide id="2" pos="211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  <a:srgbClr val="008000"/>
    <a:srgbClr val="0000FF"/>
    <a:srgbClr val="FF0066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545" autoAdjust="0"/>
  </p:normalViewPr>
  <p:slideViewPr>
    <p:cSldViewPr snapToObjects="1">
      <p:cViewPr varScale="1">
        <p:scale>
          <a:sx n="64" d="100"/>
          <a:sy n="64" d="100"/>
        </p:scale>
        <p:origin x="-960" y="-96"/>
      </p:cViewPr>
      <p:guideLst>
        <p:guide orient="horz" pos="1544"/>
        <p:guide pos="1857"/>
        <p:guide pos="7513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0" d="100"/>
          <a:sy n="50" d="100"/>
        </p:scale>
        <p:origin x="-2772" y="-102"/>
      </p:cViewPr>
      <p:guideLst>
        <p:guide orient="horz" pos="3108"/>
        <p:guide pos="2118"/>
      </p:guideLst>
    </p:cSldViewPr>
  </p:notesViewPr>
  <p:gridSpacing cx="72033" cy="72033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Master" Target="slideMasters/slideMaster26.xml"/><Relationship Id="rId39" Type="http://schemas.openxmlformats.org/officeDocument/2006/relationships/slide" Target="slides/slide13.xml"/><Relationship Id="rId21" Type="http://schemas.openxmlformats.org/officeDocument/2006/relationships/slideMaster" Target="slideMasters/slideMaster21.xml"/><Relationship Id="rId34" Type="http://schemas.openxmlformats.org/officeDocument/2006/relationships/slide" Target="slides/slide8.xml"/><Relationship Id="rId42" Type="http://schemas.openxmlformats.org/officeDocument/2006/relationships/slide" Target="slides/slide16.xml"/><Relationship Id="rId47" Type="http://schemas.openxmlformats.org/officeDocument/2006/relationships/slide" Target="slides/slide21.xml"/><Relationship Id="rId50" Type="http://schemas.openxmlformats.org/officeDocument/2006/relationships/slide" Target="slides/slide24.xml"/><Relationship Id="rId55" Type="http://schemas.openxmlformats.org/officeDocument/2006/relationships/slide" Target="slides/slide29.xml"/><Relationship Id="rId63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Master" Target="slideMasters/slideMaster20.xml"/><Relationship Id="rId29" Type="http://schemas.openxmlformats.org/officeDocument/2006/relationships/slide" Target="slides/slide3.xml"/><Relationship Id="rId41" Type="http://schemas.openxmlformats.org/officeDocument/2006/relationships/slide" Target="slides/slide15.xml"/><Relationship Id="rId54" Type="http://schemas.openxmlformats.org/officeDocument/2006/relationships/slide" Target="slides/slide28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Master" Target="slideMasters/slideMaster24.xml"/><Relationship Id="rId32" Type="http://schemas.openxmlformats.org/officeDocument/2006/relationships/slide" Target="slides/slide6.xml"/><Relationship Id="rId37" Type="http://schemas.openxmlformats.org/officeDocument/2006/relationships/slide" Target="slides/slide11.xml"/><Relationship Id="rId40" Type="http://schemas.openxmlformats.org/officeDocument/2006/relationships/slide" Target="slides/slide14.xml"/><Relationship Id="rId45" Type="http://schemas.openxmlformats.org/officeDocument/2006/relationships/slide" Target="slides/slide19.xml"/><Relationship Id="rId53" Type="http://schemas.openxmlformats.org/officeDocument/2006/relationships/slide" Target="slides/slide27.xml"/><Relationship Id="rId58" Type="http://schemas.openxmlformats.org/officeDocument/2006/relationships/slide" Target="slides/slide32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" Target="slides/slide2.xml"/><Relationship Id="rId36" Type="http://schemas.openxmlformats.org/officeDocument/2006/relationships/slide" Target="slides/slide10.xml"/><Relationship Id="rId49" Type="http://schemas.openxmlformats.org/officeDocument/2006/relationships/slide" Target="slides/slide23.xml"/><Relationship Id="rId57" Type="http://schemas.openxmlformats.org/officeDocument/2006/relationships/slide" Target="slides/slide31.xml"/><Relationship Id="rId61" Type="http://schemas.openxmlformats.org/officeDocument/2006/relationships/presProps" Target="presProps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" Target="slides/slide5.xml"/><Relationship Id="rId44" Type="http://schemas.openxmlformats.org/officeDocument/2006/relationships/slide" Target="slides/slide18.xml"/><Relationship Id="rId52" Type="http://schemas.openxmlformats.org/officeDocument/2006/relationships/slide" Target="slides/slide26.xml"/><Relationship Id="rId60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" Target="slides/slide1.xml"/><Relationship Id="rId30" Type="http://schemas.openxmlformats.org/officeDocument/2006/relationships/slide" Target="slides/slide4.xml"/><Relationship Id="rId35" Type="http://schemas.openxmlformats.org/officeDocument/2006/relationships/slide" Target="slides/slide9.xml"/><Relationship Id="rId43" Type="http://schemas.openxmlformats.org/officeDocument/2006/relationships/slide" Target="slides/slide17.xml"/><Relationship Id="rId48" Type="http://schemas.openxmlformats.org/officeDocument/2006/relationships/slide" Target="slides/slide22.xml"/><Relationship Id="rId56" Type="http://schemas.openxmlformats.org/officeDocument/2006/relationships/slide" Target="slides/slide30.xml"/><Relationship Id="rId64" Type="http://schemas.openxmlformats.org/officeDocument/2006/relationships/tableStyles" Target="tableStyles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25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Master" Target="slideMasters/slideMaster25.xml"/><Relationship Id="rId33" Type="http://schemas.openxmlformats.org/officeDocument/2006/relationships/slide" Target="slides/slide7.xml"/><Relationship Id="rId38" Type="http://schemas.openxmlformats.org/officeDocument/2006/relationships/slide" Target="slides/slide12.xml"/><Relationship Id="rId46" Type="http://schemas.openxmlformats.org/officeDocument/2006/relationships/slide" Target="slides/slide20.xml"/><Relationship Id="rId59" Type="http://schemas.openxmlformats.org/officeDocument/2006/relationships/slide" Target="slides/slide3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#1">
  <dgm:title val=""/>
  <dgm:desc val=""/>
  <dgm:catLst>
    <dgm:cat type="colorful" pri="10200"/>
  </dgm:catLst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BCF7AB-3BB4-4EA1-BA5A-AB2B8CB214C4}" type="doc">
      <dgm:prSet loTypeId="urn:microsoft.com/office/officeart/2005/8/layout/list1#1" loCatId="list" qsTypeId="urn:microsoft.com/office/officeart/2005/8/quickstyle/3d1#1" qsCatId="3D" csTypeId="urn:microsoft.com/office/officeart/2005/8/colors/colorful2#1" csCatId="colorful" phldr="1"/>
      <dgm:spPr/>
      <dgm:t>
        <a:bodyPr/>
        <a:lstStyle/>
        <a:p>
          <a:endParaRPr lang="zh-CN" altLang="en-US"/>
        </a:p>
      </dgm:t>
    </dgm:pt>
    <dgm:pt modelId="{46EC75EF-E2B5-4E2B-B439-096523D57D77}">
      <dgm:prSet phldrT="[文本]" custT="1"/>
      <dgm:spPr/>
      <dgm:t>
        <a:bodyPr/>
        <a:lstStyle/>
        <a:p>
          <a:r>
            <a:rPr lang="en-US" altLang="zh-CN" sz="2000" dirty="0" smtClean="0"/>
            <a:t> </a:t>
          </a:r>
          <a:r>
            <a:rPr lang="en-US" altLang="zh-CN" sz="2600" dirty="0" smtClean="0"/>
            <a:t>LocalStorage</a:t>
          </a:r>
          <a:endParaRPr lang="zh-CN" altLang="en-US" sz="2600" dirty="0"/>
        </a:p>
      </dgm:t>
    </dgm:pt>
    <dgm:pt modelId="{70F3FDEC-3D09-4A93-9EE8-F49853431368}" type="parTrans" cxnId="{E39B29C4-8AC9-457E-929D-F3512C66EAFB}">
      <dgm:prSet/>
      <dgm:spPr/>
      <dgm:t>
        <a:bodyPr/>
        <a:lstStyle/>
        <a:p>
          <a:endParaRPr lang="zh-CN" altLang="en-US"/>
        </a:p>
      </dgm:t>
    </dgm:pt>
    <dgm:pt modelId="{81DC0D27-F40F-4B75-BF86-87EBA4C62199}" type="sibTrans" cxnId="{E39B29C4-8AC9-457E-929D-F3512C66EAFB}">
      <dgm:prSet/>
      <dgm:spPr/>
      <dgm:t>
        <a:bodyPr/>
        <a:lstStyle/>
        <a:p>
          <a:endParaRPr lang="zh-CN" altLang="en-US"/>
        </a:p>
      </dgm:t>
    </dgm:pt>
    <dgm:pt modelId="{E4E290A8-543A-4492-B3B6-EDB63659C9FE}">
      <dgm:prSet phldrT="[文本]" custT="1"/>
      <dgm:spPr/>
      <dgm:t>
        <a:bodyPr/>
        <a:lstStyle/>
        <a:p>
          <a:r>
            <a:rPr lang="en-US" altLang="zh-CN" sz="2000" dirty="0" smtClean="0"/>
            <a:t> </a:t>
          </a:r>
          <a:r>
            <a:rPr lang="en-US" altLang="zh-CN" sz="2600" dirty="0" smtClean="0"/>
            <a:t>SessionStorage</a:t>
          </a:r>
          <a:endParaRPr lang="zh-CN" altLang="en-US" sz="2600" dirty="0"/>
        </a:p>
      </dgm:t>
    </dgm:pt>
    <dgm:pt modelId="{92FB3184-518B-45E7-9B27-5EF494294173}" type="parTrans" cxnId="{4615814C-A052-4DF9-86B1-C0B6D1E2AE04}">
      <dgm:prSet/>
      <dgm:spPr/>
      <dgm:t>
        <a:bodyPr/>
        <a:lstStyle/>
        <a:p>
          <a:endParaRPr lang="zh-CN" altLang="en-US"/>
        </a:p>
      </dgm:t>
    </dgm:pt>
    <dgm:pt modelId="{23E23E67-2BAE-4DA6-BBE4-36A872802725}" type="sibTrans" cxnId="{4615814C-A052-4DF9-86B1-C0B6D1E2AE04}">
      <dgm:prSet/>
      <dgm:spPr/>
      <dgm:t>
        <a:bodyPr/>
        <a:lstStyle/>
        <a:p>
          <a:endParaRPr lang="zh-CN" altLang="en-US"/>
        </a:p>
      </dgm:t>
    </dgm:pt>
    <dgm:pt modelId="{59897929-0EC4-4766-9440-32BBC3145C76}">
      <dgm:prSet custT="1"/>
      <dgm:spPr/>
      <dgm:t>
        <a:bodyPr/>
        <a:lstStyle/>
        <a:p>
          <a:r>
            <a:rPr lang="zh-CN" altLang="en-US" sz="2600" dirty="0" smtClean="0"/>
            <a:t> </a:t>
          </a:r>
          <a:r>
            <a:rPr lang="zh-CN" altLang="en-US" sz="2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对象名称：</a:t>
          </a:r>
          <a:r>
            <a:rPr lang="en-US" altLang="zh-CN" sz="2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localStorage</a:t>
          </a:r>
          <a:endParaRPr lang="zh-CN" altLang="en-US" sz="2600" dirty="0">
            <a:solidFill>
              <a:srgbClr val="00000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55C85FA-7D15-4AB9-973B-EB23D7A3EEED}" type="parTrans" cxnId="{FEF3227F-E76D-475D-874D-42D041EF3A31}">
      <dgm:prSet/>
      <dgm:spPr/>
      <dgm:t>
        <a:bodyPr/>
        <a:lstStyle/>
        <a:p>
          <a:endParaRPr lang="zh-CN" altLang="en-US"/>
        </a:p>
      </dgm:t>
    </dgm:pt>
    <dgm:pt modelId="{B8485136-A598-47EA-B605-62CDF836062E}" type="sibTrans" cxnId="{FEF3227F-E76D-475D-874D-42D041EF3A31}">
      <dgm:prSet/>
      <dgm:spPr/>
      <dgm:t>
        <a:bodyPr/>
        <a:lstStyle/>
        <a:p>
          <a:endParaRPr lang="zh-CN" altLang="en-US"/>
        </a:p>
      </dgm:t>
    </dgm:pt>
    <dgm:pt modelId="{A2B25A59-4E91-4A74-9D33-BCC2349782DA}">
      <dgm:prSet custT="1"/>
      <dgm:spPr/>
      <dgm:t>
        <a:bodyPr/>
        <a:lstStyle/>
        <a:p>
          <a:r>
            <a:rPr lang="zh-CN" altLang="en-US" sz="2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 数据有效期：总是有效</a:t>
          </a:r>
          <a:endParaRPr lang="zh-CN" altLang="en-US" sz="2600" dirty="0">
            <a:solidFill>
              <a:srgbClr val="00000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5C13303-B6A1-409D-A3AF-27FF403AA136}" type="parTrans" cxnId="{3FE5B549-174E-4506-BCEB-205F40D1CF50}">
      <dgm:prSet/>
      <dgm:spPr/>
      <dgm:t>
        <a:bodyPr/>
        <a:lstStyle/>
        <a:p>
          <a:endParaRPr lang="zh-CN" altLang="en-US"/>
        </a:p>
      </dgm:t>
    </dgm:pt>
    <dgm:pt modelId="{19633A75-FCB7-4B46-A81A-F8C0D7AF3337}" type="sibTrans" cxnId="{3FE5B549-174E-4506-BCEB-205F40D1CF50}">
      <dgm:prSet/>
      <dgm:spPr/>
      <dgm:t>
        <a:bodyPr/>
        <a:lstStyle/>
        <a:p>
          <a:endParaRPr lang="zh-CN" altLang="en-US"/>
        </a:p>
      </dgm:t>
    </dgm:pt>
    <dgm:pt modelId="{8CBD086D-5435-4776-9F0F-A29572824236}">
      <dgm:prSet custT="1"/>
      <dgm:spPr/>
      <dgm:t>
        <a:bodyPr/>
        <a:lstStyle/>
        <a:p>
          <a:r>
            <a:rPr lang="en-US" altLang="zh-CN" sz="20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 </a:t>
          </a:r>
          <a:r>
            <a:rPr lang="zh-CN" altLang="en-US" sz="2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对象名称：</a:t>
          </a:r>
          <a:r>
            <a:rPr lang="en-US" altLang="zh-CN" sz="2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sessionStorage</a:t>
          </a:r>
          <a:endParaRPr lang="zh-CN" altLang="en-US" sz="2600" dirty="0">
            <a:solidFill>
              <a:srgbClr val="00000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0E6E5B2-F16A-4404-8794-F40A612605FA}" type="parTrans" cxnId="{177B9956-5402-4B8F-8CDC-187A349F80FD}">
      <dgm:prSet/>
      <dgm:spPr/>
      <dgm:t>
        <a:bodyPr/>
        <a:lstStyle/>
        <a:p>
          <a:endParaRPr lang="zh-CN" altLang="en-US"/>
        </a:p>
      </dgm:t>
    </dgm:pt>
    <dgm:pt modelId="{A14B0C72-11FB-48CF-A90B-3184CB6C2729}" type="sibTrans" cxnId="{177B9956-5402-4B8F-8CDC-187A349F80FD}">
      <dgm:prSet/>
      <dgm:spPr/>
      <dgm:t>
        <a:bodyPr/>
        <a:lstStyle/>
        <a:p>
          <a:endParaRPr lang="zh-CN" altLang="en-US"/>
        </a:p>
      </dgm:t>
    </dgm:pt>
    <dgm:pt modelId="{296E9957-F2D9-4C95-A99D-0DCB9379E5ED}">
      <dgm:prSet custT="1"/>
      <dgm:spPr/>
      <dgm:t>
        <a:bodyPr/>
        <a:lstStyle/>
        <a:p>
          <a:r>
            <a:rPr lang="en-US" altLang="zh-CN" sz="2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 </a:t>
          </a:r>
          <a:r>
            <a:rPr lang="zh-CN" altLang="en-US" sz="2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数据有效期：会话周期（浏览器关闭则失效）</a:t>
          </a:r>
          <a:endParaRPr lang="zh-CN" altLang="en-US" sz="2600" dirty="0">
            <a:solidFill>
              <a:srgbClr val="00000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5AAFB6C-1767-456E-A6DD-9B5220AA4AB0}" type="parTrans" cxnId="{CEA00481-B8A1-4744-B422-66CEEC0465DC}">
      <dgm:prSet/>
      <dgm:spPr/>
      <dgm:t>
        <a:bodyPr/>
        <a:lstStyle/>
        <a:p>
          <a:endParaRPr lang="zh-CN" altLang="en-US"/>
        </a:p>
      </dgm:t>
    </dgm:pt>
    <dgm:pt modelId="{F91B41B8-5D8E-4B1B-9FF8-7D1570147FD7}" type="sibTrans" cxnId="{CEA00481-B8A1-4744-B422-66CEEC0465DC}">
      <dgm:prSet/>
      <dgm:spPr/>
      <dgm:t>
        <a:bodyPr/>
        <a:lstStyle/>
        <a:p>
          <a:endParaRPr lang="zh-CN" altLang="en-US"/>
        </a:p>
      </dgm:t>
    </dgm:pt>
    <dgm:pt modelId="{E576E3E1-8ADF-4C16-9419-BD0FF2F09F03}" type="pres">
      <dgm:prSet presAssocID="{67BCF7AB-3BB4-4EA1-BA5A-AB2B8CB214C4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AED326B-F7FB-4765-9ECC-945FF66DC954}" type="pres">
      <dgm:prSet presAssocID="{46EC75EF-E2B5-4E2B-B439-096523D57D77}" presName="parentLin" presStyleCnt="0"/>
      <dgm:spPr/>
    </dgm:pt>
    <dgm:pt modelId="{9FDF8F93-EC8D-4FB3-8656-C9585B7872F1}" type="pres">
      <dgm:prSet presAssocID="{46EC75EF-E2B5-4E2B-B439-096523D57D77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8DBFAC97-E3C6-4358-9D2B-D7484F4DCDC8}" type="pres">
      <dgm:prSet presAssocID="{46EC75EF-E2B5-4E2B-B439-096523D57D77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A4EBAB2-29E5-47F4-B945-8484D6A290F3}" type="pres">
      <dgm:prSet presAssocID="{46EC75EF-E2B5-4E2B-B439-096523D57D77}" presName="negativeSpace" presStyleCnt="0"/>
      <dgm:spPr/>
    </dgm:pt>
    <dgm:pt modelId="{12684FB5-5185-48AA-B863-6D8D24487E1F}" type="pres">
      <dgm:prSet presAssocID="{46EC75EF-E2B5-4E2B-B439-096523D57D77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53A5402-D82B-4B38-B985-DD0737F8B730}" type="pres">
      <dgm:prSet presAssocID="{81DC0D27-F40F-4B75-BF86-87EBA4C62199}" presName="spaceBetweenRectangles" presStyleCnt="0"/>
      <dgm:spPr/>
    </dgm:pt>
    <dgm:pt modelId="{25CED406-0738-4629-A9C3-E5AB451C6B54}" type="pres">
      <dgm:prSet presAssocID="{E4E290A8-543A-4492-B3B6-EDB63659C9FE}" presName="parentLin" presStyleCnt="0"/>
      <dgm:spPr/>
    </dgm:pt>
    <dgm:pt modelId="{65F1AECB-038B-4A35-9B24-0C3D4035424E}" type="pres">
      <dgm:prSet presAssocID="{E4E290A8-543A-4492-B3B6-EDB63659C9FE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77EB9384-53DA-459D-8548-F6F4F961990F}" type="pres">
      <dgm:prSet presAssocID="{E4E290A8-543A-4492-B3B6-EDB63659C9FE}" presName="parentText" presStyleLbl="node1" presStyleIdx="1" presStyleCnt="2" custLinFactNeighborY="631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8957623-3A01-4650-BA06-B2189C22FF92}" type="pres">
      <dgm:prSet presAssocID="{E4E290A8-543A-4492-B3B6-EDB63659C9FE}" presName="negativeSpace" presStyleCnt="0"/>
      <dgm:spPr/>
    </dgm:pt>
    <dgm:pt modelId="{A780705E-41E8-416D-959F-31FAF66454B6}" type="pres">
      <dgm:prSet presAssocID="{E4E290A8-543A-4492-B3B6-EDB63659C9FE}" presName="childText" presStyleLbl="conFgAcc1" presStyleIdx="1" presStyleCnt="2" custLinFactNeighborY="2554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99CAE03-D8F8-450A-9E7C-DA51B678DF0A}" type="presOf" srcId="{296E9957-F2D9-4C95-A99D-0DCB9379E5ED}" destId="{A780705E-41E8-416D-959F-31FAF66454B6}" srcOrd="0" destOrd="1" presId="urn:microsoft.com/office/officeart/2005/8/layout/list1#1"/>
    <dgm:cxn modelId="{3FE5B549-174E-4506-BCEB-205F40D1CF50}" srcId="{46EC75EF-E2B5-4E2B-B439-096523D57D77}" destId="{A2B25A59-4E91-4A74-9D33-BCC2349782DA}" srcOrd="1" destOrd="0" parTransId="{A5C13303-B6A1-409D-A3AF-27FF403AA136}" sibTransId="{19633A75-FCB7-4B46-A81A-F8C0D7AF3337}"/>
    <dgm:cxn modelId="{BC746FF0-8485-4360-AC40-27B6A6930476}" type="presOf" srcId="{E4E290A8-543A-4492-B3B6-EDB63659C9FE}" destId="{77EB9384-53DA-459D-8548-F6F4F961990F}" srcOrd="1" destOrd="0" presId="urn:microsoft.com/office/officeart/2005/8/layout/list1#1"/>
    <dgm:cxn modelId="{177B9956-5402-4B8F-8CDC-187A349F80FD}" srcId="{E4E290A8-543A-4492-B3B6-EDB63659C9FE}" destId="{8CBD086D-5435-4776-9F0F-A29572824236}" srcOrd="0" destOrd="0" parTransId="{30E6E5B2-F16A-4404-8794-F40A612605FA}" sibTransId="{A14B0C72-11FB-48CF-A90B-3184CB6C2729}"/>
    <dgm:cxn modelId="{FEF3227F-E76D-475D-874D-42D041EF3A31}" srcId="{46EC75EF-E2B5-4E2B-B439-096523D57D77}" destId="{59897929-0EC4-4766-9440-32BBC3145C76}" srcOrd="0" destOrd="0" parTransId="{555C85FA-7D15-4AB9-973B-EB23D7A3EEED}" sibTransId="{B8485136-A598-47EA-B605-62CDF836062E}"/>
    <dgm:cxn modelId="{E39B29C4-8AC9-457E-929D-F3512C66EAFB}" srcId="{67BCF7AB-3BB4-4EA1-BA5A-AB2B8CB214C4}" destId="{46EC75EF-E2B5-4E2B-B439-096523D57D77}" srcOrd="0" destOrd="0" parTransId="{70F3FDEC-3D09-4A93-9EE8-F49853431368}" sibTransId="{81DC0D27-F40F-4B75-BF86-87EBA4C62199}"/>
    <dgm:cxn modelId="{43CCA579-7D45-4593-BD91-26354261D764}" type="presOf" srcId="{A2B25A59-4E91-4A74-9D33-BCC2349782DA}" destId="{12684FB5-5185-48AA-B863-6D8D24487E1F}" srcOrd="0" destOrd="1" presId="urn:microsoft.com/office/officeart/2005/8/layout/list1#1"/>
    <dgm:cxn modelId="{0E9FDE2B-C7D3-4621-A37A-55B5F22F6586}" type="presOf" srcId="{46EC75EF-E2B5-4E2B-B439-096523D57D77}" destId="{8DBFAC97-E3C6-4358-9D2B-D7484F4DCDC8}" srcOrd="1" destOrd="0" presId="urn:microsoft.com/office/officeart/2005/8/layout/list1#1"/>
    <dgm:cxn modelId="{961D8148-B9E2-4B68-9A7F-3EE0228E923A}" type="presOf" srcId="{E4E290A8-543A-4492-B3B6-EDB63659C9FE}" destId="{65F1AECB-038B-4A35-9B24-0C3D4035424E}" srcOrd="0" destOrd="0" presId="urn:microsoft.com/office/officeart/2005/8/layout/list1#1"/>
    <dgm:cxn modelId="{FBD73970-D698-45AF-9714-C4463C000212}" type="presOf" srcId="{67BCF7AB-3BB4-4EA1-BA5A-AB2B8CB214C4}" destId="{E576E3E1-8ADF-4C16-9419-BD0FF2F09F03}" srcOrd="0" destOrd="0" presId="urn:microsoft.com/office/officeart/2005/8/layout/list1#1"/>
    <dgm:cxn modelId="{525E546F-FD49-41E3-B4B4-1FA8B11CC77F}" type="presOf" srcId="{8CBD086D-5435-4776-9F0F-A29572824236}" destId="{A780705E-41E8-416D-959F-31FAF66454B6}" srcOrd="0" destOrd="0" presId="urn:microsoft.com/office/officeart/2005/8/layout/list1#1"/>
    <dgm:cxn modelId="{4615814C-A052-4DF9-86B1-C0B6D1E2AE04}" srcId="{67BCF7AB-3BB4-4EA1-BA5A-AB2B8CB214C4}" destId="{E4E290A8-543A-4492-B3B6-EDB63659C9FE}" srcOrd="1" destOrd="0" parTransId="{92FB3184-518B-45E7-9B27-5EF494294173}" sibTransId="{23E23E67-2BAE-4DA6-BBE4-36A872802725}"/>
    <dgm:cxn modelId="{CEA00481-B8A1-4744-B422-66CEEC0465DC}" srcId="{E4E290A8-543A-4492-B3B6-EDB63659C9FE}" destId="{296E9957-F2D9-4C95-A99D-0DCB9379E5ED}" srcOrd="1" destOrd="0" parTransId="{25AAFB6C-1767-456E-A6DD-9B5220AA4AB0}" sibTransId="{F91B41B8-5D8E-4B1B-9FF8-7D1570147FD7}"/>
    <dgm:cxn modelId="{582208FB-1F90-4F10-8F40-7B6A4A9EF950}" type="presOf" srcId="{59897929-0EC4-4766-9440-32BBC3145C76}" destId="{12684FB5-5185-48AA-B863-6D8D24487E1F}" srcOrd="0" destOrd="0" presId="urn:microsoft.com/office/officeart/2005/8/layout/list1#1"/>
    <dgm:cxn modelId="{F9297DB6-28CE-4AC4-843A-F27C2ADB86D3}" type="presOf" srcId="{46EC75EF-E2B5-4E2B-B439-096523D57D77}" destId="{9FDF8F93-EC8D-4FB3-8656-C9585B7872F1}" srcOrd="0" destOrd="0" presId="urn:microsoft.com/office/officeart/2005/8/layout/list1#1"/>
    <dgm:cxn modelId="{09573CD3-0C41-4510-96DB-23228A6E0AB5}" type="presParOf" srcId="{E576E3E1-8ADF-4C16-9419-BD0FF2F09F03}" destId="{CAED326B-F7FB-4765-9ECC-945FF66DC954}" srcOrd="0" destOrd="0" presId="urn:microsoft.com/office/officeart/2005/8/layout/list1#1"/>
    <dgm:cxn modelId="{6476D2F7-E15D-41C0-814F-C4FF9614BAA6}" type="presParOf" srcId="{CAED326B-F7FB-4765-9ECC-945FF66DC954}" destId="{9FDF8F93-EC8D-4FB3-8656-C9585B7872F1}" srcOrd="0" destOrd="0" presId="urn:microsoft.com/office/officeart/2005/8/layout/list1#1"/>
    <dgm:cxn modelId="{EDF8A4DB-5D0F-407E-A147-B9ABAA180532}" type="presParOf" srcId="{CAED326B-F7FB-4765-9ECC-945FF66DC954}" destId="{8DBFAC97-E3C6-4358-9D2B-D7484F4DCDC8}" srcOrd="1" destOrd="0" presId="urn:microsoft.com/office/officeart/2005/8/layout/list1#1"/>
    <dgm:cxn modelId="{D7C5ADB4-F01A-4CE9-A949-286EAC04ABA6}" type="presParOf" srcId="{E576E3E1-8ADF-4C16-9419-BD0FF2F09F03}" destId="{3A4EBAB2-29E5-47F4-B945-8484D6A290F3}" srcOrd="1" destOrd="0" presId="urn:microsoft.com/office/officeart/2005/8/layout/list1#1"/>
    <dgm:cxn modelId="{CF94D898-2E4E-400B-B358-BBFA5228C560}" type="presParOf" srcId="{E576E3E1-8ADF-4C16-9419-BD0FF2F09F03}" destId="{12684FB5-5185-48AA-B863-6D8D24487E1F}" srcOrd="2" destOrd="0" presId="urn:microsoft.com/office/officeart/2005/8/layout/list1#1"/>
    <dgm:cxn modelId="{45AF09FE-F248-4B8B-8A17-2FA1B529866B}" type="presParOf" srcId="{E576E3E1-8ADF-4C16-9419-BD0FF2F09F03}" destId="{E53A5402-D82B-4B38-B985-DD0737F8B730}" srcOrd="3" destOrd="0" presId="urn:microsoft.com/office/officeart/2005/8/layout/list1#1"/>
    <dgm:cxn modelId="{10CB3D4C-E570-4233-8EFF-0CD1AC5A7207}" type="presParOf" srcId="{E576E3E1-8ADF-4C16-9419-BD0FF2F09F03}" destId="{25CED406-0738-4629-A9C3-E5AB451C6B54}" srcOrd="4" destOrd="0" presId="urn:microsoft.com/office/officeart/2005/8/layout/list1#1"/>
    <dgm:cxn modelId="{B3BE07FA-114F-44CD-8F33-9061FCAA226B}" type="presParOf" srcId="{25CED406-0738-4629-A9C3-E5AB451C6B54}" destId="{65F1AECB-038B-4A35-9B24-0C3D4035424E}" srcOrd="0" destOrd="0" presId="urn:microsoft.com/office/officeart/2005/8/layout/list1#1"/>
    <dgm:cxn modelId="{2A5C2176-CB59-4CB4-BBE2-A0D476284AEF}" type="presParOf" srcId="{25CED406-0738-4629-A9C3-E5AB451C6B54}" destId="{77EB9384-53DA-459D-8548-F6F4F961990F}" srcOrd="1" destOrd="0" presId="urn:microsoft.com/office/officeart/2005/8/layout/list1#1"/>
    <dgm:cxn modelId="{470FCEAF-281B-4283-8E24-83B843D7E4F4}" type="presParOf" srcId="{E576E3E1-8ADF-4C16-9419-BD0FF2F09F03}" destId="{D8957623-3A01-4650-BA06-B2189C22FF92}" srcOrd="5" destOrd="0" presId="urn:microsoft.com/office/officeart/2005/8/layout/list1#1"/>
    <dgm:cxn modelId="{F36763E2-C7E9-4ED1-B92A-BBB490EF29AC}" type="presParOf" srcId="{E576E3E1-8ADF-4C16-9419-BD0FF2F09F03}" destId="{A780705E-41E8-416D-959F-31FAF66454B6}" srcOrd="6" destOrd="0" presId="urn:microsoft.com/office/officeart/2005/8/layout/list1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684FB5-5185-48AA-B863-6D8D24487E1F}">
      <dsp:nvSpPr>
        <dsp:cNvPr id="0" name=""/>
        <dsp:cNvSpPr/>
      </dsp:nvSpPr>
      <dsp:spPr>
        <a:xfrm>
          <a:off x="0" y="312356"/>
          <a:ext cx="7945162" cy="17529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16633" tIns="437388" rIns="616633" bIns="184912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600" kern="1200" dirty="0" smtClean="0"/>
            <a:t> </a:t>
          </a:r>
          <a:r>
            <a:rPr lang="zh-CN" altLang="en-US" sz="2600" kern="12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对象名称：</a:t>
          </a:r>
          <a:r>
            <a:rPr lang="en-US" altLang="zh-CN" sz="2600" kern="12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localStorage</a:t>
          </a:r>
          <a:endParaRPr lang="zh-CN" altLang="en-US" sz="2600" kern="1200" dirty="0">
            <a:solidFill>
              <a:srgbClr val="00000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600" kern="12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 数据有效期：总是有效</a:t>
          </a:r>
          <a:endParaRPr lang="zh-CN" altLang="en-US" sz="2600" kern="1200" dirty="0">
            <a:solidFill>
              <a:srgbClr val="00000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312356"/>
        <a:ext cx="7945162" cy="1752975"/>
      </dsp:txXfrm>
    </dsp:sp>
    <dsp:sp modelId="{8DBFAC97-E3C6-4358-9D2B-D7484F4DCDC8}">
      <dsp:nvSpPr>
        <dsp:cNvPr id="0" name=""/>
        <dsp:cNvSpPr/>
      </dsp:nvSpPr>
      <dsp:spPr>
        <a:xfrm>
          <a:off x="397258" y="2396"/>
          <a:ext cx="5561613" cy="6199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0216" tIns="0" rIns="210216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 </a:t>
          </a:r>
          <a:r>
            <a:rPr lang="en-US" altLang="zh-CN" sz="2600" kern="1200" dirty="0" smtClean="0"/>
            <a:t>LocalStorage</a:t>
          </a:r>
          <a:endParaRPr lang="zh-CN" altLang="en-US" sz="2600" kern="1200" dirty="0"/>
        </a:p>
      </dsp:txBody>
      <dsp:txXfrm>
        <a:off x="427520" y="32658"/>
        <a:ext cx="5501089" cy="559396"/>
      </dsp:txXfrm>
    </dsp:sp>
    <dsp:sp modelId="{A780705E-41E8-416D-959F-31FAF66454B6}">
      <dsp:nvSpPr>
        <dsp:cNvPr id="0" name=""/>
        <dsp:cNvSpPr/>
      </dsp:nvSpPr>
      <dsp:spPr>
        <a:xfrm>
          <a:off x="0" y="2491089"/>
          <a:ext cx="7945162" cy="16868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16161392"/>
              <a:satOff val="-19285"/>
              <a:lumOff val="-981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16633" tIns="437388" rIns="616633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 </a:t>
          </a:r>
          <a:r>
            <a:rPr lang="zh-CN" altLang="en-US" sz="2600" kern="12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对象名称：</a:t>
          </a:r>
          <a:r>
            <a:rPr lang="en-US" altLang="zh-CN" sz="2600" kern="12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sessionStorage</a:t>
          </a:r>
          <a:endParaRPr lang="zh-CN" altLang="en-US" sz="2600" kern="1200" dirty="0">
            <a:solidFill>
              <a:srgbClr val="00000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600" kern="12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 </a:t>
          </a:r>
          <a:r>
            <a:rPr lang="zh-CN" altLang="en-US" sz="2600" kern="12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数据有效期：会话周期（浏览器关闭则失效）</a:t>
          </a:r>
          <a:endParaRPr lang="zh-CN" altLang="en-US" sz="2600" kern="1200" dirty="0">
            <a:solidFill>
              <a:srgbClr val="00000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2491089"/>
        <a:ext cx="7945162" cy="1686825"/>
      </dsp:txXfrm>
    </dsp:sp>
    <dsp:sp modelId="{77EB9384-53DA-459D-8548-F6F4F961990F}">
      <dsp:nvSpPr>
        <dsp:cNvPr id="0" name=""/>
        <dsp:cNvSpPr/>
      </dsp:nvSpPr>
      <dsp:spPr>
        <a:xfrm>
          <a:off x="397258" y="2217886"/>
          <a:ext cx="5561613" cy="619920"/>
        </a:xfrm>
        <a:prstGeom prst="roundRect">
          <a:avLst/>
        </a:prstGeom>
        <a:gradFill rotWithShape="0">
          <a:gsLst>
            <a:gs pos="0">
              <a:schemeClr val="accent2">
                <a:hueOff val="16161392"/>
                <a:satOff val="-19285"/>
                <a:lumOff val="-98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16161392"/>
                <a:satOff val="-19285"/>
                <a:lumOff val="-98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16161392"/>
                <a:satOff val="-19285"/>
                <a:lumOff val="-98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0216" tIns="0" rIns="210216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 </a:t>
          </a:r>
          <a:r>
            <a:rPr lang="en-US" altLang="zh-CN" sz="2600" kern="1200" dirty="0" smtClean="0"/>
            <a:t>SessionStorage</a:t>
          </a:r>
          <a:endParaRPr lang="zh-CN" altLang="en-US" sz="2600" kern="1200" dirty="0"/>
        </a:p>
      </dsp:txBody>
      <dsp:txXfrm>
        <a:off x="427520" y="2248148"/>
        <a:ext cx="5501089" cy="5593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#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#1">
  <dgm:title val=""/>
  <dgm:desc val=""/>
  <dgm:catLst>
    <dgm:cat type="3D" pri="11100"/>
  </dgm:catLst>
  <dgm:scene3d>
    <a:camera prst="orthographicFront"/>
    <a:lightRig rig="threePt" dir="t"/>
  </dgm:scene3d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</a:p>
          <a:p>
            <a:pPr lvl="1"/>
            <a:r>
              <a:rPr lang="zh-CN" altLang="zh-CN" noProof="0" smtClean="0"/>
              <a:t>               </a:t>
            </a:r>
          </a:p>
          <a:p>
            <a:pPr lvl="2"/>
            <a:r>
              <a:rPr lang="zh-CN" altLang="zh-CN" noProof="0" smtClean="0"/>
              <a:t>                </a:t>
            </a:r>
          </a:p>
          <a:p>
            <a:pPr lvl="3"/>
            <a:r>
              <a:rPr lang="zh-CN" altLang="zh-CN" noProof="0" smtClean="0"/>
              <a:t>                </a:t>
            </a:r>
          </a:p>
          <a:p>
            <a:pPr lvl="4"/>
            <a:r>
              <a:rPr lang="zh-CN" altLang="zh-CN" noProof="0" smtClean="0"/>
              <a:t>                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 eaLnBrk="0" hangingPunct="0">
              <a:defRPr>
                <a:ea typeface="宋体" panose="02010600030101010101" pitchFamily="2" charset="-122"/>
              </a:defRPr>
            </a:lvl1pPr>
          </a:lstStyle>
          <a:p>
            <a:fld id="{D954A8C1-897D-45F8-BFAB-50E65247FAE3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7922233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4A8C1-897D-45F8-BFAB-50E65247FAE3}" type="slidenum">
              <a:rPr lang="zh-CN" altLang="zh-CN" smtClean="0"/>
              <a:t>32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8792969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4A8C1-897D-45F8-BFAB-50E65247FAE3}" type="slidenum">
              <a:rPr lang="zh-CN" altLang="zh-CN" smtClean="0"/>
              <a:t>17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531936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4A8C1-897D-45F8-BFAB-50E65247FAE3}" type="slidenum">
              <a:rPr lang="zh-CN" altLang="zh-CN" smtClean="0"/>
              <a:t>19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8785145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4A8C1-897D-45F8-BFAB-50E65247FAE3}" type="slidenum">
              <a:rPr lang="zh-CN" altLang="zh-CN" smtClean="0"/>
              <a:t>20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8785145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4A8C1-897D-45F8-BFAB-50E65247FAE3}" type="slidenum">
              <a:rPr lang="zh-CN" altLang="zh-CN" smtClean="0"/>
              <a:t>23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143974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1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3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4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5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6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7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8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9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0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0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903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482847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jpe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48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theme" Target="../theme/theme10.xml"/><Relationship Id="rId5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9.xml"/><Relationship Id="rId9" Type="http://schemas.openxmlformats.org/officeDocument/2006/relationships/image" Target="../media/image3.jpeg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5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52.xml"/><Relationship Id="rId1" Type="http://schemas.openxmlformats.org/officeDocument/2006/relationships/slideLayout" Target="../slideLayouts/slideLayout51.xml"/><Relationship Id="rId6" Type="http://schemas.openxmlformats.org/officeDocument/2006/relationships/theme" Target="../theme/theme11.xml"/><Relationship Id="rId5" Type="http://schemas.openxmlformats.org/officeDocument/2006/relationships/slideLayout" Target="../slideLayouts/slideLayout55.xml"/><Relationship Id="rId4" Type="http://schemas.openxmlformats.org/officeDocument/2006/relationships/slideLayout" Target="../slideLayouts/slideLayout54.xml"/><Relationship Id="rId9" Type="http://schemas.openxmlformats.org/officeDocument/2006/relationships/image" Target="../media/image3.jpeg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58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theme" Target="../theme/theme12.xml"/><Relationship Id="rId5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9.xml"/><Relationship Id="rId9" Type="http://schemas.openxmlformats.org/officeDocument/2006/relationships/image" Target="../media/image3.jpeg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6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theme" Target="../theme/theme13.xml"/><Relationship Id="rId5" Type="http://schemas.openxmlformats.org/officeDocument/2006/relationships/slideLayout" Target="../slideLayouts/slideLayout65.xml"/><Relationship Id="rId4" Type="http://schemas.openxmlformats.org/officeDocument/2006/relationships/slideLayout" Target="../slideLayouts/slideLayout64.xml"/><Relationship Id="rId9" Type="http://schemas.openxmlformats.org/officeDocument/2006/relationships/image" Target="../media/image3.jpeg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68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67.xml"/><Relationship Id="rId1" Type="http://schemas.openxmlformats.org/officeDocument/2006/relationships/slideLayout" Target="../slideLayouts/slideLayout66.xml"/><Relationship Id="rId6" Type="http://schemas.openxmlformats.org/officeDocument/2006/relationships/theme" Target="../theme/theme14.xml"/><Relationship Id="rId5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9.xml"/><Relationship Id="rId9" Type="http://schemas.openxmlformats.org/officeDocument/2006/relationships/image" Target="../media/image3.jpeg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7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72.xml"/><Relationship Id="rId1" Type="http://schemas.openxmlformats.org/officeDocument/2006/relationships/slideLayout" Target="../slideLayouts/slideLayout71.xml"/><Relationship Id="rId6" Type="http://schemas.openxmlformats.org/officeDocument/2006/relationships/theme" Target="../theme/theme15.xml"/><Relationship Id="rId5" Type="http://schemas.openxmlformats.org/officeDocument/2006/relationships/slideLayout" Target="../slideLayouts/slideLayout75.xml"/><Relationship Id="rId4" Type="http://schemas.openxmlformats.org/officeDocument/2006/relationships/slideLayout" Target="../slideLayouts/slideLayout74.xml"/><Relationship Id="rId9" Type="http://schemas.openxmlformats.org/officeDocument/2006/relationships/image" Target="../media/image3.jpeg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78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77.xml"/><Relationship Id="rId1" Type="http://schemas.openxmlformats.org/officeDocument/2006/relationships/slideLayout" Target="../slideLayouts/slideLayout76.xml"/><Relationship Id="rId6" Type="http://schemas.openxmlformats.org/officeDocument/2006/relationships/theme" Target="../theme/theme16.xml"/><Relationship Id="rId5" Type="http://schemas.openxmlformats.org/officeDocument/2006/relationships/slideLayout" Target="../slideLayouts/slideLayout80.xml"/><Relationship Id="rId4" Type="http://schemas.openxmlformats.org/officeDocument/2006/relationships/slideLayout" Target="../slideLayouts/slideLayout79.xml"/><Relationship Id="rId9" Type="http://schemas.openxmlformats.org/officeDocument/2006/relationships/image" Target="../media/image3.jpeg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8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82.xml"/><Relationship Id="rId1" Type="http://schemas.openxmlformats.org/officeDocument/2006/relationships/slideLayout" Target="../slideLayouts/slideLayout81.xml"/><Relationship Id="rId6" Type="http://schemas.openxmlformats.org/officeDocument/2006/relationships/theme" Target="../theme/theme17.xml"/><Relationship Id="rId5" Type="http://schemas.openxmlformats.org/officeDocument/2006/relationships/slideLayout" Target="../slideLayouts/slideLayout85.xml"/><Relationship Id="rId4" Type="http://schemas.openxmlformats.org/officeDocument/2006/relationships/slideLayout" Target="../slideLayouts/slideLayout84.xml"/><Relationship Id="rId9" Type="http://schemas.openxmlformats.org/officeDocument/2006/relationships/image" Target="../media/image3.jpeg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88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87.xml"/><Relationship Id="rId1" Type="http://schemas.openxmlformats.org/officeDocument/2006/relationships/slideLayout" Target="../slideLayouts/slideLayout86.xml"/><Relationship Id="rId6" Type="http://schemas.openxmlformats.org/officeDocument/2006/relationships/theme" Target="../theme/theme18.xml"/><Relationship Id="rId5" Type="http://schemas.openxmlformats.org/officeDocument/2006/relationships/slideLayout" Target="../slideLayouts/slideLayout90.xml"/><Relationship Id="rId4" Type="http://schemas.openxmlformats.org/officeDocument/2006/relationships/slideLayout" Target="../slideLayouts/slideLayout89.xml"/><Relationship Id="rId9" Type="http://schemas.openxmlformats.org/officeDocument/2006/relationships/image" Target="../media/image3.jpeg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9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92.xml"/><Relationship Id="rId1" Type="http://schemas.openxmlformats.org/officeDocument/2006/relationships/slideLayout" Target="../slideLayouts/slideLayout91.xml"/><Relationship Id="rId6" Type="http://schemas.openxmlformats.org/officeDocument/2006/relationships/theme" Target="../theme/theme19.xml"/><Relationship Id="rId5" Type="http://schemas.openxmlformats.org/officeDocument/2006/relationships/slideLayout" Target="../slideLayouts/slideLayout95.xml"/><Relationship Id="rId4" Type="http://schemas.openxmlformats.org/officeDocument/2006/relationships/slideLayout" Target="../slideLayouts/slideLayout94.xml"/><Relationship Id="rId9" Type="http://schemas.openxmlformats.org/officeDocument/2006/relationships/image" Target="../media/image3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3.jpeg"/></Relationships>
</file>

<file path=ppt/slideMasters/_rels/slideMaster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98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97.xml"/><Relationship Id="rId1" Type="http://schemas.openxmlformats.org/officeDocument/2006/relationships/slideLayout" Target="../slideLayouts/slideLayout96.xml"/><Relationship Id="rId6" Type="http://schemas.openxmlformats.org/officeDocument/2006/relationships/theme" Target="../theme/theme20.xml"/><Relationship Id="rId5" Type="http://schemas.openxmlformats.org/officeDocument/2006/relationships/slideLayout" Target="../slideLayouts/slideLayout100.xml"/><Relationship Id="rId4" Type="http://schemas.openxmlformats.org/officeDocument/2006/relationships/slideLayout" Target="../slideLayouts/slideLayout99.xml"/><Relationship Id="rId9" Type="http://schemas.openxmlformats.org/officeDocument/2006/relationships/image" Target="../media/image3.jpeg"/></Relationships>
</file>

<file path=ppt/slideMasters/_rels/slideMaster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10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102.xml"/><Relationship Id="rId1" Type="http://schemas.openxmlformats.org/officeDocument/2006/relationships/slideLayout" Target="../slideLayouts/slideLayout101.xml"/><Relationship Id="rId6" Type="http://schemas.openxmlformats.org/officeDocument/2006/relationships/theme" Target="../theme/theme21.xml"/><Relationship Id="rId5" Type="http://schemas.openxmlformats.org/officeDocument/2006/relationships/slideLayout" Target="../slideLayouts/slideLayout105.xml"/><Relationship Id="rId4" Type="http://schemas.openxmlformats.org/officeDocument/2006/relationships/slideLayout" Target="../slideLayouts/slideLayout104.xml"/><Relationship Id="rId9" Type="http://schemas.openxmlformats.org/officeDocument/2006/relationships/image" Target="../media/image3.jpeg"/></Relationships>
</file>

<file path=ppt/slideMasters/_rels/slideMaster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108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06.xml"/><Relationship Id="rId6" Type="http://schemas.openxmlformats.org/officeDocument/2006/relationships/theme" Target="../theme/theme22.xml"/><Relationship Id="rId5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109.xml"/><Relationship Id="rId9" Type="http://schemas.openxmlformats.org/officeDocument/2006/relationships/image" Target="../media/image3.jpeg"/></Relationships>
</file>

<file path=ppt/slideMasters/_rels/slideMaster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11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theme" Target="../theme/theme23.xml"/><Relationship Id="rId5" Type="http://schemas.openxmlformats.org/officeDocument/2006/relationships/slideLayout" Target="../slideLayouts/slideLayout115.xml"/><Relationship Id="rId4" Type="http://schemas.openxmlformats.org/officeDocument/2006/relationships/slideLayout" Target="../slideLayouts/slideLayout114.xml"/><Relationship Id="rId9" Type="http://schemas.openxmlformats.org/officeDocument/2006/relationships/image" Target="../media/image3.jpeg"/></Relationships>
</file>

<file path=ppt/slideMasters/_rels/slideMaster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118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117.xml"/><Relationship Id="rId1" Type="http://schemas.openxmlformats.org/officeDocument/2006/relationships/slideLayout" Target="../slideLayouts/slideLayout116.xml"/><Relationship Id="rId6" Type="http://schemas.openxmlformats.org/officeDocument/2006/relationships/theme" Target="../theme/theme24.xml"/><Relationship Id="rId5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9.xml"/><Relationship Id="rId9" Type="http://schemas.openxmlformats.org/officeDocument/2006/relationships/image" Target="../media/image3.jpeg"/></Relationships>
</file>

<file path=ppt/slideMasters/_rels/slideMaster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12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122.xml"/><Relationship Id="rId1" Type="http://schemas.openxmlformats.org/officeDocument/2006/relationships/slideLayout" Target="../slideLayouts/slideLayout121.xml"/><Relationship Id="rId6" Type="http://schemas.openxmlformats.org/officeDocument/2006/relationships/theme" Target="../theme/theme25.xml"/><Relationship Id="rId5" Type="http://schemas.openxmlformats.org/officeDocument/2006/relationships/slideLayout" Target="../slideLayouts/slideLayout125.xml"/><Relationship Id="rId4" Type="http://schemas.openxmlformats.org/officeDocument/2006/relationships/slideLayout" Target="../slideLayouts/slideLayout124.xml"/><Relationship Id="rId9" Type="http://schemas.openxmlformats.org/officeDocument/2006/relationships/image" Target="../media/image3.jpeg"/></Relationships>
</file>

<file path=ppt/slideMasters/_rels/slideMaster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128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127.xml"/><Relationship Id="rId1" Type="http://schemas.openxmlformats.org/officeDocument/2006/relationships/slideLayout" Target="../slideLayouts/slideLayout126.xml"/><Relationship Id="rId6" Type="http://schemas.openxmlformats.org/officeDocument/2006/relationships/theme" Target="../theme/theme26.xml"/><Relationship Id="rId5" Type="http://schemas.openxmlformats.org/officeDocument/2006/relationships/slideLayout" Target="../slideLayouts/slideLayout130.xml"/><Relationship Id="rId4" Type="http://schemas.openxmlformats.org/officeDocument/2006/relationships/slideLayout" Target="../slideLayouts/slideLayout129.xml"/><Relationship Id="rId9" Type="http://schemas.openxmlformats.org/officeDocument/2006/relationships/image" Target="../media/image3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9" Type="http://schemas.openxmlformats.org/officeDocument/2006/relationships/image" Target="../media/image3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18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Relationship Id="rId9" Type="http://schemas.openxmlformats.org/officeDocument/2006/relationships/image" Target="../media/image3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2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4.xml"/><Relationship Id="rId9" Type="http://schemas.openxmlformats.org/officeDocument/2006/relationships/image" Target="../media/image3.jpe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28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theme" Target="../theme/theme6.xml"/><Relationship Id="rId5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9.xml"/><Relationship Id="rId9" Type="http://schemas.openxmlformats.org/officeDocument/2006/relationships/image" Target="../media/image3.jpe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theme" Target="../theme/theme7.xml"/><Relationship Id="rId5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4.xml"/><Relationship Id="rId9" Type="http://schemas.openxmlformats.org/officeDocument/2006/relationships/image" Target="../media/image3.jpe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8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theme" Target="../theme/theme8.xml"/><Relationship Id="rId5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9.xml"/><Relationship Id="rId9" Type="http://schemas.openxmlformats.org/officeDocument/2006/relationships/image" Target="../media/image3.jpe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4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theme" Target="../theme/theme9.xml"/><Relationship Id="rId5" Type="http://schemas.openxmlformats.org/officeDocument/2006/relationships/slideLayout" Target="../slideLayouts/slideLayout45.xml"/><Relationship Id="rId4" Type="http://schemas.openxmlformats.org/officeDocument/2006/relationships/slideLayout" Target="../slideLayouts/slideLayout44.xml"/><Relationship Id="rId9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7" Type="http://schemas.openxmlformats.org/officeDocument/2006/relationships/image" Target="../media/image5.png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13.xml"/><Relationship Id="rId4" Type="http://schemas.openxmlformats.org/officeDocument/2006/relationships/tags" Target="../tags/tag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13" Type="http://schemas.openxmlformats.org/officeDocument/2006/relationships/tags" Target="../tags/tag16.xml"/><Relationship Id="rId3" Type="http://schemas.openxmlformats.org/officeDocument/2006/relationships/tags" Target="../tags/tag6.xml"/><Relationship Id="rId7" Type="http://schemas.openxmlformats.org/officeDocument/2006/relationships/tags" Target="../tags/tag10.xml"/><Relationship Id="rId12" Type="http://schemas.openxmlformats.org/officeDocument/2006/relationships/tags" Target="../tags/tag15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1" Type="http://schemas.openxmlformats.org/officeDocument/2006/relationships/tags" Target="../tags/tag14.xml"/><Relationship Id="rId5" Type="http://schemas.openxmlformats.org/officeDocument/2006/relationships/tags" Target="../tags/tag8.xml"/><Relationship Id="rId15" Type="http://schemas.openxmlformats.org/officeDocument/2006/relationships/image" Target="../media/image5.png"/><Relationship Id="rId10" Type="http://schemas.openxmlformats.org/officeDocument/2006/relationships/tags" Target="../tags/tag13.xml"/><Relationship Id="rId4" Type="http://schemas.openxmlformats.org/officeDocument/2006/relationships/tags" Target="../tags/tag7.xml"/><Relationship Id="rId9" Type="http://schemas.openxmlformats.org/officeDocument/2006/relationships/tags" Target="../tags/tag12.xml"/><Relationship Id="rId14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6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7" Type="http://schemas.openxmlformats.org/officeDocument/2006/relationships/image" Target="../media/image5.png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23.xml"/><Relationship Id="rId4" Type="http://schemas.openxmlformats.org/officeDocument/2006/relationships/tags" Target="../tags/tag2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7" Type="http://schemas.openxmlformats.org/officeDocument/2006/relationships/image" Target="../media/image5.png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128.xml"/><Relationship Id="rId4" Type="http://schemas.openxmlformats.org/officeDocument/2006/relationships/tags" Target="../tags/tag3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7" Type="http://schemas.openxmlformats.org/officeDocument/2006/relationships/image" Target="../media/image5.png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8.xml"/><Relationship Id="rId4" Type="http://schemas.openxmlformats.org/officeDocument/2006/relationships/tags" Target="../tags/tag2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4" Type="http://schemas.openxmlformats.org/officeDocument/2006/relationships/notesSlide" Target="../notesSlides/notesSlide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  <p:custDataLst>
              <p:tags r:id="rId2"/>
            </p:custDataLst>
          </p:nvPr>
        </p:nvSpPr>
        <p:spPr>
          <a:xfrm>
            <a:off x="261327" y="2163765"/>
            <a:ext cx="6845896" cy="1114424"/>
          </a:xfrm>
        </p:spPr>
        <p:txBody>
          <a:bodyPr>
            <a:noAutofit/>
          </a:bodyPr>
          <a:lstStyle/>
          <a:p>
            <a:r>
              <a:rPr lang="da-DK" altLang="zh-CN" sz="4800" dirty="0"/>
              <a:t>HTML5</a:t>
            </a:r>
            <a:r>
              <a:rPr lang="zh-CN" altLang="en-US" sz="4800" dirty="0"/>
              <a:t>与</a:t>
            </a:r>
            <a:r>
              <a:rPr lang="en-US" altLang="zh-CN" sz="4800" dirty="0"/>
              <a:t>CSS3</a:t>
            </a:r>
            <a:r>
              <a:rPr lang="zh-CN" altLang="en-US" sz="4800" dirty="0"/>
              <a:t>前端开发</a:t>
            </a:r>
            <a:endParaRPr lang="zh-CN" altLang="zh-CN" sz="48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431800" y="3933826"/>
            <a:ext cx="6312497" cy="609599"/>
          </a:xfrm>
        </p:spPr>
        <p:txBody>
          <a:bodyPr>
            <a:noAutofit/>
          </a:bodyPr>
          <a:lstStyle/>
          <a:p>
            <a:r>
              <a:rPr lang="zh-CN" altLang="en-US" sz="4000" dirty="0">
                <a:solidFill>
                  <a:srgbClr val="000000"/>
                </a:solidFill>
                <a:latin typeface="+mj-ea"/>
                <a:ea typeface="+mj-ea"/>
                <a:cs typeface="微软雅黑" panose="020B0503020204020204" pitchFamily="34" charset="-122"/>
              </a:rPr>
              <a:t>第六章 </a:t>
            </a:r>
            <a:r>
              <a:rPr lang="en-US" altLang="zh-CN" sz="4000" dirty="0">
                <a:solidFill>
                  <a:srgbClr val="000000"/>
                </a:solidFill>
                <a:latin typeface="+mj-ea"/>
                <a:ea typeface="+mj-ea"/>
                <a:cs typeface="微软雅黑" panose="020B0503020204020204" pitchFamily="34" charset="-122"/>
              </a:rPr>
              <a:t>Web</a:t>
            </a:r>
            <a:r>
              <a:rPr lang="zh-CN" altLang="en-US" sz="4000" dirty="0">
                <a:solidFill>
                  <a:srgbClr val="000000"/>
                </a:solidFill>
                <a:latin typeface="+mj-ea"/>
                <a:ea typeface="+mj-ea"/>
                <a:cs typeface="微软雅黑" panose="020B0503020204020204" pitchFamily="34" charset="-122"/>
              </a:rPr>
              <a:t>存储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800" dirty="0" smtClean="0">
                <a:sym typeface="+mn-ea"/>
              </a:rPr>
              <a:t>HTML5 Web </a:t>
            </a:r>
            <a:r>
              <a:rPr lang="zh-CN" altLang="en-US" sz="2800" dirty="0" smtClean="0">
                <a:sym typeface="+mn-ea"/>
              </a:rPr>
              <a:t>存储的</a:t>
            </a:r>
            <a:r>
              <a:rPr lang="zh-CN" altLang="en-US" sz="2800" dirty="0" smtClean="0">
                <a:solidFill>
                  <a:srgbClr val="FF0000"/>
                </a:solidFill>
                <a:sym typeface="+mn-ea"/>
              </a:rPr>
              <a:t>优点</a:t>
            </a:r>
            <a:r>
              <a:rPr lang="zh-CN" altLang="en-US" sz="2800" dirty="0" smtClean="0">
                <a:sym typeface="+mn-ea"/>
              </a:rPr>
              <a:t>：</a:t>
            </a:r>
            <a:endParaRPr lang="en-US" altLang="zh-CN" sz="28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40000"/>
              </a:lnSpc>
            </a:pPr>
            <a:r>
              <a:rPr lang="zh-CN" altLang="en-US" dirty="0" smtClean="0">
                <a:sym typeface="+mn-ea"/>
              </a:rPr>
              <a:t>存储空间更大，浏览器至少提供 </a:t>
            </a:r>
            <a:r>
              <a:rPr lang="en-US" altLang="zh-CN" dirty="0" smtClean="0">
                <a:sym typeface="+mn-ea"/>
              </a:rPr>
              <a:t>5M </a:t>
            </a:r>
            <a:r>
              <a:rPr lang="zh-CN" altLang="en-US" dirty="0" smtClean="0">
                <a:sym typeface="+mn-ea"/>
              </a:rPr>
              <a:t>的空间</a:t>
            </a:r>
            <a:endParaRPr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40000"/>
              </a:lnSpc>
            </a:pPr>
            <a:r>
              <a:rPr lang="zh-CN" altLang="en-US" dirty="0" smtClean="0">
                <a:sym typeface="+mn-ea"/>
              </a:rPr>
              <a:t>数据仅仅存储在本地，不会自动向服务器发送</a:t>
            </a:r>
            <a:endParaRPr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40000"/>
              </a:lnSpc>
            </a:pPr>
            <a:r>
              <a:rPr lang="zh-CN" altLang="en-US" dirty="0" smtClean="0">
                <a:sym typeface="+mn-ea"/>
              </a:rPr>
              <a:t>提供丰富的接口，方便的操作数据</a:t>
            </a:r>
            <a:endParaRPr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40000"/>
              </a:lnSpc>
            </a:pPr>
            <a:r>
              <a:rPr lang="zh-CN" altLang="en-US" dirty="0" smtClean="0">
                <a:sym typeface="+mn-ea"/>
              </a:rPr>
              <a:t>独立的存储空间，每个域都有各自存储空间，不会造成混乱</a:t>
            </a:r>
            <a:endParaRPr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>
                <a:sym typeface="+mn-ea"/>
              </a:rPr>
              <a:t>Web</a:t>
            </a:r>
            <a:r>
              <a:rPr lang="zh-CN" altLang="en-US">
                <a:sym typeface="+mn-ea"/>
              </a:rPr>
              <a:t>存储简介</a:t>
            </a:r>
            <a:endParaRPr lang="zh-CN" alt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3570" y="4672451"/>
            <a:ext cx="1006475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7994" y="4367053"/>
            <a:ext cx="1492250" cy="150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5905686" y="4694408"/>
            <a:ext cx="4857750" cy="1143000"/>
          </a:xfrm>
          <a:prstGeom prst="rect">
            <a:avLst/>
          </a:prstGeom>
          <a:solidFill>
            <a:schemeClr val="accent1"/>
          </a:solidFill>
          <a:ln w="9525" algn="ctr">
            <a:noFill/>
            <a:rou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/>
          <a:lstStyle/>
          <a:p>
            <a:pPr eaLnBrk="0" hangingPunct="0">
              <a:defRPr/>
            </a:pPr>
            <a:r>
              <a:rPr lang="zh-CN" altLang="en-US" sz="2400" dirty="0">
                <a:solidFill>
                  <a:schemeClr val="bg1"/>
                </a:solidFill>
              </a:rPr>
              <a:t>域：文件的来源地址，由协议、域名、端口组成。例如：</a:t>
            </a:r>
            <a:r>
              <a:rPr lang="en-US" altLang="zh-CN" sz="2400" dirty="0">
                <a:solidFill>
                  <a:schemeClr val="bg1"/>
                </a:solidFill>
              </a:rPr>
              <a:t>http://xxx.com:8010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333725" y="6023022"/>
            <a:ext cx="142782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rgbClr val="000000"/>
                </a:solidFill>
              </a:rPr>
              <a:t>Web</a:t>
            </a:r>
            <a:r>
              <a:rPr lang="zh-CN" altLang="en-US" sz="2400" dirty="0">
                <a:solidFill>
                  <a:srgbClr val="000000"/>
                </a:solidFill>
              </a:rPr>
              <a:t>存储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633012" y="6023022"/>
            <a:ext cx="114486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rgbClr val="000000"/>
                </a:solidFill>
              </a:rPr>
              <a:t>Cookie</a:t>
            </a:r>
            <a:endParaRPr lang="zh-CN" altLang="en-US" sz="2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Aft>
                <a:spcPts val="0"/>
              </a:spcAft>
            </a:pPr>
            <a:r>
              <a:rPr lang="en-US" altLang="zh-CN" sz="2800" dirty="0" err="1" smtClean="0">
                <a:solidFill>
                  <a:srgbClr val="FF0000"/>
                </a:solidFill>
                <a:sym typeface="+mn-ea"/>
              </a:rPr>
              <a:t>LocalStorage</a:t>
            </a:r>
          </a:p>
          <a:p>
            <a:pPr lvl="1">
              <a:lnSpc>
                <a:spcPct val="150000"/>
              </a:lnSpc>
            </a:pPr>
            <a:r>
              <a:rPr lang="zh-CN" altLang="en-US" sz="2600" dirty="0">
                <a:sym typeface="+mn-ea"/>
              </a:rPr>
              <a:t>将</a:t>
            </a:r>
            <a:r>
              <a:rPr lang="zh-CN" altLang="en-US" sz="2600" dirty="0">
                <a:solidFill>
                  <a:srgbClr val="C00000"/>
                </a:solidFill>
                <a:sym typeface="+mn-ea"/>
              </a:rPr>
              <a:t>数据保存在客户端本地的硬件设备中</a:t>
            </a:r>
            <a:r>
              <a:rPr lang="zh-CN" altLang="en-US" sz="2600" dirty="0">
                <a:sym typeface="+mn-ea"/>
              </a:rPr>
              <a:t>，即使浏览器被关闭了，该数据仍然存在，下次打开浏览器访问网站时仍然可以</a:t>
            </a:r>
            <a:r>
              <a:rPr lang="zh-CN" altLang="en-US" sz="2600" dirty="0">
                <a:solidFill>
                  <a:srgbClr val="C00000"/>
                </a:solidFill>
                <a:sym typeface="+mn-ea"/>
              </a:rPr>
              <a:t>继续使用</a:t>
            </a:r>
            <a:r>
              <a:rPr lang="zh-CN" altLang="en-US" sz="2600" dirty="0">
                <a:sym typeface="+mn-ea"/>
              </a:rPr>
              <a:t>。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 smtClean="0">
                <a:solidFill>
                  <a:srgbClr val="FF0000"/>
                </a:solidFill>
                <a:sym typeface="+mn-ea"/>
              </a:rPr>
              <a:t>Session Storage</a:t>
            </a:r>
            <a:endParaRPr lang="en-US" altLang="zh-CN" sz="2800" dirty="0" smtClean="0">
              <a:solidFill>
                <a:srgbClr val="0070C0"/>
              </a:solidFill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2600" dirty="0">
                <a:sym typeface="+mn-ea"/>
              </a:rPr>
              <a:t>将</a:t>
            </a:r>
            <a:r>
              <a:rPr lang="zh-CN" altLang="en-US" sz="2600" dirty="0">
                <a:solidFill>
                  <a:srgbClr val="C00000"/>
                </a:solidFill>
                <a:sym typeface="+mn-ea"/>
              </a:rPr>
              <a:t>数据保存在session对象中</a:t>
            </a:r>
            <a:r>
              <a:rPr lang="zh-CN" altLang="en-US" sz="2600" dirty="0" smtClean="0">
                <a:sym typeface="+mn-ea"/>
              </a:rPr>
              <a:t>。</a:t>
            </a:r>
            <a:r>
              <a:rPr lang="en-US" altLang="zh-CN" sz="2600" dirty="0" smtClean="0">
                <a:sym typeface="+mn-ea"/>
              </a:rPr>
              <a:t>session </a:t>
            </a:r>
            <a:r>
              <a:rPr lang="zh-CN" altLang="en-US" sz="2600" dirty="0" smtClean="0">
                <a:sym typeface="+mn-ea"/>
              </a:rPr>
              <a:t>是</a:t>
            </a:r>
            <a:r>
              <a:rPr lang="zh-CN" altLang="en-US" sz="2600" dirty="0">
                <a:sym typeface="+mn-ea"/>
              </a:rPr>
              <a:t>指用户在浏览某个网站时，从进入网站到浏览器关闭所经过的这段</a:t>
            </a:r>
            <a:r>
              <a:rPr lang="zh-CN" altLang="en-US" sz="2600" dirty="0" smtClean="0">
                <a:sym typeface="+mn-ea"/>
              </a:rPr>
              <a:t>时间。</a:t>
            </a:r>
            <a:r>
              <a:rPr lang="en-US" altLang="zh-CN" sz="2600" dirty="0" smtClean="0">
                <a:sym typeface="+mn-ea"/>
              </a:rPr>
              <a:t>session </a:t>
            </a:r>
            <a:r>
              <a:rPr lang="zh-CN" altLang="en-US" sz="2600" dirty="0">
                <a:sym typeface="+mn-ea"/>
              </a:rPr>
              <a:t>对象可以用来保存在这段时间内所要求</a:t>
            </a:r>
            <a:r>
              <a:rPr lang="zh-CN" altLang="en-US" sz="2600" dirty="0" smtClean="0">
                <a:sym typeface="+mn-ea"/>
              </a:rPr>
              <a:t>保存</a:t>
            </a:r>
            <a:r>
              <a:rPr lang="zh-CN" altLang="en-US" sz="2600" dirty="0">
                <a:sym typeface="+mn-ea"/>
              </a:rPr>
              <a:t>的</a:t>
            </a:r>
            <a:r>
              <a:rPr lang="zh-CN" altLang="en-US" sz="2600" dirty="0" smtClean="0">
                <a:sym typeface="+mn-ea"/>
              </a:rPr>
              <a:t>任何</a:t>
            </a:r>
            <a:r>
              <a:rPr lang="zh-CN" altLang="en-US" sz="2600" dirty="0">
                <a:sym typeface="+mn-ea"/>
              </a:rPr>
              <a:t>数据。当用户关闭浏览器窗口后，数据会被删除。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>
                <a:sym typeface="+mn-ea"/>
              </a:rPr>
              <a:t>Web</a:t>
            </a:r>
            <a:r>
              <a:rPr lang="zh-CN" altLang="en-US">
                <a:sym typeface="+mn-ea"/>
              </a:rPr>
              <a:t>存储提供两种存储机制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270345" y="6093943"/>
            <a:ext cx="9580389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sessionStorage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为临时保存，而</a:t>
            </a:r>
            <a:r>
              <a:rPr lang="en-US" altLang="zh-CN" sz="2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localStorage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为永久保存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/>
              <a:t>浏览器支持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8027065"/>
              </p:ext>
            </p:extLst>
          </p:nvPr>
        </p:nvGraphicFramePr>
        <p:xfrm>
          <a:off x="1918086" y="2060373"/>
          <a:ext cx="8128000" cy="3444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8944">
                  <a:extLst>
                    <a:ext uri="{9D8B030D-6E8A-4147-A177-3AD203B41FA5}">
                      <a16:colId xmlns="" xmlns:a16="http://schemas.microsoft.com/office/drawing/2014/main" val="2402214033"/>
                    </a:ext>
                  </a:extLst>
                </a:gridCol>
                <a:gridCol w="6369056">
                  <a:extLst>
                    <a:ext uri="{9D8B030D-6E8A-4147-A177-3AD203B41FA5}">
                      <a16:colId xmlns="" xmlns:a16="http://schemas.microsoft.com/office/drawing/2014/main" val="28254764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ts val="3800"/>
                        </a:lnSpc>
                      </a:pPr>
                      <a:r>
                        <a:rPr lang="zh-CN" altLang="en-US" sz="2800" dirty="0" smtClean="0"/>
                        <a:t>浏览器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800"/>
                        </a:lnSpc>
                      </a:pPr>
                      <a:r>
                        <a:rPr lang="zh-CN" altLang="en-US" sz="2800" dirty="0" smtClean="0"/>
                        <a:t>说明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47092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ts val="3800"/>
                        </a:lnSpc>
                      </a:pPr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IE</a:t>
                      </a:r>
                      <a:endParaRPr lang="zh-CN" altLang="en-US" sz="24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800"/>
                        </a:lnSpc>
                      </a:pPr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8.0</a:t>
                      </a:r>
                      <a:r>
                        <a:rPr lang="zh-CN" altLang="en-US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及以上的版本支持</a:t>
                      </a:r>
                      <a:endParaRPr lang="zh-CN" altLang="en-US" sz="24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47573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ts val="3800"/>
                        </a:lnSpc>
                      </a:pPr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Firefox</a:t>
                      </a:r>
                      <a:endParaRPr lang="zh-CN" altLang="en-US" sz="24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800"/>
                        </a:lnSpc>
                      </a:pPr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3.0</a:t>
                      </a:r>
                      <a:r>
                        <a:rPr lang="zh-CN" altLang="en-US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及以上的版本支持</a:t>
                      </a:r>
                      <a:endParaRPr lang="zh-CN" altLang="en-US" sz="24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498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ts val="3800"/>
                        </a:lnSpc>
                      </a:pPr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Opera</a:t>
                      </a:r>
                      <a:endParaRPr lang="zh-CN" altLang="en-US" sz="24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3765" rtl="0" eaLnBrk="1" fontAlgn="auto" latinLnBrk="0" hangingPunct="1">
                        <a:lnSpc>
                          <a:spcPts val="3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10.5</a:t>
                      </a:r>
                      <a:r>
                        <a:rPr lang="zh-CN" altLang="en-US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及以上的版本支持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74984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ts val="3800"/>
                        </a:lnSpc>
                      </a:pPr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Chrome</a:t>
                      </a:r>
                      <a:endParaRPr lang="zh-CN" altLang="en-US" sz="24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3765" rtl="0" eaLnBrk="1" fontAlgn="auto" latinLnBrk="0" hangingPunct="1">
                        <a:lnSpc>
                          <a:spcPts val="3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3.0</a:t>
                      </a:r>
                      <a:r>
                        <a:rPr lang="zh-CN" altLang="en-US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及以上的版本支持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64242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ts val="3800"/>
                        </a:lnSpc>
                      </a:pPr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Safari</a:t>
                      </a:r>
                      <a:endParaRPr lang="zh-CN" altLang="en-US" sz="24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3765" rtl="0" eaLnBrk="1" fontAlgn="auto" latinLnBrk="0" hangingPunct="1">
                        <a:lnSpc>
                          <a:spcPts val="3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4.0</a:t>
                      </a:r>
                      <a:r>
                        <a:rPr lang="zh-CN" altLang="en-US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及以上的版本支持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853120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286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1706562" y="2314578"/>
            <a:ext cx="8737600" cy="1314449"/>
            <a:chOff x="1849438" y="1833564"/>
            <a:chExt cx="5793551" cy="1314449"/>
          </a:xfrm>
        </p:grpSpPr>
        <p:sp>
          <p:nvSpPr>
            <p:cNvPr id="6146" name="MH_Number_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849438" y="1833564"/>
              <a:ext cx="1200150" cy="1314449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7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</a:t>
              </a:r>
              <a:r>
                <a:rPr lang="en-US" sz="7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2</a:t>
              </a:r>
              <a:endParaRPr lang="en-US" sz="7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6147" name="MH_Entry_1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197989" y="2117725"/>
              <a:ext cx="4445000" cy="746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7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anose="02010509060101010101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zh-CN" altLang="en-US" sz="4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4800" dirty="0" err="1" smtClean="0">
                  <a:solidFill>
                    <a:schemeClr val="tx1"/>
                  </a:solidFill>
                  <a:latin typeface="+mn-lt"/>
                  <a:ea typeface="+mn-ea"/>
                  <a:sym typeface="+mn-ea"/>
                </a:rPr>
                <a:t>LocalStorage</a:t>
              </a:r>
              <a:r>
                <a:rPr lang="zh-CN" altLang="en-US" sz="4800" dirty="0">
                  <a:solidFill>
                    <a:schemeClr val="tx1"/>
                  </a:solidFill>
                  <a:latin typeface="+mn-lt"/>
                  <a:ea typeface="+mn-ea"/>
                  <a:sym typeface="+mn-ea"/>
                </a:rPr>
                <a:t>使用</a:t>
              </a:r>
              <a:r>
                <a:rPr lang="zh-CN" altLang="en-US" sz="4800" dirty="0" smtClean="0">
                  <a:solidFill>
                    <a:schemeClr val="tx1"/>
                  </a:solidFill>
                  <a:latin typeface="+mn-lt"/>
                  <a:ea typeface="+mn-ea"/>
                  <a:sym typeface="+mn-ea"/>
                </a:rPr>
                <a:t>方法</a:t>
              </a:r>
              <a:endParaRPr lang="zh-CN" altLang="en-US" sz="4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zh-CN" altLang="en-US" sz="4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05393" y="547680"/>
            <a:ext cx="8067696" cy="7923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851515" cy="4643120"/>
          </a:xfrm>
        </p:spPr>
        <p:txBody>
          <a:bodyPr/>
          <a:lstStyle/>
          <a:p>
            <a:r>
              <a:rPr lang="zh-CN" altLang="en-US" dirty="0" smtClean="0">
                <a:sym typeface="+mn-ea"/>
              </a:rPr>
              <a:t>数据的组织形式：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>
                <a:sym typeface="+mn-ea"/>
              </a:rPr>
              <a:t>存储是基于</a:t>
            </a:r>
            <a:r>
              <a:rPr lang="zh-CN" altLang="en-US" dirty="0" smtClean="0">
                <a:solidFill>
                  <a:srgbClr val="C00000"/>
                </a:solidFill>
                <a:sym typeface="+mn-ea"/>
              </a:rPr>
              <a:t>键</a:t>
            </a:r>
            <a:r>
              <a:rPr lang="en-US" altLang="zh-CN" dirty="0" smtClean="0">
                <a:solidFill>
                  <a:srgbClr val="C00000"/>
                </a:solidFill>
                <a:sym typeface="+mn-ea"/>
              </a:rPr>
              <a:t>/</a:t>
            </a:r>
            <a:r>
              <a:rPr lang="zh-CN" altLang="en-US" dirty="0" smtClean="0">
                <a:solidFill>
                  <a:srgbClr val="C00000"/>
                </a:solidFill>
                <a:sym typeface="+mn-ea"/>
              </a:rPr>
              <a:t>值对</a:t>
            </a:r>
            <a:r>
              <a:rPr lang="zh-CN" altLang="en-US" dirty="0" smtClean="0">
                <a:sym typeface="+mn-ea"/>
              </a:rPr>
              <a:t>的</a:t>
            </a:r>
            <a:r>
              <a:rPr lang="zh-CN" altLang="en-US" dirty="0">
                <a:sym typeface="+mn-ea"/>
              </a:rPr>
              <a:t>形式存储的，每个键值对称为一个</a:t>
            </a:r>
            <a:r>
              <a:rPr lang="zh-CN" altLang="en-US" dirty="0">
                <a:solidFill>
                  <a:srgbClr val="C00000"/>
                </a:solidFill>
                <a:sym typeface="+mn-ea"/>
              </a:rPr>
              <a:t>项（</a:t>
            </a:r>
            <a:r>
              <a:rPr lang="en-US" altLang="zh-CN" dirty="0">
                <a:solidFill>
                  <a:srgbClr val="C00000"/>
                </a:solidFill>
                <a:sym typeface="+mn-ea"/>
              </a:rPr>
              <a:t>item</a:t>
            </a:r>
            <a:r>
              <a:rPr lang="zh-CN" altLang="en-US" dirty="0">
                <a:sym typeface="+mn-ea"/>
              </a:rPr>
              <a:t>）。</a:t>
            </a:r>
            <a:r>
              <a:rPr lang="zh-CN" altLang="en-US" dirty="0" smtClean="0">
                <a:sym typeface="+mn-ea"/>
              </a:rPr>
              <a:t>存储</a:t>
            </a:r>
            <a:r>
              <a:rPr lang="zh-CN" altLang="en-US" dirty="0">
                <a:sym typeface="+mn-ea"/>
              </a:rPr>
              <a:t>和检索数据都是通过指定的</a:t>
            </a:r>
            <a:r>
              <a:rPr lang="zh-CN" altLang="en-US" dirty="0">
                <a:solidFill>
                  <a:srgbClr val="C00000"/>
                </a:solidFill>
                <a:sym typeface="+mn-ea"/>
              </a:rPr>
              <a:t>键名</a:t>
            </a:r>
            <a:r>
              <a:rPr lang="zh-CN" altLang="en-US" dirty="0">
                <a:sym typeface="+mn-ea"/>
              </a:rPr>
              <a:t>。</a:t>
            </a:r>
            <a:endParaRPr lang="zh-CN" altLang="en-US" dirty="0">
              <a:solidFill>
                <a:srgbClr val="000000"/>
              </a:solidFill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sym typeface="+mn-ea"/>
              </a:rPr>
              <a:t>键名的类型是</a:t>
            </a:r>
            <a:r>
              <a:rPr lang="zh-CN" altLang="en-US" dirty="0">
                <a:solidFill>
                  <a:srgbClr val="C00000"/>
                </a:solidFill>
                <a:sym typeface="+mn-ea"/>
              </a:rPr>
              <a:t>字符串</a:t>
            </a:r>
            <a:r>
              <a:rPr lang="zh-CN" altLang="en-US" dirty="0">
                <a:sym typeface="+mn-ea"/>
              </a:rPr>
              <a:t>类型。</a:t>
            </a:r>
            <a:endParaRPr lang="zh-CN" altLang="en-US" dirty="0">
              <a:solidFill>
                <a:srgbClr val="000000"/>
              </a:solidFill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sym typeface="+mn-ea"/>
              </a:rPr>
              <a:t>值可以是包括字符串、布尔值</a:t>
            </a:r>
            <a:r>
              <a:rPr lang="zh-CN" altLang="en-US" dirty="0" smtClean="0">
                <a:sym typeface="+mn-ea"/>
              </a:rPr>
              <a:t>、数值在内</a:t>
            </a:r>
            <a:r>
              <a:rPr lang="zh-CN" altLang="en-US" dirty="0">
                <a:sym typeface="+mn-ea"/>
              </a:rPr>
              <a:t>的</a:t>
            </a:r>
            <a:r>
              <a:rPr lang="zh-CN" altLang="en-US" dirty="0">
                <a:solidFill>
                  <a:srgbClr val="C00000"/>
                </a:solidFill>
                <a:sym typeface="+mn-ea"/>
              </a:rPr>
              <a:t>任意</a:t>
            </a:r>
            <a:r>
              <a:rPr lang="zh-CN" altLang="en-US" dirty="0">
                <a:sym typeface="+mn-ea"/>
              </a:rPr>
              <a:t> </a:t>
            </a:r>
            <a:r>
              <a:rPr lang="en-US" altLang="zh-CN" dirty="0">
                <a:sym typeface="+mn-ea"/>
              </a:rPr>
              <a:t>JavaScript </a:t>
            </a:r>
            <a:r>
              <a:rPr lang="zh-CN" altLang="en-US" dirty="0" smtClean="0">
                <a:sym typeface="+mn-ea"/>
              </a:rPr>
              <a:t>类型</a:t>
            </a:r>
            <a:r>
              <a:rPr lang="zh-CN" altLang="en-US" dirty="0">
                <a:sym typeface="+mn-ea"/>
              </a:rPr>
              <a:t>。</a:t>
            </a:r>
            <a:endParaRPr lang="zh-CN" altLang="en-US" dirty="0" smtClean="0">
              <a:solidFill>
                <a:srgbClr val="FF0000"/>
              </a:solidFill>
              <a:sym typeface="+mn-ea"/>
            </a:endParaRPr>
          </a:p>
          <a:p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>
                <a:sym typeface="+mn-ea"/>
              </a:rPr>
              <a:t>Web Storage</a:t>
            </a:r>
            <a:r>
              <a:rPr lang="zh-CN" altLang="en-US">
                <a:sym typeface="+mn-ea"/>
              </a:rPr>
              <a:t>用法</a:t>
            </a:r>
            <a:endParaRPr lang="zh-CN" altLang="en-US" b="0" dirty="0">
              <a:solidFill>
                <a:srgbClr val="3376AD"/>
              </a:solidFill>
              <a:latin typeface="+mj-lt"/>
              <a:ea typeface="+mj-ea"/>
              <a:cs typeface="+mj-cs"/>
            </a:endParaRPr>
          </a:p>
          <a:p>
            <a:endParaRPr lang="zh-CN" altLang="en-US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825" y="4946650"/>
            <a:ext cx="2394585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直接箭头连接符 15"/>
          <p:cNvCxnSpPr/>
          <p:nvPr/>
        </p:nvCxnSpPr>
        <p:spPr bwMode="auto">
          <a:xfrm>
            <a:off x="4255770" y="5575935"/>
            <a:ext cx="1075690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7" name="椭圆 16"/>
          <p:cNvSpPr>
            <a:spLocks noChangeArrowheads="1"/>
          </p:cNvSpPr>
          <p:nvPr/>
        </p:nvSpPr>
        <p:spPr bwMode="auto">
          <a:xfrm>
            <a:off x="5501650" y="5030640"/>
            <a:ext cx="2589018" cy="1090913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2400" dirty="0">
                <a:solidFill>
                  <a:schemeClr val="bg1"/>
                </a:solidFill>
              </a:rPr>
              <a:t>Key : “view”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Value : “67”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cxnSp>
        <p:nvCxnSpPr>
          <p:cNvPr id="18" name="直接箭头连接符 17"/>
          <p:cNvCxnSpPr/>
          <p:nvPr/>
        </p:nvCxnSpPr>
        <p:spPr bwMode="auto">
          <a:xfrm>
            <a:off x="8222615" y="5575935"/>
            <a:ext cx="1075690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0923" y="4614798"/>
            <a:ext cx="1837147" cy="1848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5087538" y="6131532"/>
            <a:ext cx="276747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</a:rPr>
              <a:t>“键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</a:rPr>
              <a:t>/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</a:rPr>
              <a:t>值”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</a:rPr>
              <a:t>对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>
                <a:sym typeface="+mn-ea"/>
              </a:rPr>
              <a:t>通过浏览器工具，查看数据存储情况</a:t>
            </a:r>
            <a:endParaRPr lang="zh-CN" altLang="en-US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>
                <a:sym typeface="+mn-ea"/>
              </a:rPr>
              <a:t>Web Storage</a:t>
            </a:r>
            <a:r>
              <a:rPr lang="zh-CN" altLang="en-US">
                <a:sym typeface="+mn-ea"/>
              </a:rPr>
              <a:t>用法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070" y="2317750"/>
            <a:ext cx="10056495" cy="30530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>
                <a:sym typeface="+mn-ea"/>
              </a:rPr>
              <a:t>浏览器</a:t>
            </a:r>
            <a:r>
              <a:rPr lang="zh-CN" altLang="en-US" sz="2800" dirty="0">
                <a:sym typeface="+mn-ea"/>
              </a:rPr>
              <a:t>提供 </a:t>
            </a:r>
            <a:r>
              <a:rPr lang="en-US" altLang="zh-CN" sz="2800" b="1" dirty="0" err="1">
                <a:solidFill>
                  <a:srgbClr val="FF0000"/>
                </a:solidFill>
                <a:sym typeface="+mn-ea"/>
              </a:rPr>
              <a:t>localStorage </a:t>
            </a:r>
            <a:r>
              <a:rPr lang="zh-CN" altLang="en-US" sz="2800" b="1" dirty="0">
                <a:solidFill>
                  <a:srgbClr val="FF0000"/>
                </a:solidFill>
                <a:sym typeface="+mn-ea"/>
              </a:rPr>
              <a:t>对象</a:t>
            </a:r>
            <a:r>
              <a:rPr lang="zh-CN" altLang="en-US" sz="2800" dirty="0" smtClean="0">
                <a:sym typeface="+mn-ea"/>
              </a:rPr>
              <a:t>，包含</a:t>
            </a:r>
            <a:r>
              <a:rPr lang="zh-CN" altLang="en-US" sz="2800" dirty="0">
                <a:sym typeface="+mn-ea"/>
              </a:rPr>
              <a:t>一些操作数据的</a:t>
            </a:r>
            <a:r>
              <a:rPr lang="zh-CN" altLang="en-US" sz="2800" dirty="0" smtClean="0">
                <a:sym typeface="+mn-ea"/>
              </a:rPr>
              <a:t>方法</a:t>
            </a:r>
          </a:p>
          <a:p>
            <a:pPr lvl="1"/>
            <a:r>
              <a:rPr lang="zh-CN" altLang="en-US" sz="2600" dirty="0" smtClean="0">
                <a:solidFill>
                  <a:srgbClr val="C00000"/>
                </a:solidFill>
                <a:sym typeface="+mn-ea"/>
              </a:rPr>
              <a:t>检测浏览器是否支持</a:t>
            </a:r>
          </a:p>
          <a:p>
            <a:pPr marL="431800" lvl="1" indent="0">
              <a:buNone/>
            </a:pPr>
            <a:r>
              <a:rPr lang="en-US" altLang="zh-CN" sz="2600" dirty="0" smtClean="0">
                <a:sym typeface="+mn-ea"/>
              </a:rPr>
              <a:t>         if( </a:t>
            </a:r>
            <a:r>
              <a:rPr lang="en-US" altLang="zh-CN" sz="2600" dirty="0" err="1" smtClean="0">
                <a:sym typeface="+mn-ea"/>
              </a:rPr>
              <a:t>window.localStorage</a:t>
            </a:r>
            <a:r>
              <a:rPr lang="en-US" altLang="zh-CN" sz="2600" dirty="0" smtClean="0">
                <a:sym typeface="+mn-ea"/>
              </a:rPr>
              <a:t> ) { ... }</a:t>
            </a:r>
          </a:p>
          <a:p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>
                <a:sym typeface="+mn-ea"/>
              </a:rPr>
              <a:t>Web Storage API</a:t>
            </a:r>
            <a:endParaRPr lang="zh-CN" altLang="en-US" b="0" dirty="0">
              <a:solidFill>
                <a:srgbClr val="3376AD"/>
              </a:solidFill>
              <a:latin typeface="+mj-lt"/>
              <a:ea typeface="+mj-ea"/>
              <a:cs typeface="+mj-cs"/>
            </a:endParaRPr>
          </a:p>
          <a:p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134185" y="3356967"/>
            <a:ext cx="6194838" cy="3453253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600" dirty="0">
                <a:solidFill>
                  <a:srgbClr val="000000"/>
                </a:solidFill>
              </a:rPr>
              <a:t>if(</a:t>
            </a:r>
            <a:r>
              <a:rPr lang="zh-CN" altLang="en-US" sz="2600" dirty="0">
                <a:solidFill>
                  <a:srgbClr val="000000"/>
                </a:solidFill>
              </a:rPr>
              <a:t>！</a:t>
            </a:r>
            <a:r>
              <a:rPr lang="en-US" altLang="zh-CN" sz="2600" dirty="0" err="1">
                <a:solidFill>
                  <a:srgbClr val="000000"/>
                </a:solidFill>
              </a:rPr>
              <a:t>window.localStorage</a:t>
            </a:r>
            <a:r>
              <a:rPr lang="en-US" altLang="zh-CN" sz="2600" dirty="0" smtClean="0">
                <a:solidFill>
                  <a:srgbClr val="000000"/>
                </a:solidFill>
              </a:rPr>
              <a:t>) {</a:t>
            </a:r>
            <a:endParaRPr lang="en-US" altLang="zh-CN" sz="2600" dirty="0">
              <a:solidFill>
                <a:srgbClr val="00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2600" dirty="0" smtClean="0">
                <a:solidFill>
                  <a:srgbClr val="000000"/>
                </a:solidFill>
              </a:rPr>
              <a:t>      alert(“</a:t>
            </a:r>
            <a:r>
              <a:rPr lang="zh-CN" altLang="en-US" sz="2600" dirty="0" smtClean="0">
                <a:solidFill>
                  <a:srgbClr val="000000"/>
                </a:solidFill>
              </a:rPr>
              <a:t>浏览器</a:t>
            </a:r>
            <a:r>
              <a:rPr lang="zh-CN" altLang="en-US" sz="2600" dirty="0">
                <a:solidFill>
                  <a:srgbClr val="000000"/>
                </a:solidFill>
              </a:rPr>
              <a:t>不</a:t>
            </a:r>
            <a:r>
              <a:rPr lang="zh-CN" altLang="en-US" sz="2600" dirty="0" smtClean="0">
                <a:solidFill>
                  <a:srgbClr val="000000"/>
                </a:solidFill>
              </a:rPr>
              <a:t>支持</a:t>
            </a:r>
            <a:r>
              <a:rPr lang="en-US" altLang="zh-CN" sz="2600" dirty="0" err="1">
                <a:solidFill>
                  <a:srgbClr val="000000"/>
                </a:solidFill>
              </a:rPr>
              <a:t>localstorage</a:t>
            </a:r>
            <a:r>
              <a:rPr lang="en-US" altLang="zh-CN" sz="2600" dirty="0">
                <a:solidFill>
                  <a:srgbClr val="000000"/>
                </a:solidFill>
              </a:rPr>
              <a:t>");</a:t>
            </a:r>
          </a:p>
          <a:p>
            <a:pPr>
              <a:lnSpc>
                <a:spcPct val="120000"/>
              </a:lnSpc>
            </a:pPr>
            <a:r>
              <a:rPr lang="en-US" altLang="zh-CN" sz="2600" dirty="0">
                <a:solidFill>
                  <a:srgbClr val="000000"/>
                </a:solidFill>
              </a:rPr>
              <a:t>      </a:t>
            </a:r>
            <a:r>
              <a:rPr lang="en-US" altLang="zh-CN" sz="2600" dirty="0" smtClean="0">
                <a:solidFill>
                  <a:srgbClr val="000000"/>
                </a:solidFill>
              </a:rPr>
              <a:t>return </a:t>
            </a:r>
            <a:r>
              <a:rPr lang="en-US" altLang="zh-CN" sz="2600" dirty="0">
                <a:solidFill>
                  <a:srgbClr val="000000"/>
                </a:solidFill>
              </a:rPr>
              <a:t>false;</a:t>
            </a:r>
          </a:p>
          <a:p>
            <a:pPr>
              <a:lnSpc>
                <a:spcPct val="120000"/>
              </a:lnSpc>
            </a:pPr>
            <a:r>
              <a:rPr lang="en-US" altLang="zh-CN" sz="2600" dirty="0" smtClean="0">
                <a:solidFill>
                  <a:srgbClr val="000000"/>
                </a:solidFill>
              </a:rPr>
              <a:t>}</a:t>
            </a:r>
          </a:p>
          <a:p>
            <a:pPr>
              <a:lnSpc>
                <a:spcPct val="120000"/>
              </a:lnSpc>
            </a:pPr>
            <a:r>
              <a:rPr lang="en-US" altLang="zh-CN" sz="2600" dirty="0" smtClean="0">
                <a:solidFill>
                  <a:srgbClr val="000000"/>
                </a:solidFill>
              </a:rPr>
              <a:t>else</a:t>
            </a:r>
            <a:r>
              <a:rPr lang="en-US" altLang="zh-CN" sz="2600" dirty="0">
                <a:solidFill>
                  <a:srgbClr val="000000"/>
                </a:solidFill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altLang="zh-CN" sz="2600" dirty="0">
                <a:solidFill>
                  <a:srgbClr val="000000"/>
                </a:solidFill>
              </a:rPr>
              <a:t>      </a:t>
            </a:r>
            <a:r>
              <a:rPr lang="en-US" altLang="zh-CN" sz="2600" dirty="0" smtClean="0">
                <a:solidFill>
                  <a:srgbClr val="000000"/>
                </a:solidFill>
              </a:rPr>
              <a:t>//</a:t>
            </a:r>
            <a:r>
              <a:rPr lang="zh-CN" altLang="en-US" sz="2600" dirty="0">
                <a:solidFill>
                  <a:srgbClr val="000000"/>
                </a:solidFill>
              </a:rPr>
              <a:t>主逻辑业务</a:t>
            </a:r>
          </a:p>
          <a:p>
            <a:pPr>
              <a:lnSpc>
                <a:spcPct val="120000"/>
              </a:lnSpc>
            </a:pPr>
            <a:r>
              <a:rPr lang="en-US" altLang="zh-CN" sz="2600" dirty="0" smtClean="0">
                <a:solidFill>
                  <a:srgbClr val="000000"/>
                </a:solidFill>
              </a:rPr>
              <a:t>}</a:t>
            </a:r>
            <a:endParaRPr lang="zh-CN" altLang="en-US" sz="26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5279914"/>
          </a:xfrm>
        </p:spPr>
        <p:txBody>
          <a:bodyPr/>
          <a:lstStyle/>
          <a:p>
            <a:r>
              <a:rPr lang="zh-CN" altLang="en-US" sz="2800" dirty="0" smtClean="0">
                <a:sym typeface="+mn-ea"/>
              </a:rPr>
              <a:t>浏览器</a:t>
            </a:r>
            <a:r>
              <a:rPr lang="zh-CN" altLang="en-US" sz="2800" dirty="0">
                <a:sym typeface="+mn-ea"/>
              </a:rPr>
              <a:t>提供 </a:t>
            </a:r>
            <a:r>
              <a:rPr lang="en-US" altLang="zh-CN" sz="2800" b="1" dirty="0" err="1">
                <a:solidFill>
                  <a:srgbClr val="FF0000"/>
                </a:solidFill>
                <a:sym typeface="+mn-ea"/>
              </a:rPr>
              <a:t>localStorage </a:t>
            </a:r>
            <a:r>
              <a:rPr lang="zh-CN" altLang="en-US" sz="2800" b="1" dirty="0">
                <a:solidFill>
                  <a:srgbClr val="FF0000"/>
                </a:solidFill>
                <a:sym typeface="+mn-ea"/>
              </a:rPr>
              <a:t>对象</a:t>
            </a:r>
            <a:r>
              <a:rPr lang="zh-CN" altLang="en-US" sz="2800" dirty="0" smtClean="0">
                <a:sym typeface="+mn-ea"/>
              </a:rPr>
              <a:t>，包含</a:t>
            </a:r>
            <a:r>
              <a:rPr lang="zh-CN" altLang="en-US" sz="2800" dirty="0">
                <a:sym typeface="+mn-ea"/>
              </a:rPr>
              <a:t>一些操作数据的</a:t>
            </a:r>
            <a:r>
              <a:rPr lang="zh-CN" altLang="en-US" sz="2800" dirty="0" smtClean="0">
                <a:sym typeface="+mn-ea"/>
              </a:rPr>
              <a:t>方法</a:t>
            </a:r>
          </a:p>
          <a:p>
            <a:pPr lvl="1" algn="l"/>
            <a:r>
              <a:rPr lang="zh-CN" altLang="en-US" sz="2600" dirty="0" smtClean="0">
                <a:solidFill>
                  <a:srgbClr val="C00000"/>
                </a:solidFill>
                <a:sym typeface="+mn-ea"/>
              </a:rPr>
              <a:t>存储数据项</a:t>
            </a:r>
          </a:p>
          <a:p>
            <a:pPr marL="431800" lvl="1" indent="0">
              <a:buNone/>
            </a:pPr>
            <a:r>
              <a:rPr lang="en-US" altLang="zh-CN" sz="2600" dirty="0" err="1" smtClean="0">
                <a:sym typeface="+mn-ea"/>
              </a:rPr>
              <a:t>         localStorage.</a:t>
            </a:r>
            <a:r>
              <a:rPr lang="en-US" altLang="zh-CN" sz="2600" dirty="0" err="1" smtClean="0">
                <a:solidFill>
                  <a:srgbClr val="FF0000"/>
                </a:solidFill>
                <a:sym typeface="+mn-ea"/>
              </a:rPr>
              <a:t>setItem</a:t>
            </a:r>
            <a:r>
              <a:rPr lang="en-US" altLang="zh-CN" sz="2600" dirty="0" smtClean="0">
                <a:solidFill>
                  <a:srgbClr val="FF0000"/>
                </a:solidFill>
                <a:sym typeface="+mn-ea"/>
              </a:rPr>
              <a:t>(key, value)</a:t>
            </a:r>
          </a:p>
          <a:p>
            <a:pPr marL="431800" lvl="1" indent="0">
              <a:buNone/>
            </a:pPr>
            <a:r>
              <a:rPr lang="en-US" altLang="zh-CN" sz="2600" dirty="0" smtClean="0">
                <a:sym typeface="+mn-ea"/>
              </a:rPr>
              <a:t>         </a:t>
            </a:r>
            <a:r>
              <a:rPr lang="en-US" altLang="zh-CN" sz="2600" dirty="0" err="1" smtClean="0">
                <a:sym typeface="+mn-ea"/>
              </a:rPr>
              <a:t>localStorage</a:t>
            </a:r>
            <a:r>
              <a:rPr lang="en-US" altLang="zh-CN" sz="2600" dirty="0" smtClean="0">
                <a:solidFill>
                  <a:srgbClr val="000000"/>
                </a:solidFill>
                <a:sym typeface="+mn-ea"/>
              </a:rPr>
              <a:t>[</a:t>
            </a:r>
            <a:r>
              <a:rPr lang="en-US" altLang="zh-CN" dirty="0" smtClean="0"/>
              <a:t>"</a:t>
            </a:r>
            <a:r>
              <a:rPr lang="zh-CN" altLang="en-US" sz="2600" dirty="0" smtClean="0">
                <a:solidFill>
                  <a:srgbClr val="000000"/>
                </a:solidFill>
                <a:sym typeface="+mn-ea"/>
              </a:rPr>
              <a:t>key</a:t>
            </a:r>
            <a:r>
              <a:rPr lang="en-US" altLang="zh-CN" dirty="0" smtClean="0"/>
              <a:t>"</a:t>
            </a:r>
            <a:r>
              <a:rPr lang="zh-CN" altLang="en-US" sz="2600" dirty="0" smtClean="0">
                <a:solidFill>
                  <a:srgbClr val="000000"/>
                </a:solidFill>
                <a:sym typeface="+mn-ea"/>
              </a:rPr>
              <a:t>] = value</a:t>
            </a:r>
            <a:endParaRPr lang="en-US" altLang="zh-CN" sz="2600" dirty="0" smtClean="0">
              <a:solidFill>
                <a:srgbClr val="000000"/>
              </a:solidFill>
              <a:sym typeface="+mn-ea"/>
            </a:endParaRPr>
          </a:p>
          <a:p>
            <a:pPr marL="431800" lvl="1" indent="0">
              <a:buNone/>
            </a:pPr>
            <a:r>
              <a:rPr lang="en-US" altLang="zh-CN" dirty="0">
                <a:sym typeface="+mn-ea"/>
              </a:rPr>
              <a:t>	    </a:t>
            </a:r>
            <a:r>
              <a:rPr lang="en-US" altLang="zh-CN" dirty="0" err="1" smtClean="0">
                <a:sym typeface="+mn-ea"/>
              </a:rPr>
              <a:t>localStorage.key</a:t>
            </a:r>
            <a:r>
              <a:rPr lang="en-US" altLang="zh-CN" dirty="0" smtClean="0">
                <a:sym typeface="+mn-ea"/>
              </a:rPr>
              <a:t> </a:t>
            </a:r>
            <a:r>
              <a:rPr lang="en-US" altLang="zh-CN" dirty="0">
                <a:sym typeface="+mn-ea"/>
              </a:rPr>
              <a:t>= value</a:t>
            </a:r>
            <a:endParaRPr lang="zh-CN" altLang="en-US" sz="2600" dirty="0" smtClean="0">
              <a:solidFill>
                <a:srgbClr val="000000"/>
              </a:solidFill>
              <a:sym typeface="+mn-ea"/>
            </a:endParaRPr>
          </a:p>
          <a:p>
            <a:pPr lvl="1" algn="l"/>
            <a:r>
              <a:rPr lang="zh-CN" altLang="en-US" sz="2600" dirty="0" smtClean="0">
                <a:solidFill>
                  <a:srgbClr val="C00000"/>
                </a:solidFill>
                <a:sym typeface="+mn-ea"/>
              </a:rPr>
              <a:t>读取数据项</a:t>
            </a:r>
          </a:p>
          <a:p>
            <a:pPr marL="431800" lvl="1" indent="0">
              <a:buNone/>
            </a:pPr>
            <a:r>
              <a:rPr lang="en-US" altLang="zh-CN" sz="2600" dirty="0" err="1" smtClean="0">
                <a:sym typeface="+mn-ea"/>
              </a:rPr>
              <a:t>         localStorage.</a:t>
            </a:r>
            <a:r>
              <a:rPr lang="en-US" altLang="zh-CN" sz="2600" dirty="0" err="1" smtClean="0">
                <a:solidFill>
                  <a:srgbClr val="FF0000"/>
                </a:solidFill>
                <a:sym typeface="+mn-ea"/>
              </a:rPr>
              <a:t>getItem</a:t>
            </a:r>
            <a:r>
              <a:rPr lang="en-US" altLang="zh-CN" sz="2600" dirty="0" smtClean="0">
                <a:solidFill>
                  <a:srgbClr val="FF0000"/>
                </a:solidFill>
                <a:sym typeface="+mn-ea"/>
              </a:rPr>
              <a:t>(key)</a:t>
            </a:r>
          </a:p>
          <a:p>
            <a:pPr marL="431800" lvl="1" indent="0">
              <a:buNone/>
            </a:pPr>
            <a:r>
              <a:rPr lang="en-US" altLang="zh-CN" sz="2600" dirty="0" smtClean="0">
                <a:sym typeface="+mn-ea"/>
              </a:rPr>
              <a:t>         </a:t>
            </a:r>
            <a:r>
              <a:rPr lang="en-US" altLang="zh-CN" sz="2600" dirty="0" err="1" smtClean="0">
                <a:sym typeface="+mn-ea"/>
              </a:rPr>
              <a:t>localStorage</a:t>
            </a:r>
            <a:r>
              <a:rPr lang="en-US" altLang="zh-CN" dirty="0" smtClean="0">
                <a:sym typeface="+mn-ea"/>
              </a:rPr>
              <a:t>[</a:t>
            </a:r>
            <a:r>
              <a:rPr lang="en-US" altLang="zh-CN" dirty="0" smtClean="0"/>
              <a:t>"</a:t>
            </a:r>
            <a:r>
              <a:rPr lang="zh-CN" altLang="en-US" dirty="0">
                <a:sym typeface="+mn-ea"/>
              </a:rPr>
              <a:t>key</a:t>
            </a:r>
            <a:r>
              <a:rPr lang="en-US" altLang="zh-CN" dirty="0"/>
              <a:t>"</a:t>
            </a:r>
            <a:r>
              <a:rPr lang="zh-CN" altLang="en-US" dirty="0">
                <a:sym typeface="+mn-ea"/>
              </a:rPr>
              <a:t>] </a:t>
            </a:r>
            <a:endParaRPr lang="en-US" altLang="zh-CN" dirty="0" smtClean="0">
              <a:sym typeface="+mn-ea"/>
            </a:endParaRPr>
          </a:p>
          <a:p>
            <a:pPr marL="431800" lvl="1" indent="0">
              <a:buNone/>
            </a:pPr>
            <a:r>
              <a:rPr lang="en-US" altLang="zh-CN" sz="2600" dirty="0">
                <a:solidFill>
                  <a:srgbClr val="000000"/>
                </a:solidFill>
                <a:sym typeface="+mn-ea"/>
              </a:rPr>
              <a:t> </a:t>
            </a:r>
            <a:r>
              <a:rPr lang="en-US" altLang="zh-CN" sz="2600" dirty="0" smtClean="0">
                <a:solidFill>
                  <a:srgbClr val="000000"/>
                </a:solidFill>
                <a:sym typeface="+mn-ea"/>
              </a:rPr>
              <a:t>        </a:t>
            </a:r>
            <a:r>
              <a:rPr lang="en-US" altLang="zh-CN" sz="2600" dirty="0" err="1" smtClean="0">
                <a:solidFill>
                  <a:srgbClr val="000000"/>
                </a:solidFill>
                <a:sym typeface="+mn-ea"/>
              </a:rPr>
              <a:t>local</a:t>
            </a:r>
            <a:r>
              <a:rPr lang="en-US" altLang="zh-CN" dirty="0" err="1">
                <a:sym typeface="+mn-ea"/>
              </a:rPr>
              <a:t>Storage.key</a:t>
            </a:r>
            <a:endParaRPr lang="en-US" altLang="zh-CN" sz="2600" dirty="0" smtClean="0">
              <a:solidFill>
                <a:srgbClr val="000000"/>
              </a:solidFill>
            </a:endParaRPr>
          </a:p>
          <a:p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>
                <a:sym typeface="+mn-ea"/>
              </a:rPr>
              <a:t>Web Storage API</a:t>
            </a:r>
            <a:endParaRPr lang="zh-CN" altLang="en-US" b="0" dirty="0">
              <a:solidFill>
                <a:srgbClr val="3376AD"/>
              </a:solidFill>
              <a:latin typeface="+mj-lt"/>
              <a:ea typeface="+mj-ea"/>
              <a:cs typeface="+mj-cs"/>
            </a:endParaRPr>
          </a:p>
          <a:p>
            <a:endParaRPr lang="zh-CN" altLang="en-US"/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8355591" y="5840965"/>
            <a:ext cx="238558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sz="2800" dirty="0" smtClean="0">
                <a:solidFill>
                  <a:srgbClr val="000000"/>
                </a:solidFill>
              </a:rPr>
              <a:t>demo6-1.html</a:t>
            </a:r>
            <a:endParaRPr 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369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>
                <a:sym typeface="+mn-ea"/>
              </a:rPr>
              <a:t>浏览器</a:t>
            </a:r>
            <a:r>
              <a:rPr lang="zh-CN" altLang="en-US" sz="2800" dirty="0">
                <a:sym typeface="+mn-ea"/>
              </a:rPr>
              <a:t>提供 </a:t>
            </a:r>
            <a:r>
              <a:rPr lang="en-US" altLang="zh-CN" sz="2800" b="1" dirty="0" err="1">
                <a:solidFill>
                  <a:srgbClr val="FF0000"/>
                </a:solidFill>
                <a:sym typeface="+mn-ea"/>
              </a:rPr>
              <a:t>localStorage </a:t>
            </a:r>
            <a:r>
              <a:rPr lang="zh-CN" altLang="en-US" sz="2800" b="1" dirty="0">
                <a:solidFill>
                  <a:srgbClr val="FF0000"/>
                </a:solidFill>
                <a:sym typeface="+mn-ea"/>
              </a:rPr>
              <a:t>对象</a:t>
            </a:r>
            <a:r>
              <a:rPr lang="zh-CN" altLang="en-US" sz="2800" dirty="0" smtClean="0">
                <a:sym typeface="+mn-ea"/>
              </a:rPr>
              <a:t>，包含</a:t>
            </a:r>
            <a:r>
              <a:rPr lang="zh-CN" altLang="en-US" sz="2800" dirty="0">
                <a:sym typeface="+mn-ea"/>
              </a:rPr>
              <a:t>一些操作数据的</a:t>
            </a:r>
            <a:r>
              <a:rPr lang="zh-CN" altLang="en-US" sz="2800" dirty="0" smtClean="0">
                <a:sym typeface="+mn-ea"/>
              </a:rPr>
              <a:t>方法</a:t>
            </a:r>
          </a:p>
          <a:p>
            <a:pPr lvl="1"/>
            <a:r>
              <a:rPr lang="zh-CN" altLang="en-US" sz="2600" dirty="0" smtClean="0">
                <a:solidFill>
                  <a:srgbClr val="C00000"/>
                </a:solidFill>
                <a:sym typeface="+mn-ea"/>
              </a:rPr>
              <a:t>删除数据项</a:t>
            </a:r>
          </a:p>
          <a:p>
            <a:pPr marL="431800" lvl="1" indent="0">
              <a:buNone/>
            </a:pPr>
            <a:r>
              <a:rPr lang="en-US" altLang="zh-CN" sz="2600" dirty="0" err="1" smtClean="0">
                <a:sym typeface="+mn-ea"/>
              </a:rPr>
              <a:t>         localStorage.</a:t>
            </a:r>
            <a:r>
              <a:rPr lang="en-US" altLang="zh-CN" sz="2600" dirty="0" err="1" smtClean="0">
                <a:solidFill>
                  <a:srgbClr val="FF0000"/>
                </a:solidFill>
                <a:sym typeface="+mn-ea"/>
              </a:rPr>
              <a:t>removeItem</a:t>
            </a:r>
            <a:r>
              <a:rPr lang="en-US" altLang="zh-CN" sz="2600" dirty="0" smtClean="0">
                <a:solidFill>
                  <a:srgbClr val="FF0000"/>
                </a:solidFill>
                <a:sym typeface="+mn-ea"/>
              </a:rPr>
              <a:t>(key)</a:t>
            </a:r>
          </a:p>
          <a:p>
            <a:pPr lvl="1"/>
            <a:r>
              <a:rPr lang="zh-CN" altLang="en-US" sz="2600" dirty="0" smtClean="0">
                <a:solidFill>
                  <a:srgbClr val="0070C0"/>
                </a:solidFill>
                <a:sym typeface="+mn-ea"/>
              </a:rPr>
              <a:t> </a:t>
            </a:r>
            <a:r>
              <a:rPr lang="zh-CN" altLang="en-US" sz="2600" dirty="0" smtClean="0">
                <a:solidFill>
                  <a:srgbClr val="C00000"/>
                </a:solidFill>
                <a:sym typeface="+mn-ea"/>
              </a:rPr>
              <a:t>清除全部数据</a:t>
            </a:r>
          </a:p>
          <a:p>
            <a:pPr marL="431800" lvl="1" indent="0">
              <a:buNone/>
            </a:pPr>
            <a:r>
              <a:rPr lang="en-US" altLang="zh-CN" sz="2600" dirty="0" err="1" smtClean="0">
                <a:sym typeface="+mn-ea"/>
              </a:rPr>
              <a:t>         localStorage.</a:t>
            </a:r>
            <a:r>
              <a:rPr lang="en-US" altLang="zh-CN" sz="2600" dirty="0" err="1" smtClean="0">
                <a:solidFill>
                  <a:srgbClr val="FF0000"/>
                </a:solidFill>
                <a:sym typeface="+mn-ea"/>
              </a:rPr>
              <a:t>clear</a:t>
            </a:r>
            <a:r>
              <a:rPr lang="en-US" altLang="zh-CN" sz="2600" dirty="0" smtClean="0">
                <a:solidFill>
                  <a:srgbClr val="FF0000"/>
                </a:solidFill>
                <a:sym typeface="+mn-ea"/>
              </a:rPr>
              <a:t>( )</a:t>
            </a:r>
          </a:p>
          <a:p>
            <a:pPr lvl="1"/>
            <a:r>
              <a:rPr lang="zh-CN" altLang="en-US" sz="2600" dirty="0" smtClean="0">
                <a:solidFill>
                  <a:srgbClr val="C00000"/>
                </a:solidFill>
                <a:sym typeface="+mn-ea"/>
              </a:rPr>
              <a:t>获得键名</a:t>
            </a:r>
          </a:p>
          <a:p>
            <a:pPr marL="431800" lvl="1" indent="0">
              <a:buNone/>
            </a:pPr>
            <a:r>
              <a:rPr lang="en-US" altLang="zh-CN" sz="2600" dirty="0" err="1" smtClean="0">
                <a:sym typeface="+mn-ea"/>
              </a:rPr>
              <a:t>         localStorage.</a:t>
            </a:r>
            <a:r>
              <a:rPr lang="en-US" altLang="zh-CN" sz="2600" dirty="0" err="1" smtClean="0">
                <a:solidFill>
                  <a:srgbClr val="FF0000"/>
                </a:solidFill>
                <a:sym typeface="+mn-ea"/>
              </a:rPr>
              <a:t>key</a:t>
            </a:r>
            <a:r>
              <a:rPr lang="en-US" altLang="zh-CN" sz="2600" dirty="0" smtClean="0">
                <a:solidFill>
                  <a:srgbClr val="FF0000"/>
                </a:solidFill>
                <a:sym typeface="+mn-ea"/>
              </a:rPr>
              <a:t>(index)</a:t>
            </a:r>
          </a:p>
          <a:p>
            <a:pPr lvl="1"/>
            <a:r>
              <a:rPr lang="zh-CN" altLang="en-US" sz="2600" dirty="0" smtClean="0">
                <a:solidFill>
                  <a:srgbClr val="0070C0"/>
                </a:solidFill>
                <a:sym typeface="+mn-ea"/>
              </a:rPr>
              <a:t> </a:t>
            </a:r>
            <a:r>
              <a:rPr lang="zh-CN" altLang="en-US" sz="2600" dirty="0" smtClean="0">
                <a:solidFill>
                  <a:srgbClr val="C00000"/>
                </a:solidFill>
                <a:sym typeface="+mn-ea"/>
              </a:rPr>
              <a:t>获得数据项的个数</a:t>
            </a:r>
          </a:p>
          <a:p>
            <a:pPr marL="431800" lvl="1" indent="0">
              <a:buNone/>
            </a:pPr>
            <a:r>
              <a:rPr lang="en-US" altLang="zh-CN" sz="2600" dirty="0" err="1" smtClean="0">
                <a:sym typeface="+mn-ea"/>
              </a:rPr>
              <a:t>         localStorage.length</a:t>
            </a:r>
            <a:endParaRPr lang="en-US" altLang="zh-CN" sz="2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>
                <a:sym typeface="+mn-ea"/>
              </a:rPr>
              <a:t>Web Storage API</a:t>
            </a:r>
            <a:endParaRPr lang="zh-CN" altLang="en-US" b="0" dirty="0">
              <a:solidFill>
                <a:srgbClr val="3376AD"/>
              </a:solidFill>
              <a:latin typeface="+mj-lt"/>
              <a:ea typeface="+mj-ea"/>
              <a:cs typeface="+mj-cs"/>
            </a:endParaRPr>
          </a:p>
          <a:p>
            <a:endParaRPr lang="zh-CN" altLang="en-US"/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8040891" y="5849228"/>
            <a:ext cx="238558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sz="2800" dirty="0" smtClean="0">
                <a:solidFill>
                  <a:srgbClr val="000000"/>
                </a:solidFill>
              </a:rPr>
              <a:t>demo6-3.html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8040891" y="5301858"/>
            <a:ext cx="238558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sz="2800" dirty="0" smtClean="0">
                <a:solidFill>
                  <a:srgbClr val="000000"/>
                </a:solidFill>
              </a:rPr>
              <a:t>demo6-2.html</a:t>
            </a:r>
            <a:endParaRPr lang="en-US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>
                <a:sym typeface="+mn-ea"/>
              </a:rPr>
              <a:t>存储数据的数据类型</a:t>
            </a:r>
          </a:p>
          <a:p>
            <a:pPr lvl="1"/>
            <a:r>
              <a:rPr lang="zh-CN" altLang="en-US" sz="2600" dirty="0" smtClean="0">
                <a:sym typeface="+mn-ea"/>
              </a:rPr>
              <a:t>仅能存储</a:t>
            </a:r>
            <a:r>
              <a:rPr lang="zh-CN" altLang="en-US" sz="2600" dirty="0" smtClean="0">
                <a:solidFill>
                  <a:srgbClr val="C00000"/>
                </a:solidFill>
                <a:sym typeface="+mn-ea"/>
              </a:rPr>
              <a:t>字符串</a:t>
            </a:r>
            <a:r>
              <a:rPr lang="zh-CN" altLang="en-US" sz="2600" dirty="0" smtClean="0">
                <a:sym typeface="+mn-ea"/>
              </a:rPr>
              <a:t>类型的数据</a:t>
            </a:r>
            <a:endParaRPr lang="en-US" altLang="zh-CN" sz="2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ym typeface="+mn-ea"/>
              </a:rPr>
              <a:t>对象如何存储？</a:t>
            </a:r>
          </a:p>
          <a:p>
            <a:pPr lvl="1">
              <a:lnSpc>
                <a:spcPct val="140000"/>
              </a:lnSpc>
            </a:pPr>
            <a:r>
              <a:rPr lang="zh-CN" altLang="en-US" dirty="0">
                <a:sym typeface="+mn-ea"/>
              </a:rPr>
              <a:t>转换为字符串 </a:t>
            </a:r>
            <a:r>
              <a:rPr lang="en-US" altLang="zh-CN" dirty="0">
                <a:sym typeface="+mn-ea"/>
              </a:rPr>
              <a:t>—— JSON  API</a:t>
            </a:r>
            <a:endParaRPr lang="en-US" altLang="zh-CN" dirty="0">
              <a:solidFill>
                <a:srgbClr val="000000"/>
              </a:solidFill>
            </a:endParaRPr>
          </a:p>
          <a:p>
            <a:pPr lvl="1">
              <a:lnSpc>
                <a:spcPct val="140000"/>
              </a:lnSpc>
            </a:pPr>
            <a:r>
              <a:rPr lang="en-US" altLang="zh-CN" dirty="0" err="1">
                <a:solidFill>
                  <a:srgbClr val="FF0000"/>
                </a:solidFill>
                <a:sym typeface="+mn-ea"/>
              </a:rPr>
              <a:t>JSON.stringify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()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lnSpc>
                <a:spcPct val="140000"/>
              </a:lnSpc>
            </a:pPr>
            <a:r>
              <a:rPr lang="en-US" altLang="zh-CN" dirty="0" err="1">
                <a:solidFill>
                  <a:srgbClr val="FF0000"/>
                </a:solidFill>
                <a:sym typeface="+mn-ea"/>
              </a:rPr>
              <a:t>JSON.parse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()</a:t>
            </a:r>
            <a:endParaRPr lang="zh-CN" altLang="en-US" dirty="0">
              <a:solidFill>
                <a:srgbClr val="FF0000"/>
              </a:solidFill>
            </a:endParaRPr>
          </a:p>
          <a:p>
            <a:endParaRPr lang="zh-CN" altLang="en-US" dirty="0">
              <a:solidFill>
                <a:srgbClr val="000000"/>
              </a:solidFill>
            </a:endParaRPr>
          </a:p>
          <a:p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>
                <a:sym typeface="+mn-ea"/>
              </a:rPr>
              <a:t>Web Storage </a:t>
            </a:r>
            <a:r>
              <a:rPr lang="zh-CN" altLang="en-US">
                <a:sym typeface="+mn-ea"/>
              </a:rPr>
              <a:t>用法</a:t>
            </a:r>
            <a:endParaRPr lang="zh-CN" altLang="en-US" b="0" dirty="0">
              <a:solidFill>
                <a:srgbClr val="3376AD"/>
              </a:solidFill>
              <a:latin typeface="+mj-lt"/>
              <a:ea typeface="+mj-ea"/>
              <a:cs typeface="+mj-cs"/>
            </a:endParaRPr>
          </a:p>
          <a:p>
            <a:endParaRPr lang="zh-CN" alt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7248528" y="2852736"/>
            <a:ext cx="3745716" cy="240065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ts val="3600"/>
              </a:lnSpc>
            </a:pP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</a:rPr>
              <a:t>{</a:t>
            </a:r>
          </a:p>
          <a:p>
            <a:pPr eaLnBrk="1" hangingPunct="1">
              <a:lnSpc>
                <a:spcPts val="3600"/>
              </a:lnSpc>
            </a:pP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</a:rPr>
              <a:t>“sticky1” : ”test1”,</a:t>
            </a:r>
          </a:p>
          <a:p>
            <a:pPr eaLnBrk="1" hangingPunct="1">
              <a:lnSpc>
                <a:spcPts val="3600"/>
              </a:lnSpc>
            </a:pP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</a:rPr>
              <a:t>“sticky2” : “test2”,</a:t>
            </a:r>
          </a:p>
          <a:p>
            <a:pPr eaLnBrk="1" hangingPunct="1">
              <a:lnSpc>
                <a:spcPts val="3600"/>
              </a:lnSpc>
            </a:pP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</a:rPr>
              <a:t>   ...</a:t>
            </a:r>
          </a:p>
          <a:p>
            <a:pPr eaLnBrk="1" hangingPunct="1">
              <a:lnSpc>
                <a:spcPts val="3600"/>
              </a:lnSpc>
            </a:pP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</a:rPr>
              <a:t>}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09599" y="190277"/>
            <a:ext cx="9791700" cy="695548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3376AD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anose="020B0903060703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anose="020B0903060703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anose="020B0903060703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anose="020B0903060703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9pPr>
          </a:lstStyle>
          <a:p>
            <a:r>
              <a:rPr lang="zh-CN" altLang="en-US" sz="4000" dirty="0" smtClean="0"/>
              <a:t>主要内容</a:t>
            </a:r>
            <a:endParaRPr lang="zh-CN" altLang="en-US" sz="4000" dirty="0"/>
          </a:p>
        </p:txBody>
      </p:sp>
      <p:grpSp>
        <p:nvGrpSpPr>
          <p:cNvPr id="5" name="组合 4"/>
          <p:cNvGrpSpPr/>
          <p:nvPr>
            <p:custDataLst>
              <p:tags r:id="rId2"/>
            </p:custDataLst>
          </p:nvPr>
        </p:nvGrpSpPr>
        <p:grpSpPr>
          <a:xfrm>
            <a:off x="1179456" y="1698151"/>
            <a:ext cx="6739705" cy="476250"/>
            <a:chOff x="1465263" y="981075"/>
            <a:chExt cx="4981575" cy="476250"/>
          </a:xfrm>
        </p:grpSpPr>
        <p:sp>
          <p:nvSpPr>
            <p:cNvPr id="6" name="MH_Number_1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1465263" y="981075"/>
              <a:ext cx="1171608" cy="471488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</a:p>
          </p:txBody>
        </p:sp>
        <p:sp>
          <p:nvSpPr>
            <p:cNvPr id="7" name="MH_Entry_1"/>
            <p:cNvSpPr txBox="1"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2665413" y="981075"/>
              <a:ext cx="3781425" cy="476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15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anose="02010509060101010101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zh-CN" altLang="en-US" sz="3200" dirty="0">
                  <a:solidFill>
                    <a:srgbClr val="000000"/>
                  </a:solidFill>
                  <a:latin typeface="+mn-lt"/>
                  <a:ea typeface="+mn-ea"/>
                </a:rPr>
                <a:t>存储简介</a:t>
              </a:r>
            </a:p>
          </p:txBody>
        </p:sp>
      </p:grpSp>
      <p:grpSp>
        <p:nvGrpSpPr>
          <p:cNvPr id="8" name="组合 7"/>
          <p:cNvGrpSpPr/>
          <p:nvPr>
            <p:custDataLst>
              <p:tags r:id="rId3"/>
            </p:custDataLst>
          </p:nvPr>
        </p:nvGrpSpPr>
        <p:grpSpPr>
          <a:xfrm>
            <a:off x="1179456" y="2403734"/>
            <a:ext cx="6621488" cy="476250"/>
            <a:chOff x="1916113" y="1878013"/>
            <a:chExt cx="4973637" cy="476250"/>
          </a:xfrm>
        </p:grpSpPr>
        <p:sp>
          <p:nvSpPr>
            <p:cNvPr id="9" name="MH_Entry_2"/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3106738" y="1878013"/>
              <a:ext cx="3783012" cy="476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15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anose="02010509060101010101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da-DK" altLang="zh-CN" sz="3200" dirty="0">
                  <a:solidFill>
                    <a:srgbClr val="000000"/>
                  </a:solidFill>
                  <a:latin typeface="+mn-lt"/>
                  <a:ea typeface="+mn-ea"/>
                </a:rPr>
                <a:t>LocalStorage</a:t>
              </a:r>
              <a:r>
                <a:rPr lang="zh-CN" altLang="en-US" sz="3200" dirty="0">
                  <a:solidFill>
                    <a:srgbClr val="000000"/>
                  </a:solidFill>
                  <a:latin typeface="+mn-lt"/>
                  <a:ea typeface="+mn-ea"/>
                </a:rPr>
                <a:t>使用方法</a:t>
              </a:r>
            </a:p>
          </p:txBody>
        </p:sp>
        <p:sp>
          <p:nvSpPr>
            <p:cNvPr id="10" name="MH_Number_2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1916113" y="1879600"/>
              <a:ext cx="1190625" cy="471488"/>
            </a:xfrm>
            <a:prstGeom prst="homePlate">
              <a:avLst>
                <a:gd name="adj" fmla="val 50002"/>
              </a:avLst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</a:p>
          </p:txBody>
        </p:sp>
      </p:grpSp>
      <p:grpSp>
        <p:nvGrpSpPr>
          <p:cNvPr id="11" name="组合 10"/>
          <p:cNvGrpSpPr/>
          <p:nvPr>
            <p:custDataLst>
              <p:tags r:id="rId4"/>
            </p:custDataLst>
          </p:nvPr>
        </p:nvGrpSpPr>
        <p:grpSpPr>
          <a:xfrm>
            <a:off x="1179456" y="3109317"/>
            <a:ext cx="6621488" cy="476250"/>
            <a:chOff x="1465263" y="2774950"/>
            <a:chExt cx="4981575" cy="476250"/>
          </a:xfrm>
        </p:grpSpPr>
        <p:sp>
          <p:nvSpPr>
            <p:cNvPr id="12" name="MH_Number_3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1465263" y="2778125"/>
              <a:ext cx="1200150" cy="471488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</a:p>
          </p:txBody>
        </p:sp>
        <p:sp>
          <p:nvSpPr>
            <p:cNvPr id="13" name="MH_Entry_3"/>
            <p:cNvSpPr txBox="1"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2665413" y="2774950"/>
              <a:ext cx="3781425" cy="476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15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anose="02010509060101010101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da-DK" altLang="zh-CN" sz="3200" dirty="0">
                  <a:solidFill>
                    <a:srgbClr val="000000"/>
                  </a:solidFill>
                  <a:latin typeface="+mn-lt"/>
                  <a:ea typeface="+mn-ea"/>
                </a:rPr>
                <a:t>SessionStorage</a:t>
              </a:r>
              <a:r>
                <a:rPr lang="zh-CN" altLang="en-US" sz="3200" dirty="0">
                  <a:solidFill>
                    <a:srgbClr val="000000"/>
                  </a:solidFill>
                  <a:latin typeface="+mn-lt"/>
                  <a:ea typeface="+mn-ea"/>
                </a:rPr>
                <a:t>使用方法</a:t>
              </a:r>
            </a:p>
          </p:txBody>
        </p:sp>
      </p:grpSp>
      <p:grpSp>
        <p:nvGrpSpPr>
          <p:cNvPr id="2" name="组合 1"/>
          <p:cNvGrpSpPr/>
          <p:nvPr>
            <p:custDataLst>
              <p:tags r:id="rId5"/>
            </p:custDataLst>
          </p:nvPr>
        </p:nvGrpSpPr>
        <p:grpSpPr>
          <a:xfrm>
            <a:off x="1162946" y="3810357"/>
            <a:ext cx="6621488" cy="476250"/>
            <a:chOff x="1465263" y="2774950"/>
            <a:chExt cx="4981575" cy="476250"/>
          </a:xfrm>
        </p:grpSpPr>
        <p:sp>
          <p:nvSpPr>
            <p:cNvPr id="3" name="MH_Number_3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1465263" y="2778125"/>
              <a:ext cx="1200150" cy="471488"/>
            </a:xfrm>
            <a:prstGeom prst="homePlate">
              <a:avLst>
                <a:gd name="adj" fmla="val 50002"/>
              </a:avLst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</a:p>
          </p:txBody>
        </p:sp>
        <p:sp>
          <p:nvSpPr>
            <p:cNvPr id="14" name="MH_Entry_3"/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2665413" y="2774950"/>
              <a:ext cx="3781425" cy="476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15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anose="02010509060101010101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en-US" altLang="da-DK" sz="3200" dirty="0">
                  <a:solidFill>
                    <a:srgbClr val="000000"/>
                  </a:solidFill>
                  <a:latin typeface="+mn-lt"/>
                  <a:ea typeface="+mn-ea"/>
                </a:rPr>
                <a:t>Web Storage</a:t>
              </a:r>
              <a:r>
                <a:rPr lang="zh-CN" altLang="en-US" sz="3200" dirty="0">
                  <a:solidFill>
                    <a:srgbClr val="000000"/>
                  </a:solidFill>
                  <a:latin typeface="+mn-lt"/>
                  <a:ea typeface="+mn-ea"/>
                </a:rPr>
                <a:t>实例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dirty="0">
                <a:sym typeface="+mn-ea"/>
              </a:rPr>
              <a:t>Web Storage </a:t>
            </a:r>
            <a:r>
              <a:rPr lang="zh-CN" altLang="en-US" dirty="0">
                <a:sym typeface="+mn-ea"/>
              </a:rPr>
              <a:t>用法</a:t>
            </a:r>
            <a:endParaRPr lang="zh-CN" altLang="en-US" b="0" dirty="0">
              <a:solidFill>
                <a:srgbClr val="3376AD"/>
              </a:solidFill>
              <a:latin typeface="+mj-lt"/>
              <a:ea typeface="+mj-ea"/>
              <a:cs typeface="+mj-cs"/>
            </a:endParaRPr>
          </a:p>
          <a:p>
            <a:endParaRPr lang="zh-CN" altLang="en-US" dirty="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863486" y="1225689"/>
            <a:ext cx="10300719" cy="49199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ts val="3800"/>
              </a:lnSpc>
            </a:pPr>
            <a:r>
              <a:rPr lang="en-US" altLang="zh-CN" sz="25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    </a:t>
            </a:r>
            <a:r>
              <a:rPr lang="en-US" altLang="zh-CN" sz="2500" dirty="0" err="1" smtClean="0">
                <a:solidFill>
                  <a:srgbClr val="000000"/>
                </a:solidFill>
                <a:latin typeface="微软雅黑" panose="020B0503020204020204" pitchFamily="34" charset="-122"/>
              </a:rPr>
              <a:t>var</a:t>
            </a:r>
            <a:r>
              <a:rPr lang="en-US" altLang="zh-CN" sz="25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latin typeface="微软雅黑" panose="020B0503020204020204" pitchFamily="34" charset="-122"/>
              </a:rPr>
              <a:t>storage=</a:t>
            </a:r>
            <a:r>
              <a:rPr lang="en-US" altLang="zh-CN" sz="2500" dirty="0" err="1">
                <a:solidFill>
                  <a:srgbClr val="000000"/>
                </a:solidFill>
                <a:latin typeface="微软雅黑" panose="020B0503020204020204" pitchFamily="34" charset="-122"/>
              </a:rPr>
              <a:t>window.localStorage</a:t>
            </a:r>
            <a:r>
              <a:rPr lang="en-US" altLang="zh-CN" sz="2500" dirty="0">
                <a:solidFill>
                  <a:srgbClr val="000000"/>
                </a:solidFill>
                <a:latin typeface="微软雅黑" panose="020B0503020204020204" pitchFamily="34" charset="-122"/>
              </a:rPr>
              <a:t>;</a:t>
            </a:r>
          </a:p>
          <a:p>
            <a:pPr eaLnBrk="1" hangingPunct="1">
              <a:lnSpc>
                <a:spcPts val="3800"/>
              </a:lnSpc>
            </a:pPr>
            <a:r>
              <a:rPr lang="en-US" altLang="zh-CN" sz="2500" dirty="0">
                <a:solidFill>
                  <a:srgbClr val="000000"/>
                </a:solidFill>
                <a:latin typeface="微软雅黑" panose="020B0503020204020204" pitchFamily="34" charset="-122"/>
              </a:rPr>
              <a:t>    </a:t>
            </a:r>
            <a:r>
              <a:rPr lang="en-US" altLang="zh-CN" sz="2500" dirty="0" err="1" smtClean="0">
                <a:solidFill>
                  <a:srgbClr val="000000"/>
                </a:solidFill>
                <a:latin typeface="微软雅黑" panose="020B0503020204020204" pitchFamily="34" charset="-122"/>
              </a:rPr>
              <a:t>var</a:t>
            </a:r>
            <a:r>
              <a:rPr lang="en-US" altLang="zh-CN" sz="25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latin typeface="微软雅黑" panose="020B0503020204020204" pitchFamily="34" charset="-122"/>
              </a:rPr>
              <a:t>data={</a:t>
            </a:r>
          </a:p>
          <a:p>
            <a:pPr eaLnBrk="1" hangingPunct="1">
              <a:lnSpc>
                <a:spcPts val="3800"/>
              </a:lnSpc>
            </a:pPr>
            <a:r>
              <a:rPr lang="en-US" altLang="zh-CN" sz="25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                name: '</a:t>
            </a:r>
            <a:r>
              <a:rPr lang="en-US" altLang="zh-CN" sz="2500" dirty="0" err="1" smtClean="0">
                <a:solidFill>
                  <a:srgbClr val="000000"/>
                </a:solidFill>
                <a:latin typeface="微软雅黑" panose="020B0503020204020204" pitchFamily="34" charset="-122"/>
              </a:rPr>
              <a:t>zhangsan</a:t>
            </a:r>
            <a:r>
              <a:rPr lang="en-US" altLang="zh-CN" sz="25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',</a:t>
            </a:r>
          </a:p>
          <a:p>
            <a:pPr eaLnBrk="1" hangingPunct="1">
              <a:lnSpc>
                <a:spcPts val="3800"/>
              </a:lnSpc>
            </a:pPr>
            <a:r>
              <a:rPr lang="en-US" altLang="zh-CN" sz="25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                hobby: 'study'</a:t>
            </a:r>
            <a:endParaRPr lang="en-US" altLang="zh-CN" sz="2500" dirty="0">
              <a:solidFill>
                <a:srgbClr val="000000"/>
              </a:solidFill>
              <a:latin typeface="微软雅黑" panose="020B0503020204020204" pitchFamily="34" charset="-122"/>
            </a:endParaRPr>
          </a:p>
          <a:p>
            <a:pPr eaLnBrk="1" hangingPunct="1">
              <a:lnSpc>
                <a:spcPts val="3800"/>
              </a:lnSpc>
            </a:pPr>
            <a:r>
              <a:rPr lang="en-US" altLang="zh-CN" sz="2500" dirty="0">
                <a:solidFill>
                  <a:srgbClr val="000000"/>
                </a:solidFill>
                <a:latin typeface="微软雅黑" panose="020B0503020204020204" pitchFamily="34" charset="-122"/>
              </a:rPr>
              <a:t>     </a:t>
            </a:r>
            <a:r>
              <a:rPr lang="en-US" altLang="zh-CN" sz="25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};</a:t>
            </a:r>
            <a:endParaRPr lang="en-US" altLang="zh-CN" sz="2500" dirty="0">
              <a:solidFill>
                <a:srgbClr val="000000"/>
              </a:solidFill>
              <a:latin typeface="微软雅黑" panose="020B0503020204020204" pitchFamily="34" charset="-122"/>
            </a:endParaRPr>
          </a:p>
          <a:p>
            <a:pPr eaLnBrk="1" hangingPunct="1">
              <a:lnSpc>
                <a:spcPts val="3800"/>
              </a:lnSpc>
            </a:pPr>
            <a:r>
              <a:rPr lang="en-US" altLang="zh-CN" sz="2500" dirty="0">
                <a:solidFill>
                  <a:srgbClr val="000000"/>
                </a:solidFill>
                <a:latin typeface="微软雅黑" panose="020B0503020204020204" pitchFamily="34" charset="-122"/>
              </a:rPr>
              <a:t>     </a:t>
            </a:r>
            <a:r>
              <a:rPr lang="en-US" altLang="zh-CN" sz="2500" dirty="0" err="1" smtClean="0">
                <a:solidFill>
                  <a:srgbClr val="000000"/>
                </a:solidFill>
                <a:latin typeface="微软雅黑" panose="020B0503020204020204" pitchFamily="34" charset="-122"/>
              </a:rPr>
              <a:t>var</a:t>
            </a:r>
            <a:r>
              <a:rPr lang="en-US" altLang="zh-CN" sz="25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latin typeface="微软雅黑" panose="020B0503020204020204" pitchFamily="34" charset="-122"/>
              </a:rPr>
              <a:t>d=</a:t>
            </a:r>
            <a:r>
              <a:rPr lang="en-US" altLang="zh-CN" sz="2500" dirty="0" err="1">
                <a:solidFill>
                  <a:srgbClr val="000000"/>
                </a:solidFill>
                <a:latin typeface="微软雅黑" panose="020B0503020204020204" pitchFamily="34" charset="-122"/>
              </a:rPr>
              <a:t>JSON.</a:t>
            </a:r>
            <a:r>
              <a:rPr lang="en-US" altLang="zh-CN" sz="2500" dirty="0" err="1">
                <a:solidFill>
                  <a:srgbClr val="FF0000"/>
                </a:solidFill>
                <a:latin typeface="微软雅黑" panose="020B0503020204020204" pitchFamily="34" charset="-122"/>
              </a:rPr>
              <a:t>stringify</a:t>
            </a:r>
            <a:r>
              <a:rPr lang="en-US" altLang="zh-CN" sz="2500" dirty="0">
                <a:solidFill>
                  <a:srgbClr val="000000"/>
                </a:solidFill>
                <a:latin typeface="微软雅黑" panose="020B0503020204020204" pitchFamily="34" charset="-122"/>
              </a:rPr>
              <a:t>(data</a:t>
            </a:r>
            <a:r>
              <a:rPr lang="en-US" altLang="zh-CN" sz="25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);    //</a:t>
            </a:r>
            <a:r>
              <a:rPr lang="zh-CN" altLang="en-US" sz="25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将</a:t>
            </a:r>
            <a:r>
              <a:rPr lang="en-US" altLang="zh-CN" sz="2500" dirty="0">
                <a:solidFill>
                  <a:srgbClr val="000000"/>
                </a:solidFill>
                <a:latin typeface="微软雅黑" panose="020B0503020204020204" pitchFamily="34" charset="-122"/>
              </a:rPr>
              <a:t>JSON</a:t>
            </a:r>
            <a:r>
              <a:rPr lang="zh-CN" altLang="en-US" sz="2500" dirty="0">
                <a:solidFill>
                  <a:srgbClr val="000000"/>
                </a:solidFill>
                <a:latin typeface="微软雅黑" panose="020B0503020204020204" pitchFamily="34" charset="-122"/>
              </a:rPr>
              <a:t>转换成为</a:t>
            </a:r>
            <a:r>
              <a:rPr lang="en-US" altLang="zh-CN" sz="2500" dirty="0">
                <a:solidFill>
                  <a:srgbClr val="000000"/>
                </a:solidFill>
                <a:latin typeface="微软雅黑" panose="020B0503020204020204" pitchFamily="34" charset="-122"/>
              </a:rPr>
              <a:t>JSON</a:t>
            </a:r>
            <a:r>
              <a:rPr lang="zh-CN" altLang="en-US" sz="2500" dirty="0">
                <a:solidFill>
                  <a:srgbClr val="000000"/>
                </a:solidFill>
                <a:latin typeface="微软雅黑" panose="020B0503020204020204" pitchFamily="34" charset="-122"/>
              </a:rPr>
              <a:t>字符串</a:t>
            </a:r>
            <a:endParaRPr lang="en-US" altLang="zh-CN" sz="2500" dirty="0">
              <a:solidFill>
                <a:srgbClr val="000000"/>
              </a:solidFill>
              <a:latin typeface="微软雅黑" panose="020B0503020204020204" pitchFamily="34" charset="-122"/>
            </a:endParaRPr>
          </a:p>
          <a:p>
            <a:pPr eaLnBrk="1" hangingPunct="1">
              <a:lnSpc>
                <a:spcPts val="3800"/>
              </a:lnSpc>
            </a:pPr>
            <a:r>
              <a:rPr lang="en-US" altLang="zh-CN" sz="2500" dirty="0">
                <a:solidFill>
                  <a:srgbClr val="000000"/>
                </a:solidFill>
                <a:latin typeface="微软雅黑" panose="020B0503020204020204" pitchFamily="34" charset="-122"/>
              </a:rPr>
              <a:t>     </a:t>
            </a:r>
            <a:r>
              <a:rPr lang="en-US" altLang="zh-CN" sz="2500" dirty="0" err="1" smtClean="0">
                <a:solidFill>
                  <a:srgbClr val="000000"/>
                </a:solidFill>
                <a:latin typeface="微软雅黑" panose="020B0503020204020204" pitchFamily="34" charset="-122"/>
              </a:rPr>
              <a:t>storage.setItem</a:t>
            </a:r>
            <a:r>
              <a:rPr lang="en-US" altLang="zh-CN" sz="2500" dirty="0">
                <a:solidFill>
                  <a:srgbClr val="000000"/>
                </a:solidFill>
                <a:latin typeface="微软雅黑" panose="020B0503020204020204" pitchFamily="34" charset="-122"/>
              </a:rPr>
              <a:t>("</a:t>
            </a:r>
            <a:r>
              <a:rPr lang="en-US" altLang="zh-CN" sz="2500" dirty="0" err="1">
                <a:solidFill>
                  <a:srgbClr val="000000"/>
                </a:solidFill>
                <a:latin typeface="微软雅黑" panose="020B0503020204020204" pitchFamily="34" charset="-122"/>
              </a:rPr>
              <a:t>data",d</a:t>
            </a:r>
            <a:r>
              <a:rPr lang="en-US" altLang="zh-CN" sz="25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);           </a:t>
            </a:r>
            <a:endParaRPr lang="zh-CN" altLang="en-US" sz="2500" dirty="0">
              <a:solidFill>
                <a:srgbClr val="000000"/>
              </a:solidFill>
              <a:latin typeface="微软雅黑" panose="020B0503020204020204" pitchFamily="34" charset="-122"/>
            </a:endParaRPr>
          </a:p>
          <a:p>
            <a:pPr eaLnBrk="1" hangingPunct="1">
              <a:lnSpc>
                <a:spcPts val="3800"/>
              </a:lnSpc>
            </a:pPr>
            <a:r>
              <a:rPr lang="zh-CN" altLang="en-US" sz="2500" dirty="0">
                <a:solidFill>
                  <a:srgbClr val="000000"/>
                </a:solidFill>
                <a:latin typeface="微软雅黑" panose="020B0503020204020204" pitchFamily="34" charset="-122"/>
              </a:rPr>
              <a:t>     </a:t>
            </a:r>
            <a:r>
              <a:rPr lang="en-US" altLang="zh-CN" sz="2500" dirty="0" err="1" smtClean="0">
                <a:solidFill>
                  <a:srgbClr val="000000"/>
                </a:solidFill>
                <a:latin typeface="微软雅黑" panose="020B0503020204020204" pitchFamily="34" charset="-122"/>
              </a:rPr>
              <a:t>var</a:t>
            </a:r>
            <a:r>
              <a:rPr lang="en-US" altLang="zh-CN" sz="25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 </a:t>
            </a:r>
            <a:r>
              <a:rPr lang="en-US" altLang="zh-CN" sz="2500" dirty="0" err="1">
                <a:solidFill>
                  <a:srgbClr val="000000"/>
                </a:solidFill>
                <a:latin typeface="微软雅黑" panose="020B0503020204020204" pitchFamily="34" charset="-122"/>
              </a:rPr>
              <a:t>json</a:t>
            </a:r>
            <a:r>
              <a:rPr lang="en-US" altLang="zh-CN" sz="2500" dirty="0">
                <a:solidFill>
                  <a:srgbClr val="000000"/>
                </a:solidFill>
                <a:latin typeface="微软雅黑" panose="020B0503020204020204" pitchFamily="34" charset="-122"/>
              </a:rPr>
              <a:t>=</a:t>
            </a:r>
            <a:r>
              <a:rPr lang="en-US" altLang="zh-CN" sz="2500" dirty="0" err="1">
                <a:solidFill>
                  <a:srgbClr val="000000"/>
                </a:solidFill>
                <a:latin typeface="微软雅黑" panose="020B0503020204020204" pitchFamily="34" charset="-122"/>
              </a:rPr>
              <a:t>storage.getItem</a:t>
            </a:r>
            <a:r>
              <a:rPr lang="en-US" altLang="zh-CN" sz="2500" dirty="0">
                <a:solidFill>
                  <a:srgbClr val="000000"/>
                </a:solidFill>
                <a:latin typeface="微软雅黑" panose="020B0503020204020204" pitchFamily="34" charset="-122"/>
              </a:rPr>
              <a:t>("data</a:t>
            </a:r>
            <a:r>
              <a:rPr lang="en-US" altLang="zh-CN" sz="25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");</a:t>
            </a:r>
            <a:r>
              <a:rPr lang="en-US" altLang="zh-CN" sz="2500" dirty="0">
                <a:solidFill>
                  <a:srgbClr val="000000"/>
                </a:solidFill>
                <a:latin typeface="微软雅黑" panose="020B0503020204020204" pitchFamily="34" charset="-122"/>
              </a:rPr>
              <a:t> </a:t>
            </a:r>
            <a:endParaRPr lang="en-US" altLang="zh-CN" sz="2500" dirty="0" smtClean="0">
              <a:solidFill>
                <a:srgbClr val="000000"/>
              </a:solidFill>
              <a:latin typeface="微软雅黑" panose="020B0503020204020204" pitchFamily="34" charset="-122"/>
            </a:endParaRPr>
          </a:p>
          <a:p>
            <a:pPr eaLnBrk="1" hangingPunct="1">
              <a:lnSpc>
                <a:spcPts val="3800"/>
              </a:lnSpc>
            </a:pPr>
            <a:r>
              <a:rPr lang="en-US" altLang="zh-CN" sz="25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     </a:t>
            </a:r>
            <a:r>
              <a:rPr lang="en-US" altLang="zh-CN" sz="2500" dirty="0" err="1" smtClean="0">
                <a:solidFill>
                  <a:srgbClr val="000000"/>
                </a:solidFill>
                <a:latin typeface="微软雅黑" panose="020B0503020204020204" pitchFamily="34" charset="-122"/>
              </a:rPr>
              <a:t>var</a:t>
            </a:r>
            <a:r>
              <a:rPr lang="en-US" altLang="zh-CN" sz="25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 </a:t>
            </a:r>
            <a:r>
              <a:rPr lang="en-US" altLang="zh-CN" sz="2500" dirty="0" err="1" smtClean="0">
                <a:solidFill>
                  <a:srgbClr val="000000"/>
                </a:solidFill>
                <a:latin typeface="微软雅黑" panose="020B0503020204020204" pitchFamily="34" charset="-122"/>
              </a:rPr>
              <a:t>jsonObj</a:t>
            </a:r>
            <a:r>
              <a:rPr lang="en-US" altLang="zh-CN" sz="25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=</a:t>
            </a:r>
            <a:r>
              <a:rPr lang="en-US" altLang="zh-CN" sz="2500" dirty="0" err="1" smtClean="0">
                <a:solidFill>
                  <a:srgbClr val="000000"/>
                </a:solidFill>
                <a:latin typeface="微软雅黑" panose="020B0503020204020204" pitchFamily="34" charset="-122"/>
              </a:rPr>
              <a:t>JSON.</a:t>
            </a:r>
            <a:r>
              <a:rPr lang="en-US" altLang="zh-CN" sz="2500" dirty="0" err="1" smtClean="0">
                <a:solidFill>
                  <a:srgbClr val="FF0000"/>
                </a:solidFill>
                <a:latin typeface="微软雅黑" panose="020B0503020204020204" pitchFamily="34" charset="-122"/>
              </a:rPr>
              <a:t>parse</a:t>
            </a:r>
            <a:r>
              <a:rPr lang="en-US" altLang="zh-CN" sz="25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(</a:t>
            </a:r>
            <a:r>
              <a:rPr lang="en-US" altLang="zh-CN" sz="2500" dirty="0" err="1" smtClean="0">
                <a:solidFill>
                  <a:srgbClr val="000000"/>
                </a:solidFill>
                <a:latin typeface="微软雅黑" panose="020B0503020204020204" pitchFamily="34" charset="-122"/>
              </a:rPr>
              <a:t>json</a:t>
            </a:r>
            <a:r>
              <a:rPr lang="en-US" altLang="zh-CN" sz="25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); </a:t>
            </a:r>
            <a:r>
              <a:rPr lang="en-US" altLang="zh-CN" sz="2500" dirty="0">
                <a:solidFill>
                  <a:srgbClr val="000000"/>
                </a:solidFill>
                <a:latin typeface="微软雅黑" panose="020B0503020204020204" pitchFamily="34" charset="-122"/>
              </a:rPr>
              <a:t>//</a:t>
            </a:r>
            <a:r>
              <a:rPr lang="zh-CN" altLang="en-US" sz="2500" dirty="0">
                <a:solidFill>
                  <a:srgbClr val="000000"/>
                </a:solidFill>
                <a:latin typeface="微软雅黑" panose="020B0503020204020204" pitchFamily="34" charset="-122"/>
              </a:rPr>
              <a:t>将字符串转换成为</a:t>
            </a:r>
            <a:r>
              <a:rPr lang="en-US" altLang="zh-CN" sz="2500" dirty="0">
                <a:solidFill>
                  <a:srgbClr val="000000"/>
                </a:solidFill>
                <a:latin typeface="微软雅黑" panose="020B0503020204020204" pitchFamily="34" charset="-122"/>
              </a:rPr>
              <a:t>JSON</a:t>
            </a:r>
            <a:r>
              <a:rPr lang="zh-CN" altLang="en-US" sz="2500" dirty="0">
                <a:solidFill>
                  <a:srgbClr val="000000"/>
                </a:solidFill>
                <a:latin typeface="微软雅黑" panose="020B0503020204020204" pitchFamily="34" charset="-122"/>
              </a:rPr>
              <a:t>对象</a:t>
            </a:r>
            <a:endParaRPr lang="en-US" altLang="zh-CN" sz="2500" dirty="0" smtClean="0">
              <a:solidFill>
                <a:srgbClr val="000000"/>
              </a:solidFill>
              <a:latin typeface="微软雅黑" panose="020B0503020204020204" pitchFamily="34" charset="-122"/>
            </a:endParaRPr>
          </a:p>
          <a:p>
            <a:pPr eaLnBrk="1" hangingPunct="1">
              <a:lnSpc>
                <a:spcPts val="3800"/>
              </a:lnSpc>
            </a:pPr>
            <a:r>
              <a:rPr lang="en-US" altLang="zh-CN" sz="25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     console.log(</a:t>
            </a:r>
            <a:r>
              <a:rPr lang="en-US" altLang="zh-CN" sz="2500" dirty="0" err="1" smtClean="0">
                <a:solidFill>
                  <a:srgbClr val="000000"/>
                </a:solidFill>
                <a:latin typeface="微软雅黑" panose="020B0503020204020204" pitchFamily="34" charset="-122"/>
              </a:rPr>
              <a:t>typeof</a:t>
            </a:r>
            <a:r>
              <a:rPr lang="en-US" altLang="zh-CN" sz="25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 </a:t>
            </a:r>
            <a:r>
              <a:rPr lang="en-US" altLang="zh-CN" sz="2500" dirty="0" err="1">
                <a:solidFill>
                  <a:srgbClr val="000000"/>
                </a:solidFill>
                <a:latin typeface="微软雅黑" panose="020B0503020204020204" pitchFamily="34" charset="-122"/>
              </a:rPr>
              <a:t>jsonObj</a:t>
            </a:r>
            <a:r>
              <a:rPr lang="en-US" altLang="zh-CN" sz="2500" dirty="0">
                <a:solidFill>
                  <a:srgbClr val="000000"/>
                </a:solidFill>
                <a:latin typeface="微软雅黑" panose="020B0503020204020204" pitchFamily="34" charset="-122"/>
              </a:rPr>
              <a:t>);</a:t>
            </a:r>
            <a:endParaRPr lang="zh-CN" altLang="en-US" sz="2500" dirty="0">
              <a:solidFill>
                <a:srgbClr val="00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7" name="TextBox 5"/>
          <p:cNvSpPr txBox="1">
            <a:spLocks noChangeArrowheads="1"/>
          </p:cNvSpPr>
          <p:nvPr/>
        </p:nvSpPr>
        <p:spPr bwMode="auto">
          <a:xfrm>
            <a:off x="8778616" y="6170457"/>
            <a:ext cx="238558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sz="2800" dirty="0" smtClean="0">
                <a:solidFill>
                  <a:srgbClr val="000000"/>
                </a:solidFill>
              </a:rPr>
              <a:t>demo6-4.html</a:t>
            </a:r>
            <a:endParaRPr 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513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/>
              <a:t>练习</a:t>
            </a:r>
          </a:p>
        </p:txBody>
      </p:sp>
      <p:pic>
        <p:nvPicPr>
          <p:cNvPr id="7" name="图片 6" descr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6218" y="543560"/>
            <a:ext cx="7049135" cy="6165215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9808002" y="6293672"/>
            <a:ext cx="238558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sz="2800" dirty="0" smtClean="0">
                <a:solidFill>
                  <a:srgbClr val="000000"/>
                </a:solidFill>
              </a:rPr>
              <a:t>demo6-5.html</a:t>
            </a:r>
            <a:endParaRPr lang="en-US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1706245" y="2314575"/>
            <a:ext cx="9164320" cy="1314450"/>
            <a:chOff x="1849438" y="1833564"/>
            <a:chExt cx="5793551" cy="1314449"/>
          </a:xfrm>
        </p:grpSpPr>
        <p:sp>
          <p:nvSpPr>
            <p:cNvPr id="6146" name="MH_Number_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849438" y="1833564"/>
              <a:ext cx="1200150" cy="1314449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7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</a:t>
              </a:r>
              <a:r>
                <a:rPr lang="en-US" sz="7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3</a:t>
              </a:r>
              <a:endParaRPr lang="en-US" sz="7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6147" name="MH_Entry_1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197989" y="2117725"/>
              <a:ext cx="4445000" cy="746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7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anose="02010509060101010101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zh-CN" altLang="en-US" sz="4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4800" dirty="0" err="1" smtClean="0">
                  <a:solidFill>
                    <a:schemeClr val="tx1"/>
                  </a:solidFill>
                  <a:latin typeface="+mn-lt"/>
                  <a:ea typeface="+mn-ea"/>
                  <a:sym typeface="+mn-ea"/>
                </a:rPr>
                <a:t>SessionStorage</a:t>
              </a:r>
              <a:r>
                <a:rPr lang="zh-CN" altLang="en-US" sz="4800" dirty="0">
                  <a:solidFill>
                    <a:schemeClr val="tx1"/>
                  </a:solidFill>
                  <a:latin typeface="+mn-lt"/>
                  <a:ea typeface="+mn-ea"/>
                  <a:sym typeface="+mn-ea"/>
                </a:rPr>
                <a:t>使用</a:t>
              </a:r>
              <a:r>
                <a:rPr lang="zh-CN" altLang="en-US" sz="4800" dirty="0" smtClean="0">
                  <a:solidFill>
                    <a:schemeClr val="tx1"/>
                  </a:solidFill>
                  <a:latin typeface="+mn-lt"/>
                  <a:ea typeface="+mn-ea"/>
                  <a:sym typeface="+mn-ea"/>
                </a:rPr>
                <a:t>方法</a:t>
              </a:r>
              <a:endParaRPr lang="zh-CN" altLang="en-US" sz="4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zh-CN" altLang="en-US" sz="4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05393" y="547680"/>
            <a:ext cx="8067696" cy="7923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dirty="0" err="1">
                <a:sym typeface="+mn-ea"/>
              </a:rPr>
              <a:t>SessionStorage</a:t>
            </a:r>
            <a:r>
              <a:rPr lang="zh-CN" altLang="en-US">
                <a:sym typeface="+mn-ea"/>
              </a:rPr>
              <a:t>用法</a:t>
            </a:r>
            <a:endParaRPr lang="zh-CN" altLang="en-US" dirty="0">
              <a:solidFill>
                <a:srgbClr val="3376AD"/>
              </a:solidFill>
              <a:latin typeface="+mj-lt"/>
              <a:ea typeface="+mj-ea"/>
              <a:cs typeface="+mj-cs"/>
            </a:endParaRPr>
          </a:p>
          <a:p>
            <a:endParaRPr lang="zh-CN" altLang="en-US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932772799"/>
              </p:ext>
            </p:extLst>
          </p:nvPr>
        </p:nvGraphicFramePr>
        <p:xfrm>
          <a:off x="834983" y="1484109"/>
          <a:ext cx="7945162" cy="41779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dirty="0" err="1">
                <a:sym typeface="+mn-ea"/>
              </a:rPr>
              <a:t>SessionStorage</a:t>
            </a:r>
            <a:r>
              <a:rPr lang="zh-CN" altLang="en-US">
                <a:sym typeface="+mn-ea"/>
              </a:rPr>
              <a:t>用法</a:t>
            </a:r>
            <a:endParaRPr lang="zh-CN" altLang="en-US" b="0" dirty="0">
              <a:solidFill>
                <a:srgbClr val="3376AD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zh-CN" altLang="en-US" b="0" dirty="0">
              <a:solidFill>
                <a:srgbClr val="3376AD"/>
              </a:solidFill>
              <a:latin typeface="+mj-lt"/>
              <a:ea typeface="+mj-ea"/>
              <a:cs typeface="+mj-cs"/>
            </a:endParaRPr>
          </a:p>
          <a:p>
            <a:r>
              <a:rPr lang="zh-CN" altLang="en-US"/>
              <a:t> 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>
                <a:cs typeface="微软雅黑" panose="020B0503020204020204" pitchFamily="34" charset="-122"/>
                <a:sym typeface="+mn-ea"/>
              </a:rPr>
              <a:t>用户浏览这个网站所花费的时间就是 </a:t>
            </a:r>
            <a:r>
              <a:rPr lang="en-US" altLang="zh-CN" sz="2800" dirty="0">
                <a:cs typeface="微软雅黑" panose="020B0503020204020204" pitchFamily="34" charset="-122"/>
                <a:sym typeface="+mn-ea"/>
              </a:rPr>
              <a:t>session </a:t>
            </a:r>
            <a:r>
              <a:rPr lang="zh-CN" altLang="en-US" sz="2800" dirty="0">
                <a:cs typeface="微软雅黑" panose="020B0503020204020204" pitchFamily="34" charset="-122"/>
                <a:sym typeface="+mn-ea"/>
              </a:rPr>
              <a:t>的生命周期。</a:t>
            </a:r>
            <a:endParaRPr lang="zh-CN" altLang="en-US" sz="2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atinLnBrk="0">
              <a:lnSpc>
                <a:spcPts val="4200"/>
              </a:lnSpc>
            </a:pPr>
            <a:r>
              <a:rPr lang="en-US" altLang="zh-CN" sz="2800" dirty="0">
                <a:cs typeface="微软雅黑" panose="020B0503020204020204" pitchFamily="34" charset="-122"/>
                <a:sym typeface="+mn-ea"/>
              </a:rPr>
              <a:t>session </a:t>
            </a:r>
            <a:r>
              <a:rPr lang="zh-CN" altLang="en-US" sz="2800" dirty="0">
                <a:cs typeface="微软雅黑" panose="020B0503020204020204" pitchFamily="34" charset="-122"/>
                <a:sym typeface="+mn-ea"/>
              </a:rPr>
              <a:t>对象可以用来保存在这段时间内所要求保存的任何数据</a:t>
            </a:r>
            <a:r>
              <a:rPr lang="zh-CN" altLang="en-US" sz="2800" dirty="0" smtClean="0">
                <a:cs typeface="微软雅黑" panose="020B0503020204020204" pitchFamily="34" charset="-122"/>
                <a:sym typeface="+mn-ea"/>
              </a:rPr>
              <a:t>。</a:t>
            </a:r>
            <a:endParaRPr lang="zh-CN" altLang="en-US" sz="28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 latinLnBrk="0">
              <a:lnSpc>
                <a:spcPct val="100000"/>
              </a:lnSpc>
              <a:buNone/>
            </a:pPr>
            <a:r>
              <a:rPr lang="zh-CN" altLang="en-US" sz="2800" dirty="0">
                <a:cs typeface="微软雅黑" panose="020B0503020204020204" pitchFamily="34" charset="-122"/>
                <a:sym typeface="+mn-ea"/>
              </a:rPr>
              <a:t>     它的</a:t>
            </a:r>
            <a:r>
              <a:rPr lang="zh-CN" altLang="en-US" sz="2800" dirty="0">
                <a:solidFill>
                  <a:srgbClr val="FF0000"/>
                </a:solidFill>
                <a:cs typeface="微软雅黑" panose="020B0503020204020204" pitchFamily="34" charset="-122"/>
                <a:sym typeface="+mn-ea"/>
              </a:rPr>
              <a:t>作用域是窗口级别</a:t>
            </a:r>
            <a:r>
              <a:rPr lang="zh-CN" altLang="en-US" sz="2800" dirty="0" smtClean="0">
                <a:cs typeface="微软雅黑" panose="020B0503020204020204" pitchFamily="34" charset="-122"/>
                <a:sym typeface="+mn-ea"/>
              </a:rPr>
              <a:t>的。</a:t>
            </a:r>
            <a:endParaRPr lang="en-US" altLang="zh-CN" dirty="0">
              <a:cs typeface="微软雅黑" panose="020B0503020204020204" pitchFamily="34" charset="-122"/>
              <a:sym typeface="+mn-ea"/>
            </a:endParaRPr>
          </a:p>
          <a:p>
            <a:r>
              <a:rPr lang="en-US" altLang="zh-CN" dirty="0" err="1">
                <a:cs typeface="微软雅黑" panose="020B0503020204020204" pitchFamily="34" charset="-122"/>
                <a:sym typeface="+mn-ea"/>
              </a:rPr>
              <a:t>sessionStorage</a:t>
            </a:r>
            <a:r>
              <a:rPr lang="zh-CN" altLang="en-US" dirty="0">
                <a:cs typeface="微软雅黑" panose="020B0503020204020204" pitchFamily="34" charset="-122"/>
                <a:sym typeface="+mn-ea"/>
              </a:rPr>
              <a:t>方法针对一个 </a:t>
            </a:r>
            <a:r>
              <a:rPr lang="en-US" altLang="zh-CN" dirty="0">
                <a:cs typeface="微软雅黑" panose="020B0503020204020204" pitchFamily="34" charset="-122"/>
                <a:sym typeface="+mn-ea"/>
              </a:rPr>
              <a:t>session </a:t>
            </a:r>
            <a:r>
              <a:rPr lang="zh-CN" altLang="en-US" dirty="0">
                <a:cs typeface="微软雅黑" panose="020B0503020204020204" pitchFamily="34" charset="-122"/>
                <a:sym typeface="+mn-ea"/>
              </a:rPr>
              <a:t>进行数据存储。当用户关闭浏览器窗口后，数据会被删除。</a:t>
            </a:r>
          </a:p>
          <a:p>
            <a:pPr marL="0" indent="0" latinLnBrk="0">
              <a:lnSpc>
                <a:spcPct val="100000"/>
              </a:lnSpc>
              <a:buNone/>
            </a:pPr>
            <a:endParaRPr lang="en-US" altLang="zh-CN" sz="2800" dirty="0" smtClean="0"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dirty="0" err="1">
                <a:sym typeface="+mn-ea"/>
              </a:rPr>
              <a:t>SessionStorage</a:t>
            </a:r>
            <a:r>
              <a:rPr lang="zh-CN" altLang="en-US">
                <a:sym typeface="+mn-ea"/>
              </a:rPr>
              <a:t>用法</a:t>
            </a:r>
            <a:endParaRPr lang="zh-CN" altLang="en-US" b="0" dirty="0">
              <a:solidFill>
                <a:srgbClr val="3376AD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zh-CN" altLang="en-US" b="0" dirty="0">
              <a:solidFill>
                <a:srgbClr val="3376AD"/>
              </a:solidFill>
              <a:latin typeface="+mj-lt"/>
              <a:ea typeface="+mj-ea"/>
              <a:cs typeface="+mj-cs"/>
            </a:endParaRPr>
          </a:p>
          <a:p>
            <a:r>
              <a:rPr lang="zh-CN" altLang="en-US"/>
              <a:t> 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ts val="4200"/>
              </a:lnSpc>
            </a:pPr>
            <a:r>
              <a:rPr lang="zh-CN" altLang="en-US" dirty="0">
                <a:cs typeface="微软雅黑" panose="020B0503020204020204" pitchFamily="34" charset="-122"/>
                <a:sym typeface="+mn-ea"/>
              </a:rPr>
              <a:t>检测浏览器是否支持</a:t>
            </a:r>
          </a:p>
          <a:p>
            <a:pPr lvl="1">
              <a:lnSpc>
                <a:spcPts val="4200"/>
              </a:lnSpc>
            </a:pPr>
            <a:r>
              <a:rPr lang="en-US" altLang="zh-CN" dirty="0">
                <a:cs typeface="微软雅黑" panose="020B0503020204020204" pitchFamily="34" charset="-122"/>
                <a:sym typeface="+mn-ea"/>
              </a:rPr>
              <a:t>	</a:t>
            </a:r>
            <a:r>
              <a:rPr lang="zh-CN" altLang="en-US" dirty="0"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dirty="0">
                <a:cs typeface="微软雅黑" panose="020B0503020204020204" pitchFamily="34" charset="-122"/>
                <a:sym typeface="+mn-ea"/>
              </a:rPr>
              <a:t>if( </a:t>
            </a:r>
            <a:r>
              <a:rPr lang="en-US" altLang="zh-CN" dirty="0" err="1">
                <a:cs typeface="微软雅黑" panose="020B0503020204020204" pitchFamily="34" charset="-122"/>
                <a:sym typeface="+mn-ea"/>
              </a:rPr>
              <a:t>window.sessionStorage</a:t>
            </a:r>
            <a:r>
              <a:rPr lang="en-US" altLang="zh-CN" dirty="0">
                <a:cs typeface="微软雅黑" panose="020B0503020204020204" pitchFamily="34" charset="-122"/>
                <a:sym typeface="+mn-ea"/>
              </a:rPr>
              <a:t> ) { ... </a:t>
            </a:r>
            <a:r>
              <a:rPr lang="en-US" altLang="zh-CN" dirty="0" smtClean="0">
                <a:cs typeface="微软雅黑" panose="020B0503020204020204" pitchFamily="34" charset="-122"/>
                <a:sym typeface="+mn-ea"/>
              </a:rPr>
              <a:t>}</a:t>
            </a:r>
          </a:p>
          <a:p>
            <a:pPr lvl="1">
              <a:lnSpc>
                <a:spcPts val="4200"/>
              </a:lnSpc>
            </a:pPr>
            <a:endParaRPr lang="en-US" altLang="zh-CN" dirty="0">
              <a:cs typeface="微软雅黑" panose="020B0503020204020204" pitchFamily="34" charset="-122"/>
              <a:sym typeface="+mn-ea"/>
            </a:endParaRPr>
          </a:p>
          <a:p>
            <a:pPr latinLnBrk="0">
              <a:lnSpc>
                <a:spcPts val="4200"/>
              </a:lnSpc>
            </a:pPr>
            <a:r>
              <a:rPr lang="en-US" altLang="zh-CN" sz="2800" dirty="0" smtClean="0">
                <a:cs typeface="微软雅黑" panose="020B0503020204020204" pitchFamily="34" charset="-122"/>
                <a:sym typeface="+mn-ea"/>
              </a:rPr>
              <a:t>session </a:t>
            </a:r>
            <a:r>
              <a:rPr lang="zh-CN" altLang="en-US" sz="2800" dirty="0">
                <a:cs typeface="微软雅黑" panose="020B0503020204020204" pitchFamily="34" charset="-122"/>
                <a:sym typeface="+mn-ea"/>
              </a:rPr>
              <a:t>对象方法：</a:t>
            </a:r>
          </a:p>
          <a:p>
            <a:pPr lvl="1" latinLnBrk="0">
              <a:lnSpc>
                <a:spcPts val="4200"/>
              </a:lnSpc>
            </a:pPr>
            <a:r>
              <a:rPr lang="zh-CN" altLang="en-US" sz="2600" dirty="0" smtClean="0">
                <a:cs typeface="微软雅黑" panose="020B0503020204020204" pitchFamily="34" charset="-122"/>
                <a:sym typeface="+mn-ea"/>
              </a:rPr>
              <a:t>保存</a:t>
            </a:r>
            <a:r>
              <a:rPr lang="zh-CN" altLang="en-US" sz="2600" dirty="0">
                <a:cs typeface="微软雅黑" panose="020B0503020204020204" pitchFamily="34" charset="-122"/>
                <a:sym typeface="+mn-ea"/>
              </a:rPr>
              <a:t>数据：</a:t>
            </a:r>
            <a:r>
              <a:rPr lang="en-US" altLang="zh-CN" sz="2600" dirty="0" err="1">
                <a:cs typeface="微软雅黑" panose="020B0503020204020204" pitchFamily="34" charset="-122"/>
                <a:sym typeface="+mn-ea"/>
              </a:rPr>
              <a:t>sessionStorage.</a:t>
            </a:r>
            <a:r>
              <a:rPr lang="en-US" altLang="zh-CN" sz="2600" dirty="0" err="1">
                <a:solidFill>
                  <a:srgbClr val="C00000"/>
                </a:solidFill>
                <a:cs typeface="微软雅黑" panose="020B0503020204020204" pitchFamily="34" charset="-122"/>
                <a:sym typeface="+mn-ea"/>
              </a:rPr>
              <a:t>setItem</a:t>
            </a:r>
            <a:r>
              <a:rPr lang="en-US" altLang="zh-CN" sz="2600" dirty="0">
                <a:solidFill>
                  <a:srgbClr val="C00000"/>
                </a:solidFill>
                <a:cs typeface="微软雅黑" panose="020B0503020204020204" pitchFamily="34" charset="-122"/>
                <a:sym typeface="+mn-ea"/>
              </a:rPr>
              <a:t>(Key, value</a:t>
            </a:r>
            <a:r>
              <a:rPr lang="en-US" altLang="zh-CN" sz="2600" dirty="0" smtClean="0">
                <a:solidFill>
                  <a:srgbClr val="C00000"/>
                </a:solidFill>
                <a:cs typeface="微软雅黑" panose="020B0503020204020204" pitchFamily="34" charset="-122"/>
                <a:sym typeface="+mn-ea"/>
              </a:rPr>
              <a:t>)</a:t>
            </a:r>
          </a:p>
          <a:p>
            <a:pPr lvl="1" algn="l" latinLnBrk="0">
              <a:lnSpc>
                <a:spcPts val="4200"/>
              </a:lnSpc>
            </a:pPr>
            <a:r>
              <a:rPr lang="zh-CN" altLang="en-US" sz="2600" dirty="0">
                <a:cs typeface="微软雅黑" panose="020B0503020204020204" pitchFamily="34" charset="-122"/>
                <a:sym typeface="+mn-ea"/>
              </a:rPr>
              <a:t>读取数据：</a:t>
            </a:r>
            <a:r>
              <a:rPr lang="en-US" altLang="zh-CN" sz="2600" dirty="0" err="1">
                <a:cs typeface="微软雅黑" panose="020B0503020204020204" pitchFamily="34" charset="-122"/>
                <a:sym typeface="+mn-ea"/>
              </a:rPr>
              <a:t>sessionStorage.</a:t>
            </a:r>
            <a:r>
              <a:rPr lang="en-US" altLang="zh-CN" sz="2600" dirty="0" err="1">
                <a:solidFill>
                  <a:srgbClr val="C00000"/>
                </a:solidFill>
                <a:cs typeface="微软雅黑" panose="020B0503020204020204" pitchFamily="34" charset="-122"/>
                <a:sym typeface="+mn-ea"/>
              </a:rPr>
              <a:t>getItem</a:t>
            </a:r>
            <a:r>
              <a:rPr lang="en-US" altLang="zh-CN" sz="2600" dirty="0">
                <a:solidFill>
                  <a:srgbClr val="C00000"/>
                </a:solidFill>
                <a:cs typeface="微软雅黑" panose="020B0503020204020204" pitchFamily="34" charset="-122"/>
                <a:sym typeface="+mn-ea"/>
              </a:rPr>
              <a:t>(Key</a:t>
            </a:r>
            <a:r>
              <a:rPr lang="en-US" altLang="zh-CN" sz="2600" dirty="0" smtClean="0">
                <a:solidFill>
                  <a:srgbClr val="C00000"/>
                </a:solidFill>
                <a:cs typeface="微软雅黑" panose="020B0503020204020204" pitchFamily="34" charset="-122"/>
                <a:sym typeface="+mn-ea"/>
              </a:rPr>
              <a:t>)</a:t>
            </a:r>
          </a:p>
          <a:p>
            <a:pPr lvl="1">
              <a:lnSpc>
                <a:spcPts val="4200"/>
              </a:lnSpc>
            </a:pPr>
            <a:r>
              <a:rPr lang="zh-CN" altLang="en-US" dirty="0">
                <a:cs typeface="微软雅黑" panose="020B0503020204020204" pitchFamily="34" charset="-122"/>
                <a:sym typeface="+mn-ea"/>
              </a:rPr>
              <a:t>获得键名：</a:t>
            </a:r>
            <a:r>
              <a:rPr lang="en-US" altLang="zh-CN" dirty="0" err="1" smtClean="0">
                <a:cs typeface="微软雅黑" panose="020B0503020204020204" pitchFamily="34" charset="-122"/>
                <a:sym typeface="+mn-ea"/>
              </a:rPr>
              <a:t>sessionStorage.</a:t>
            </a:r>
            <a:r>
              <a:rPr lang="en-US" altLang="zh-CN" dirty="0" err="1" smtClean="0">
                <a:solidFill>
                  <a:srgbClr val="C00000"/>
                </a:solidFill>
                <a:cs typeface="微软雅黑" panose="020B0503020204020204" pitchFamily="34" charset="-122"/>
                <a:sym typeface="+mn-ea"/>
              </a:rPr>
              <a:t>key</a:t>
            </a:r>
            <a:r>
              <a:rPr lang="en-US" altLang="zh-CN" dirty="0" smtClean="0">
                <a:solidFill>
                  <a:srgbClr val="C00000"/>
                </a:solidFill>
                <a:cs typeface="微软雅黑" panose="020B0503020204020204" pitchFamily="34" charset="-122"/>
                <a:sym typeface="+mn-ea"/>
              </a:rPr>
              <a:t>(index)</a:t>
            </a:r>
            <a:endParaRPr lang="en-US" altLang="zh-CN" sz="2600" dirty="0">
              <a:solidFill>
                <a:srgbClr val="C00000"/>
              </a:solidFill>
              <a:cs typeface="微软雅黑" panose="020B0503020204020204" pitchFamily="34" charset="-122"/>
              <a:sym typeface="+mn-ea"/>
            </a:endParaRPr>
          </a:p>
          <a:p>
            <a:pPr lvl="1" latinLnBrk="0">
              <a:lnSpc>
                <a:spcPts val="4200"/>
              </a:lnSpc>
            </a:pPr>
            <a:r>
              <a:rPr lang="zh-CN" altLang="en-US" sz="2600" dirty="0">
                <a:cs typeface="微软雅黑" panose="020B0503020204020204" pitchFamily="34" charset="-122"/>
                <a:sym typeface="+mn-ea"/>
              </a:rPr>
              <a:t>移除</a:t>
            </a:r>
            <a:r>
              <a:rPr lang="zh-CN" altLang="en-US" sz="2600" dirty="0" smtClean="0">
                <a:cs typeface="微软雅黑" panose="020B0503020204020204" pitchFamily="34" charset="-122"/>
                <a:sym typeface="+mn-ea"/>
              </a:rPr>
              <a:t>数据：</a:t>
            </a:r>
            <a:r>
              <a:rPr lang="en-US" altLang="zh-CN" sz="2600" dirty="0" err="1" smtClean="0">
                <a:cs typeface="微软雅黑" panose="020B0503020204020204" pitchFamily="34" charset="-122"/>
                <a:sym typeface="+mn-ea"/>
              </a:rPr>
              <a:t>sessionStorage.</a:t>
            </a:r>
            <a:r>
              <a:rPr lang="en-US" altLang="zh-CN" sz="2600" dirty="0" err="1" smtClean="0">
                <a:solidFill>
                  <a:srgbClr val="C00000"/>
                </a:solidFill>
                <a:cs typeface="微软雅黑" panose="020B0503020204020204" pitchFamily="34" charset="-122"/>
                <a:sym typeface="+mn-ea"/>
              </a:rPr>
              <a:t>removeItem</a:t>
            </a:r>
            <a:r>
              <a:rPr lang="en-US" altLang="zh-CN" sz="2600" dirty="0" smtClean="0">
                <a:solidFill>
                  <a:srgbClr val="C00000"/>
                </a:solidFill>
                <a:cs typeface="微软雅黑" panose="020B0503020204020204" pitchFamily="34" charset="-122"/>
                <a:sym typeface="+mn-ea"/>
              </a:rPr>
              <a:t>(key</a:t>
            </a:r>
            <a:r>
              <a:rPr lang="en-US" altLang="zh-CN" sz="2600" dirty="0">
                <a:solidFill>
                  <a:srgbClr val="C00000"/>
                </a:solidFill>
                <a:cs typeface="微软雅黑" panose="020B0503020204020204" pitchFamily="34" charset="-122"/>
                <a:sym typeface="+mn-ea"/>
              </a:rPr>
              <a:t>)</a:t>
            </a:r>
            <a:endParaRPr lang="en-US" altLang="zh-CN" sz="2600" dirty="0" smtClean="0">
              <a:solidFill>
                <a:srgbClr val="FF0000"/>
              </a:solidFill>
              <a:cs typeface="微软雅黑" panose="020B0503020204020204" pitchFamily="34" charset="-122"/>
              <a:sym typeface="+mn-ea"/>
            </a:endParaRPr>
          </a:p>
          <a:p>
            <a:pPr lvl="1" algn="l" latinLnBrk="0">
              <a:lnSpc>
                <a:spcPts val="4200"/>
              </a:lnSpc>
            </a:pPr>
            <a:r>
              <a:rPr lang="zh-CN" altLang="en-US" sz="2600" dirty="0">
                <a:cs typeface="微软雅黑" panose="020B0503020204020204" pitchFamily="34" charset="-122"/>
                <a:sym typeface="+mn-ea"/>
              </a:rPr>
              <a:t>清除所有</a:t>
            </a:r>
            <a:r>
              <a:rPr lang="zh-CN" altLang="en-US" sz="2600" dirty="0" smtClean="0">
                <a:cs typeface="微软雅黑" panose="020B0503020204020204" pitchFamily="34" charset="-122"/>
                <a:sym typeface="+mn-ea"/>
              </a:rPr>
              <a:t>数据：</a:t>
            </a:r>
            <a:r>
              <a:rPr lang="en-US" altLang="zh-CN" sz="2600" dirty="0" err="1">
                <a:cs typeface="微软雅黑" panose="020B0503020204020204" pitchFamily="34" charset="-122"/>
                <a:sym typeface="+mn-ea"/>
              </a:rPr>
              <a:t>sessionStorage.</a:t>
            </a:r>
            <a:r>
              <a:rPr lang="en-US" altLang="zh-CN" sz="2600" dirty="0" err="1">
                <a:solidFill>
                  <a:srgbClr val="C00000"/>
                </a:solidFill>
                <a:cs typeface="微软雅黑" panose="020B0503020204020204" pitchFamily="34" charset="-122"/>
                <a:sym typeface="+mn-ea"/>
              </a:rPr>
              <a:t>clear()</a:t>
            </a:r>
            <a:endParaRPr lang="en-US" altLang="zh-CN" dirty="0" err="1">
              <a:solidFill>
                <a:srgbClr val="C00000"/>
              </a:solidFill>
              <a:cs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268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8000"/>
                </a:solidFill>
                <a:sym typeface="+mn-ea"/>
              </a:rPr>
              <a:t>设计计数器，思考使用 </a:t>
            </a:r>
            <a:r>
              <a:rPr lang="en-US" altLang="zh-CN" dirty="0" err="1" smtClean="0">
                <a:solidFill>
                  <a:srgbClr val="008000"/>
                </a:solidFill>
                <a:sym typeface="+mn-ea"/>
              </a:rPr>
              <a:t>localStorage </a:t>
            </a:r>
            <a:r>
              <a:rPr lang="zh-CN" altLang="en-US" dirty="0" smtClean="0">
                <a:solidFill>
                  <a:srgbClr val="008000"/>
                </a:solidFill>
                <a:sym typeface="+mn-ea"/>
              </a:rPr>
              <a:t>和 </a:t>
            </a:r>
            <a:r>
              <a:rPr lang="en-US" altLang="zh-CN" dirty="0" err="1" smtClean="0">
                <a:solidFill>
                  <a:srgbClr val="008000"/>
                </a:solidFill>
                <a:sym typeface="+mn-ea"/>
              </a:rPr>
              <a:t>sessionStorage </a:t>
            </a:r>
            <a:r>
              <a:rPr lang="zh-CN" altLang="en-US" dirty="0" smtClean="0">
                <a:solidFill>
                  <a:srgbClr val="008000"/>
                </a:solidFill>
                <a:sym typeface="+mn-ea"/>
              </a:rPr>
              <a:t>之间的区别？</a:t>
            </a:r>
            <a:endParaRPr lang="zh-CN" altLang="en-US" dirty="0">
              <a:solidFill>
                <a:srgbClr val="008000"/>
              </a:solidFill>
            </a:endParaRPr>
          </a:p>
          <a:p>
            <a:r>
              <a:rPr lang="en-US" altLang="zh-CN" dirty="0" err="1" smtClean="0"/>
              <a:t>sessionStorage</a:t>
            </a:r>
            <a:r>
              <a:rPr lang="zh-CN" altLang="en-US" dirty="0" smtClean="0"/>
              <a:t>可以作为会话计数器，</a:t>
            </a:r>
            <a:r>
              <a:rPr lang="en-US" altLang="zh-CN" dirty="0" err="1" smtClean="0"/>
              <a:t>localStorage</a:t>
            </a:r>
            <a:r>
              <a:rPr lang="zh-CN" altLang="en-US" dirty="0" smtClean="0"/>
              <a:t>则可以作为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应用访问计数器。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dirty="0" smtClean="0"/>
              <a:t>网页访问计数器</a:t>
            </a:r>
            <a:endParaRPr lang="zh-CN" altLang="en-US" dirty="0"/>
          </a:p>
        </p:txBody>
      </p:sp>
      <p:sp>
        <p:nvSpPr>
          <p:cNvPr id="10" name="TextBox 5"/>
          <p:cNvSpPr txBox="1">
            <a:spLocks noChangeArrowheads="1"/>
          </p:cNvSpPr>
          <p:nvPr/>
        </p:nvSpPr>
        <p:spPr bwMode="auto">
          <a:xfrm>
            <a:off x="8949690" y="5628640"/>
            <a:ext cx="238558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sz="2800" dirty="0" smtClean="0">
                <a:solidFill>
                  <a:srgbClr val="000000"/>
                </a:solidFill>
              </a:rPr>
              <a:t>demo6-6.html</a:t>
            </a:r>
            <a:endParaRPr lang="en-US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1706245" y="2314575"/>
            <a:ext cx="9164320" cy="1314450"/>
            <a:chOff x="1849438" y="1833564"/>
            <a:chExt cx="5793551" cy="1314449"/>
          </a:xfrm>
        </p:grpSpPr>
        <p:sp>
          <p:nvSpPr>
            <p:cNvPr id="6146" name="MH_Number_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849438" y="1833564"/>
              <a:ext cx="1200150" cy="1314449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7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</a:t>
              </a:r>
              <a:r>
                <a:rPr lang="en-US" sz="7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4</a:t>
              </a:r>
              <a:endParaRPr lang="en-US" sz="7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6147" name="MH_Entry_1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197989" y="2117725"/>
              <a:ext cx="4445000" cy="746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7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anose="02010509060101010101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4800" dirty="0" smtClean="0">
                  <a:solidFill>
                    <a:schemeClr val="tx1"/>
                  </a:solidFill>
                  <a:latin typeface="+mn-lt"/>
                  <a:ea typeface="+mn-ea"/>
                  <a:sym typeface="+mn-ea"/>
                </a:rPr>
                <a:t>Web Storage</a:t>
              </a:r>
              <a:r>
                <a:rPr lang="zh-CN" altLang="en-US" sz="4800" dirty="0">
                  <a:solidFill>
                    <a:schemeClr val="tx1"/>
                  </a:solidFill>
                  <a:latin typeface="+mn-lt"/>
                  <a:ea typeface="+mn-ea"/>
                  <a:sym typeface="+mn-ea"/>
                </a:rPr>
                <a:t>实例</a:t>
              </a:r>
              <a:endParaRPr lang="zh-CN" altLang="en-US" sz="4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05393" y="547680"/>
            <a:ext cx="8067696" cy="7923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ym typeface="+mn-ea"/>
              </a:rPr>
              <a:t>综合实例</a:t>
            </a:r>
            <a:r>
              <a:rPr>
                <a:sym typeface="+mn-ea"/>
              </a:rPr>
              <a:t>--</a:t>
            </a:r>
            <a:r>
              <a:rPr lang="zh-CN" altLang="en-US">
                <a:sym typeface="+mn-ea"/>
              </a:rPr>
              <a:t>简单的</a:t>
            </a:r>
            <a:r>
              <a:rPr>
                <a:sym typeface="+mn-ea"/>
              </a:rPr>
              <a:t>Web</a:t>
            </a:r>
            <a:r>
              <a:rPr lang="zh-CN" altLang="en-US">
                <a:sym typeface="+mn-ea"/>
              </a:rPr>
              <a:t>留言本</a:t>
            </a:r>
            <a:endParaRPr lang="zh-CN" altLang="en-US" b="0" dirty="0">
              <a:solidFill>
                <a:srgbClr val="3376AD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zh-CN" altLang="en-US" b="0" dirty="0">
              <a:solidFill>
                <a:srgbClr val="3376AD"/>
              </a:solidFill>
              <a:latin typeface="+mj-lt"/>
              <a:ea typeface="+mj-ea"/>
              <a:cs typeface="+mj-cs"/>
            </a:endParaRPr>
          </a:p>
          <a:p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>
                <a:solidFill>
                  <a:srgbClr val="FF0000"/>
                </a:solidFill>
                <a:sym typeface="+mn-ea"/>
              </a:rPr>
              <a:t>使用 </a:t>
            </a:r>
            <a:r>
              <a:rPr lang="en-US" altLang="zh-CN" sz="2800" dirty="0">
                <a:solidFill>
                  <a:srgbClr val="FF0000"/>
                </a:solidFill>
                <a:sym typeface="+mn-ea"/>
              </a:rPr>
              <a:t>HTML5 </a:t>
            </a:r>
            <a:r>
              <a:rPr lang="zh-CN" altLang="en-US" sz="2800" dirty="0">
                <a:solidFill>
                  <a:srgbClr val="FF0000"/>
                </a:solidFill>
                <a:sym typeface="+mn-ea"/>
              </a:rPr>
              <a:t>存储技术实现一个简单的 </a:t>
            </a:r>
            <a:r>
              <a:rPr lang="en-US" altLang="zh-CN" sz="2800" dirty="0">
                <a:solidFill>
                  <a:srgbClr val="FF0000"/>
                </a:solidFill>
                <a:sym typeface="+mn-ea"/>
              </a:rPr>
              <a:t>Web </a:t>
            </a:r>
            <a:r>
              <a:rPr lang="zh-CN" altLang="en-US" sz="2800" dirty="0">
                <a:solidFill>
                  <a:srgbClr val="FF0000"/>
                </a:solidFill>
                <a:sym typeface="+mn-ea"/>
              </a:rPr>
              <a:t>留言</a:t>
            </a:r>
            <a:r>
              <a:rPr lang="zh-CN" altLang="en-US" sz="2800" dirty="0" smtClean="0">
                <a:solidFill>
                  <a:srgbClr val="FF0000"/>
                </a:solidFill>
                <a:sym typeface="+mn-ea"/>
              </a:rPr>
              <a:t>本。</a:t>
            </a:r>
            <a:endParaRPr lang="en-US" altLang="zh-CN" sz="2800" dirty="0" smtClean="0">
              <a:solidFill>
                <a:srgbClr val="008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0">
              <a:lnSpc>
                <a:spcPts val="4200"/>
              </a:lnSpc>
            </a:pPr>
            <a:r>
              <a:rPr lang="zh-CN" altLang="en-US" sz="2600" dirty="0" smtClean="0">
                <a:sym typeface="+mn-ea"/>
              </a:rPr>
              <a:t>使用文本域输入数据</a:t>
            </a:r>
            <a:r>
              <a:rPr lang="zh-CN" altLang="en-US" sz="2600" dirty="0">
                <a:sym typeface="+mn-ea"/>
              </a:rPr>
              <a:t>，</a:t>
            </a:r>
            <a:r>
              <a:rPr lang="zh-CN" altLang="en-US" sz="2600" dirty="0" smtClean="0">
                <a:sym typeface="+mn-ea"/>
              </a:rPr>
              <a:t>单击“添加”按钮</a:t>
            </a:r>
            <a:r>
              <a:rPr lang="zh-CN" altLang="en-US" sz="2600" dirty="0">
                <a:sym typeface="+mn-ea"/>
              </a:rPr>
              <a:t>时</a:t>
            </a:r>
            <a:r>
              <a:rPr lang="zh-CN" altLang="en-US" sz="2600" dirty="0" smtClean="0">
                <a:sym typeface="+mn-ea"/>
              </a:rPr>
              <a:t>，会将数据</a:t>
            </a:r>
            <a:r>
              <a:rPr lang="zh-CN" altLang="en-US" sz="2600" dirty="0">
                <a:sym typeface="+mn-ea"/>
              </a:rPr>
              <a:t>保存到 </a:t>
            </a:r>
            <a:r>
              <a:rPr lang="en-US" altLang="zh-CN" sz="2600" dirty="0" err="1">
                <a:sym typeface="+mn-ea"/>
              </a:rPr>
              <a:t>localStorage </a:t>
            </a:r>
            <a:r>
              <a:rPr lang="zh-CN" altLang="en-US" sz="2600" dirty="0">
                <a:sym typeface="+mn-ea"/>
              </a:rPr>
              <a:t>中</a:t>
            </a:r>
            <a:r>
              <a:rPr lang="zh-CN" altLang="en-US" sz="2600" dirty="0" smtClean="0">
                <a:sym typeface="+mn-ea"/>
              </a:rPr>
              <a:t>，在</a:t>
            </a:r>
            <a:r>
              <a:rPr lang="zh-CN" altLang="en-US" sz="2600" dirty="0">
                <a:sym typeface="+mn-ea"/>
              </a:rPr>
              <a:t>表单</a:t>
            </a:r>
            <a:r>
              <a:rPr lang="zh-CN" altLang="en-US" sz="2600" dirty="0" smtClean="0">
                <a:sym typeface="+mn-ea"/>
              </a:rPr>
              <a:t>下面放置</a:t>
            </a:r>
            <a:r>
              <a:rPr lang="zh-CN" altLang="en-US" sz="2600" dirty="0">
                <a:sym typeface="+mn-ea"/>
              </a:rPr>
              <a:t>一个 </a:t>
            </a:r>
            <a:r>
              <a:rPr lang="en-US" altLang="zh-CN" sz="2600" dirty="0">
                <a:sym typeface="+mn-ea"/>
              </a:rPr>
              <a:t>P </a:t>
            </a:r>
            <a:r>
              <a:rPr lang="zh-CN" altLang="en-US" sz="2600" dirty="0">
                <a:sym typeface="+mn-ea"/>
              </a:rPr>
              <a:t>元素来显示保存后的数据</a:t>
            </a:r>
            <a:r>
              <a:rPr lang="zh-CN" altLang="en-US" sz="2600" dirty="0" smtClean="0">
                <a:sym typeface="+mn-ea"/>
              </a:rPr>
              <a:t>。</a:t>
            </a:r>
            <a:endParaRPr lang="en-US" altLang="zh-CN" sz="2600" dirty="0" smtClean="0">
              <a:solidFill>
                <a:srgbClr val="000000"/>
              </a:solidFill>
            </a:endParaRPr>
          </a:p>
          <a:p>
            <a:pPr marL="491490" lvl="2" indent="0">
              <a:lnSpc>
                <a:spcPct val="150000"/>
              </a:lnSpc>
              <a:buNone/>
            </a:pPr>
            <a:endParaRPr lang="zh-CN" altLang="en-US" sz="28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296" y="3130073"/>
            <a:ext cx="4615248" cy="3558870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8000"/>
                </a:solidFill>
                <a:sym typeface="+mn-ea"/>
              </a:rPr>
              <a:t>第一步：编写</a:t>
            </a:r>
            <a:r>
              <a:rPr lang="zh-CN" altLang="en-US" dirty="0">
                <a:solidFill>
                  <a:srgbClr val="008000"/>
                </a:solidFill>
                <a:sym typeface="+mn-ea"/>
              </a:rPr>
              <a:t>显示页面用的</a:t>
            </a:r>
            <a:r>
              <a:rPr lang="en-US" altLang="zh-CN" dirty="0">
                <a:solidFill>
                  <a:srgbClr val="008000"/>
                </a:solidFill>
                <a:sym typeface="+mn-ea"/>
              </a:rPr>
              <a:t>HTML</a:t>
            </a:r>
            <a:r>
              <a:rPr lang="zh-CN" altLang="en-US" dirty="0">
                <a:solidFill>
                  <a:srgbClr val="008000"/>
                </a:solidFill>
                <a:sym typeface="+mn-ea"/>
              </a:rPr>
              <a:t>代码部分</a:t>
            </a:r>
            <a:r>
              <a:rPr lang="zh-CN" altLang="en-US" dirty="0" smtClean="0">
                <a:solidFill>
                  <a:srgbClr val="008000"/>
                </a:solidFill>
                <a:sym typeface="+mn-ea"/>
              </a:rPr>
              <a:t>。</a:t>
            </a:r>
          </a:p>
          <a:p>
            <a:pPr lvl="1"/>
            <a:r>
              <a:rPr lang="zh-CN" altLang="en-US" dirty="0" smtClean="0">
                <a:sym typeface="+mn-ea"/>
              </a:rPr>
              <a:t>点击</a:t>
            </a:r>
            <a:r>
              <a:rPr lang="zh-CN" altLang="en-US" dirty="0">
                <a:sym typeface="+mn-ea"/>
              </a:rPr>
              <a:t>“添加按钮”来保存数据，点击“全部清除”按钮来消除全部</a:t>
            </a:r>
            <a:r>
              <a:rPr lang="zh-CN" altLang="en-US" dirty="0" smtClean="0">
                <a:sym typeface="+mn-ea"/>
              </a:rPr>
              <a:t>数据。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ym typeface="+mn-ea"/>
              </a:rPr>
              <a:t>综合实例</a:t>
            </a:r>
            <a:r>
              <a:rPr>
                <a:sym typeface="+mn-ea"/>
              </a:rPr>
              <a:t>--</a:t>
            </a:r>
            <a:r>
              <a:rPr lang="zh-CN" altLang="en-US">
                <a:sym typeface="+mn-ea"/>
              </a:rPr>
              <a:t>简单的</a:t>
            </a:r>
            <a:r>
              <a:rPr>
                <a:sym typeface="+mn-ea"/>
              </a:rPr>
              <a:t>Web</a:t>
            </a:r>
            <a:r>
              <a:rPr lang="zh-CN" altLang="en-US">
                <a:sym typeface="+mn-ea"/>
              </a:rPr>
              <a:t>留言本</a:t>
            </a:r>
            <a:endParaRPr lang="zh-CN" altLang="en-US" b="0" dirty="0">
              <a:solidFill>
                <a:srgbClr val="3376AD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147617" y="3356967"/>
            <a:ext cx="10156653" cy="271074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rgbClr val="000000"/>
                </a:solidFill>
              </a:rPr>
              <a:t>&lt;h1&gt;</a:t>
            </a:r>
            <a:r>
              <a:rPr lang="zh-CN" altLang="en-US" sz="2400" dirty="0">
                <a:solidFill>
                  <a:srgbClr val="000000"/>
                </a:solidFill>
              </a:rPr>
              <a:t>简单</a:t>
            </a:r>
            <a:r>
              <a:rPr lang="en-US" altLang="zh-CN" sz="2400" dirty="0">
                <a:solidFill>
                  <a:srgbClr val="000000"/>
                </a:solidFill>
              </a:rPr>
              <a:t>Web</a:t>
            </a:r>
            <a:r>
              <a:rPr lang="zh-CN" altLang="en-US" sz="2400" dirty="0">
                <a:solidFill>
                  <a:srgbClr val="000000"/>
                </a:solidFill>
              </a:rPr>
              <a:t>留言本</a:t>
            </a:r>
            <a:r>
              <a:rPr lang="en-US" altLang="zh-CN" sz="2400" dirty="0">
                <a:solidFill>
                  <a:srgbClr val="000000"/>
                </a:solidFill>
              </a:rPr>
              <a:t>&lt;/h1&gt;</a:t>
            </a:r>
          </a:p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rgbClr val="000000"/>
                </a:solidFill>
              </a:rPr>
              <a:t>&lt;</a:t>
            </a:r>
            <a:r>
              <a:rPr lang="en-US" altLang="zh-CN" sz="2400" dirty="0" err="1">
                <a:solidFill>
                  <a:srgbClr val="000000"/>
                </a:solidFill>
              </a:rPr>
              <a:t>textarea</a:t>
            </a:r>
            <a:r>
              <a:rPr lang="en-US" altLang="zh-CN" sz="2400" dirty="0">
                <a:solidFill>
                  <a:srgbClr val="000000"/>
                </a:solidFill>
              </a:rPr>
              <a:t> id="memo" cols="60" rows="10"&gt;&lt;/</a:t>
            </a:r>
            <a:r>
              <a:rPr lang="en-US" altLang="zh-CN" sz="2400" dirty="0" err="1">
                <a:solidFill>
                  <a:srgbClr val="000000"/>
                </a:solidFill>
              </a:rPr>
              <a:t>textarea</a:t>
            </a:r>
            <a:r>
              <a:rPr lang="en-US" altLang="zh-CN" sz="2400" dirty="0">
                <a:solidFill>
                  <a:srgbClr val="000000"/>
                </a:solidFill>
              </a:rPr>
              <a:t>&gt;&lt;</a:t>
            </a:r>
            <a:r>
              <a:rPr lang="en-US" altLang="zh-CN" sz="2400" dirty="0" err="1">
                <a:solidFill>
                  <a:srgbClr val="000000"/>
                </a:solidFill>
              </a:rPr>
              <a:t>br</a:t>
            </a:r>
            <a:r>
              <a:rPr lang="en-US" altLang="zh-CN" sz="2400" dirty="0">
                <a:solidFill>
                  <a:srgbClr val="000000"/>
                </a:solidFill>
              </a:rPr>
              <a:t>&gt;</a:t>
            </a:r>
          </a:p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rgbClr val="000000"/>
                </a:solidFill>
              </a:rPr>
              <a:t>&lt;input type="</a:t>
            </a:r>
            <a:r>
              <a:rPr lang="en-US" altLang="zh-CN" sz="2400" dirty="0" smtClean="0">
                <a:solidFill>
                  <a:srgbClr val="000000"/>
                </a:solidFill>
              </a:rPr>
              <a:t>button</a:t>
            </a:r>
            <a:r>
              <a:rPr lang="en-US" altLang="zh-CN" sz="2400" dirty="0">
                <a:solidFill>
                  <a:srgbClr val="000000"/>
                </a:solidFill>
              </a:rPr>
              <a:t>" value="</a:t>
            </a:r>
            <a:r>
              <a:rPr lang="zh-CN" altLang="en-US" sz="2400" dirty="0" smtClean="0">
                <a:solidFill>
                  <a:srgbClr val="000000"/>
                </a:solidFill>
              </a:rPr>
              <a:t>添加</a:t>
            </a:r>
            <a:r>
              <a:rPr lang="en-US" altLang="zh-CN" sz="2400" dirty="0">
                <a:solidFill>
                  <a:srgbClr val="000000"/>
                </a:solidFill>
              </a:rPr>
              <a:t>" </a:t>
            </a:r>
            <a:r>
              <a:rPr lang="en-US" altLang="zh-CN" sz="2400" dirty="0" err="1">
                <a:solidFill>
                  <a:srgbClr val="000000"/>
                </a:solidFill>
              </a:rPr>
              <a:t>onclick</a:t>
            </a:r>
            <a:r>
              <a:rPr lang="en-US" altLang="zh-CN" sz="2400" dirty="0">
                <a:solidFill>
                  <a:srgbClr val="000000"/>
                </a:solidFill>
              </a:rPr>
              <a:t>="</a:t>
            </a:r>
            <a:r>
              <a:rPr lang="en-US" altLang="zh-CN" sz="2400" dirty="0" err="1">
                <a:solidFill>
                  <a:srgbClr val="000000"/>
                </a:solidFill>
              </a:rPr>
              <a:t>saveStorage</a:t>
            </a:r>
            <a:r>
              <a:rPr lang="en-US" altLang="zh-CN" sz="2400" dirty="0" smtClean="0">
                <a:solidFill>
                  <a:srgbClr val="000000"/>
                </a:solidFill>
              </a:rPr>
              <a:t>(‘</a:t>
            </a:r>
            <a:r>
              <a:rPr lang="en-US" altLang="zh-CN" sz="2400" dirty="0">
                <a:solidFill>
                  <a:srgbClr val="000000"/>
                </a:solidFill>
              </a:rPr>
              <a:t>memo’); "</a:t>
            </a:r>
            <a:r>
              <a:rPr lang="en-US" altLang="zh-CN" sz="2400" dirty="0" smtClean="0">
                <a:solidFill>
                  <a:srgbClr val="000000"/>
                </a:solidFill>
              </a:rPr>
              <a:t>/&gt;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rgbClr val="000000"/>
                </a:solidFill>
              </a:rPr>
              <a:t>&lt;input type="button" value="</a:t>
            </a:r>
            <a:r>
              <a:rPr lang="zh-CN" altLang="en-US" sz="2400" dirty="0">
                <a:solidFill>
                  <a:srgbClr val="000000"/>
                </a:solidFill>
              </a:rPr>
              <a:t>全部清除</a:t>
            </a:r>
            <a:r>
              <a:rPr lang="en-US" altLang="zh-CN" sz="2400" dirty="0">
                <a:solidFill>
                  <a:srgbClr val="000000"/>
                </a:solidFill>
              </a:rPr>
              <a:t>" </a:t>
            </a:r>
            <a:r>
              <a:rPr lang="en-US" altLang="zh-CN" sz="2400" dirty="0" err="1">
                <a:solidFill>
                  <a:srgbClr val="000000"/>
                </a:solidFill>
              </a:rPr>
              <a:t>onclick</a:t>
            </a:r>
            <a:r>
              <a:rPr lang="en-US" altLang="zh-CN" sz="2400" dirty="0">
                <a:solidFill>
                  <a:srgbClr val="000000"/>
                </a:solidFill>
              </a:rPr>
              <a:t>="</a:t>
            </a:r>
            <a:r>
              <a:rPr lang="en-US" altLang="zh-CN" sz="2400" dirty="0" err="1">
                <a:solidFill>
                  <a:srgbClr val="000000"/>
                </a:solidFill>
              </a:rPr>
              <a:t>clearStorage</a:t>
            </a:r>
            <a:r>
              <a:rPr lang="en-US" altLang="zh-CN" sz="2400" dirty="0">
                <a:solidFill>
                  <a:srgbClr val="000000"/>
                </a:solidFill>
              </a:rPr>
              <a:t>('</a:t>
            </a:r>
            <a:r>
              <a:rPr lang="en-US" altLang="zh-CN" sz="2400" dirty="0" err="1">
                <a:solidFill>
                  <a:srgbClr val="000000"/>
                </a:solidFill>
              </a:rPr>
              <a:t>msg</a:t>
            </a:r>
            <a:r>
              <a:rPr lang="en-US" altLang="zh-CN" sz="2400" dirty="0">
                <a:solidFill>
                  <a:srgbClr val="000000"/>
                </a:solidFill>
              </a:rPr>
              <a:t>'); "/&gt;</a:t>
            </a:r>
          </a:p>
          <a:p>
            <a:pPr>
              <a:lnSpc>
                <a:spcPct val="120000"/>
              </a:lnSpc>
            </a:pPr>
            <a:r>
              <a:rPr lang="en-US" altLang="zh-CN" sz="2400" dirty="0" smtClean="0">
                <a:solidFill>
                  <a:srgbClr val="000000"/>
                </a:solidFill>
              </a:rPr>
              <a:t>&lt;</a:t>
            </a:r>
            <a:r>
              <a:rPr lang="en-US" altLang="zh-CN" sz="2400" dirty="0" err="1" smtClean="0">
                <a:solidFill>
                  <a:srgbClr val="000000"/>
                </a:solidFill>
              </a:rPr>
              <a:t>hr</a:t>
            </a:r>
            <a:r>
              <a:rPr lang="en-US" altLang="zh-CN" sz="2400" dirty="0" smtClean="0">
                <a:solidFill>
                  <a:srgbClr val="000000"/>
                </a:solidFill>
              </a:rPr>
              <a:t>/&gt;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rgbClr val="000000"/>
                </a:solidFill>
              </a:rPr>
              <a:t>&lt;p id="</a:t>
            </a:r>
            <a:r>
              <a:rPr lang="en-US" altLang="zh-CN" sz="2400" dirty="0" err="1">
                <a:solidFill>
                  <a:srgbClr val="000000"/>
                </a:solidFill>
              </a:rPr>
              <a:t>msg</a:t>
            </a:r>
            <a:r>
              <a:rPr lang="en-US" altLang="zh-CN" sz="2400" dirty="0">
                <a:solidFill>
                  <a:srgbClr val="000000"/>
                </a:solidFill>
              </a:rPr>
              <a:t>"&gt;&lt;/p&gt;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1706562" y="2314578"/>
            <a:ext cx="8737600" cy="1314449"/>
            <a:chOff x="1849438" y="1833564"/>
            <a:chExt cx="5793551" cy="1314449"/>
          </a:xfrm>
        </p:grpSpPr>
        <p:sp>
          <p:nvSpPr>
            <p:cNvPr id="6146" name="MH_Number_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849438" y="1833564"/>
              <a:ext cx="1200150" cy="1314449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7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</a:t>
              </a:r>
              <a:r>
                <a:rPr lang="en-US" sz="7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1</a:t>
              </a:r>
              <a:endParaRPr lang="en-US" sz="7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6147" name="MH_Entry_1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197989" y="2117725"/>
              <a:ext cx="4445000" cy="746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7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anose="02010509060101010101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zh-CN" altLang="en-US" sz="4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zh-CN" altLang="en-US" sz="4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存储简介</a:t>
              </a:r>
              <a:endParaRPr lang="zh-CN" altLang="en-US" sz="4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zh-CN" altLang="en-US" sz="4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05393" y="547680"/>
            <a:ext cx="8067696" cy="7923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8000"/>
                </a:solidFill>
                <a:sym typeface="+mn-ea"/>
              </a:rPr>
              <a:t>第二步：编写点击“添加”按钮时调用的 </a:t>
            </a:r>
            <a:r>
              <a:rPr lang="en-US" altLang="zh-CN" dirty="0" err="1">
                <a:solidFill>
                  <a:srgbClr val="008000"/>
                </a:solidFill>
                <a:sym typeface="+mn-ea"/>
              </a:rPr>
              <a:t>saveStorage</a:t>
            </a:r>
            <a:r>
              <a:rPr lang="zh-CN" altLang="en-US" dirty="0" smtClean="0">
                <a:solidFill>
                  <a:srgbClr val="008000"/>
                </a:solidFill>
                <a:sym typeface="+mn-ea"/>
              </a:rPr>
              <a:t>函数。</a:t>
            </a:r>
          </a:p>
          <a:p>
            <a:pPr lvl="1"/>
            <a:r>
              <a:rPr lang="zh-CN" altLang="en-US" dirty="0" smtClean="0">
                <a:sym typeface="+mn-ea"/>
              </a:rPr>
              <a:t>在这个函数中使用“new Date().getTime()”语句得到了当前的日期和时间戳，然后调用 localStorage.setItem 方法，将得到的时间戳作为键值，并将文本框中的数据作为键名进行保存。</a:t>
            </a:r>
          </a:p>
          <a:p>
            <a:pPr lvl="1"/>
            <a:r>
              <a:rPr lang="zh-CN" altLang="en-US" dirty="0" smtClean="0">
                <a:sym typeface="+mn-ea"/>
              </a:rPr>
              <a:t>保存后，调用脚本中的 loadStorage 函数在页面上重新显示保存后的数据。</a:t>
            </a:r>
            <a:endParaRPr lang="zh-CN" altLang="en-US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ym typeface="+mn-ea"/>
              </a:rPr>
              <a:t>综合实例</a:t>
            </a:r>
            <a:r>
              <a:rPr dirty="0">
                <a:sym typeface="+mn-ea"/>
              </a:rPr>
              <a:t>--</a:t>
            </a:r>
            <a:r>
              <a:rPr lang="zh-CN" altLang="en-US" dirty="0">
                <a:sym typeface="+mn-ea"/>
              </a:rPr>
              <a:t>简单的</a:t>
            </a:r>
            <a:r>
              <a:rPr dirty="0">
                <a:sym typeface="+mn-ea"/>
              </a:rPr>
              <a:t>Web</a:t>
            </a:r>
            <a:r>
              <a:rPr lang="zh-CN" altLang="en-US" dirty="0">
                <a:sym typeface="+mn-ea"/>
              </a:rPr>
              <a:t>留言本</a:t>
            </a:r>
            <a:endParaRPr lang="zh-CN" altLang="en-US" b="0" dirty="0">
              <a:solidFill>
                <a:srgbClr val="3376AD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zh-CN" altLang="en-US" b="0" dirty="0">
              <a:solidFill>
                <a:srgbClr val="3376AD"/>
              </a:solidFill>
              <a:latin typeface="+mj-lt"/>
              <a:ea typeface="+mj-ea"/>
              <a:cs typeface="+mj-cs"/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8000"/>
                </a:solidFill>
                <a:sym typeface="+mn-ea"/>
              </a:rPr>
              <a:t>第三步：获取</a:t>
            </a:r>
            <a:r>
              <a:rPr lang="zh-CN" altLang="en-US" dirty="0">
                <a:solidFill>
                  <a:srgbClr val="008000"/>
                </a:solidFill>
                <a:sym typeface="+mn-ea"/>
              </a:rPr>
              <a:t>保存</a:t>
            </a:r>
            <a:r>
              <a:rPr lang="zh-CN" altLang="en-US" dirty="0" smtClean="0">
                <a:solidFill>
                  <a:srgbClr val="008000"/>
                </a:solidFill>
                <a:sym typeface="+mn-ea"/>
              </a:rPr>
              <a:t>数据。</a:t>
            </a:r>
            <a:endParaRPr lang="en-US" altLang="zh-CN" dirty="0" smtClean="0">
              <a:solidFill>
                <a:srgbClr val="008000"/>
              </a:solidFill>
              <a:sym typeface="+mn-ea"/>
            </a:endParaRPr>
          </a:p>
          <a:p>
            <a:pPr lvl="1"/>
            <a:r>
              <a:rPr lang="zh-CN" altLang="en-US" dirty="0" smtClean="0">
                <a:sym typeface="+mn-ea"/>
              </a:rPr>
              <a:t>使用 </a:t>
            </a:r>
            <a:r>
              <a:rPr lang="en-US" altLang="zh-CN" dirty="0" err="1">
                <a:sym typeface="+mn-ea"/>
              </a:rPr>
              <a:t>loadStorage.length </a:t>
            </a:r>
            <a:r>
              <a:rPr lang="zh-CN" altLang="en-US" dirty="0">
                <a:sym typeface="+mn-ea"/>
              </a:rPr>
              <a:t>属性获取保存数据的条数</a:t>
            </a:r>
            <a:r>
              <a:rPr lang="zh-CN" altLang="en-US" dirty="0" smtClean="0">
                <a:sym typeface="+mn-ea"/>
              </a:rPr>
              <a:t>，循环，从 </a:t>
            </a:r>
            <a:r>
              <a:rPr lang="en-US" altLang="zh-CN" dirty="0">
                <a:sym typeface="+mn-ea"/>
              </a:rPr>
              <a:t>0 </a:t>
            </a:r>
            <a:r>
              <a:rPr lang="zh-CN" altLang="en-US" dirty="0">
                <a:sym typeface="+mn-ea"/>
              </a:rPr>
              <a:t>开始将该变量作为 </a:t>
            </a:r>
            <a:r>
              <a:rPr lang="en-US" altLang="zh-CN" dirty="0">
                <a:sym typeface="+mn-ea"/>
              </a:rPr>
              <a:t>index </a:t>
            </a:r>
            <a:r>
              <a:rPr lang="zh-CN" altLang="en-US" dirty="0">
                <a:sym typeface="+mn-ea"/>
              </a:rPr>
              <a:t>参数传入 </a:t>
            </a:r>
            <a:r>
              <a:rPr lang="en-US" altLang="zh-CN" dirty="0" err="1">
                <a:sym typeface="+mn-ea"/>
              </a:rPr>
              <a:t>loadStorage.key</a:t>
            </a:r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index</a:t>
            </a:r>
            <a:r>
              <a:rPr lang="zh-CN" altLang="en-US" dirty="0">
                <a:sym typeface="+mn-ea"/>
              </a:rPr>
              <a:t>）属性，每次循环时该变量加 </a:t>
            </a:r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，以此取得保存在 </a:t>
            </a:r>
            <a:r>
              <a:rPr lang="en-US" altLang="zh-CN" dirty="0" err="1">
                <a:sym typeface="+mn-ea"/>
              </a:rPr>
              <a:t>loadStorage</a:t>
            </a:r>
            <a:r>
              <a:rPr lang="zh-CN" altLang="en-US" dirty="0" smtClean="0">
                <a:sym typeface="+mn-ea"/>
              </a:rPr>
              <a:t>中的</a:t>
            </a:r>
            <a:r>
              <a:rPr lang="zh-CN" altLang="en-US" dirty="0">
                <a:sym typeface="+mn-ea"/>
              </a:rPr>
              <a:t>所有数据。 </a:t>
            </a:r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atinLnBrk="0">
              <a:lnSpc>
                <a:spcPts val="4200"/>
              </a:lnSpc>
            </a:pPr>
            <a:r>
              <a:rPr lang="zh-CN" altLang="en-US" dirty="0" smtClean="0">
                <a:solidFill>
                  <a:srgbClr val="008000"/>
                </a:solidFill>
                <a:sym typeface="+mn-ea"/>
              </a:rPr>
              <a:t>第四步：编写“全部清除”按钮。</a:t>
            </a:r>
            <a:endParaRPr lang="en-US" altLang="zh-CN" dirty="0" smtClean="0">
              <a:solidFill>
                <a:srgbClr val="008000"/>
              </a:solidFill>
              <a:sym typeface="+mn-ea"/>
            </a:endParaRPr>
          </a:p>
          <a:p>
            <a:pPr lvl="1">
              <a:lnSpc>
                <a:spcPts val="4200"/>
              </a:lnSpc>
            </a:pPr>
            <a:r>
              <a:rPr lang="zh-CN" altLang="en-US" dirty="0" smtClean="0">
                <a:sym typeface="+mn-ea"/>
              </a:rPr>
              <a:t>调用 </a:t>
            </a:r>
            <a:r>
              <a:rPr lang="en-US" altLang="zh-CN" dirty="0" err="1" smtClean="0">
                <a:solidFill>
                  <a:srgbClr val="FF0000"/>
                </a:solidFill>
                <a:sym typeface="+mn-ea"/>
              </a:rPr>
              <a:t>clearStorage</a:t>
            </a: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函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数</a:t>
            </a:r>
            <a:r>
              <a:rPr lang="zh-CN" altLang="en-US" dirty="0" smtClean="0">
                <a:solidFill>
                  <a:srgbClr val="008000"/>
                </a:solidFill>
                <a:sym typeface="+mn-ea"/>
              </a:rPr>
              <a:t> </a:t>
            </a:r>
            <a:r>
              <a:rPr lang="zh-CN" altLang="en-US" dirty="0" smtClean="0">
                <a:sym typeface="+mn-ea"/>
              </a:rPr>
              <a:t>将所有保存在 </a:t>
            </a:r>
            <a:r>
              <a:rPr lang="en-US" altLang="zh-CN" dirty="0" err="1" smtClean="0">
                <a:sym typeface="+mn-ea"/>
              </a:rPr>
              <a:t>localStorage </a:t>
            </a:r>
            <a:r>
              <a:rPr lang="zh-CN" altLang="en-US" dirty="0" smtClean="0">
                <a:sym typeface="+mn-ea"/>
              </a:rPr>
              <a:t>中的数据全部清除。 </a:t>
            </a:r>
            <a:endParaRPr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ym typeface="+mn-ea"/>
              </a:rPr>
              <a:t>综合实例</a:t>
            </a:r>
            <a:r>
              <a:rPr dirty="0">
                <a:sym typeface="+mn-ea"/>
              </a:rPr>
              <a:t>--</a:t>
            </a:r>
            <a:r>
              <a:rPr lang="zh-CN" altLang="en-US" dirty="0">
                <a:sym typeface="+mn-ea"/>
              </a:rPr>
              <a:t>简单的</a:t>
            </a:r>
            <a:r>
              <a:rPr dirty="0">
                <a:sym typeface="+mn-ea"/>
              </a:rPr>
              <a:t>Web</a:t>
            </a:r>
            <a:r>
              <a:rPr lang="zh-CN" altLang="en-US" dirty="0">
                <a:sym typeface="+mn-ea"/>
              </a:rPr>
              <a:t>留言本</a:t>
            </a:r>
            <a:endParaRPr lang="zh-CN" altLang="en-US" b="0" dirty="0">
              <a:solidFill>
                <a:srgbClr val="3376AD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zh-CN" altLang="en-US" dirty="0"/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8792459" y="5889625"/>
            <a:ext cx="238558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sz="2800" dirty="0" smtClean="0">
                <a:solidFill>
                  <a:srgbClr val="000000"/>
                </a:solidFill>
              </a:rPr>
              <a:t>demo6-7.html</a:t>
            </a:r>
            <a:endParaRPr lang="en-US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p:sp>
        <p:nvSpPr>
          <p:cNvPr id="5" name="内容占位符 1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008000"/>
                </a:solidFill>
                <a:sym typeface="+mn-ea"/>
              </a:rPr>
              <a:t>历史搜索记录</a:t>
            </a:r>
            <a:endParaRPr lang="en-US" altLang="zh-CN" dirty="0" smtClean="0">
              <a:solidFill>
                <a:srgbClr val="008000"/>
              </a:solidFill>
              <a:sym typeface="+mn-ea"/>
            </a:endParaRPr>
          </a:p>
          <a:p>
            <a:pPr lvl="1"/>
            <a:r>
              <a:rPr lang="zh-CN" altLang="en-US" dirty="0"/>
              <a:t>时间数组、内容数组、使用</a:t>
            </a:r>
            <a:r>
              <a:rPr lang="en-US" altLang="zh-CN" dirty="0" err="1"/>
              <a:t>localStorage</a:t>
            </a:r>
            <a:r>
              <a:rPr lang="zh-CN" altLang="en-US" dirty="0"/>
              <a:t>存储</a:t>
            </a:r>
            <a:endParaRPr lang="en-US" altLang="zh-CN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284" y="3068834"/>
            <a:ext cx="5788527" cy="2665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460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平行四边形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159000" y="2451100"/>
            <a:ext cx="4889500" cy="957263"/>
          </a:xfrm>
          <a:prstGeom prst="parallelogram">
            <a:avLst>
              <a:gd name="adj" fmla="val 30529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sz="4800" b="1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THANKYOU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>
                <a:solidFill>
                  <a:srgbClr val="000000"/>
                </a:solidFill>
                <a:sym typeface="+mn-ea"/>
              </a:rPr>
              <a:t>在用户不登录帐户的情况下：</a:t>
            </a:r>
          </a:p>
          <a:p>
            <a:pPr lvl="1"/>
            <a:r>
              <a:rPr lang="zh-CN" altLang="en-US" dirty="0" smtClean="0">
                <a:sym typeface="+mn-ea"/>
              </a:rPr>
              <a:t>如何记录浏览历史？</a:t>
            </a:r>
          </a:p>
          <a:p>
            <a:pPr lvl="1"/>
            <a:r>
              <a:rPr lang="zh-CN" altLang="en-US" dirty="0" smtClean="0">
                <a:sym typeface="+mn-ea"/>
              </a:rPr>
              <a:t>如何记录用户设置的首选项？</a:t>
            </a:r>
            <a:endParaRPr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 smtClean="0">
                <a:sym typeface="+mn-ea"/>
              </a:rPr>
              <a:t>如何将和用户关联的数据存储？</a:t>
            </a:r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存储简介</a:t>
            </a:r>
            <a:endParaRPr lang="en-US" altLang="zh-CN" b="0" dirty="0">
              <a:solidFill>
                <a:srgbClr val="3376AD"/>
              </a:solidFill>
              <a:latin typeface="+mj-lt"/>
              <a:ea typeface="+mj-ea"/>
              <a:cs typeface="+mj-cs"/>
            </a:endParaRPr>
          </a:p>
          <a:p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219200" y="3771265"/>
            <a:ext cx="5857240" cy="52197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dirty="0">
                <a:solidFill>
                  <a:srgbClr val="FF0000"/>
                </a:solidFill>
              </a:rPr>
              <a:t>将数据存储在客户端（浏览器）上</a:t>
            </a:r>
          </a:p>
        </p:txBody>
      </p:sp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3264" y="5516563"/>
            <a:ext cx="4922848" cy="1198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7153" y="1153135"/>
            <a:ext cx="2762261" cy="3308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658" y="4519656"/>
            <a:ext cx="9724454" cy="921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>
                <a:solidFill>
                  <a:srgbClr val="000000"/>
                </a:solidFill>
                <a:sym typeface="+mn-ea"/>
              </a:rPr>
              <a:t>关于“存储在浏览器上的数据”，你想到了什么？</a:t>
            </a:r>
          </a:p>
          <a:p>
            <a:pPr lvl="1"/>
            <a:r>
              <a:rPr lang="zh-CN" altLang="en-US" sz="2600" dirty="0" smtClean="0">
                <a:solidFill>
                  <a:srgbClr val="C00000"/>
                </a:solidFill>
                <a:sym typeface="+mn-ea"/>
              </a:rPr>
              <a:t>Cookie</a:t>
            </a:r>
          </a:p>
          <a:p>
            <a:pPr lvl="1"/>
            <a:r>
              <a:rPr lang="zh-CN" altLang="en-US" sz="2600" dirty="0" smtClean="0">
                <a:sym typeface="+mn-ea"/>
              </a:rPr>
              <a:t>Cookie 的工作原理？</a:t>
            </a:r>
          </a:p>
          <a:p>
            <a:pPr lvl="1"/>
            <a:r>
              <a:rPr lang="zh-CN" altLang="en-US" sz="2600" dirty="0" smtClean="0">
                <a:sym typeface="+mn-ea"/>
              </a:rPr>
              <a:t>使用 Cookie 做 Web 存储可以吗？</a:t>
            </a:r>
            <a:endParaRPr lang="zh-CN" altLang="en-US" sz="2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ym typeface="+mn-ea"/>
              </a:rPr>
              <a:t>存储简介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756285" y="1257300"/>
            <a:ext cx="10547985" cy="464312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Cookie</a:t>
            </a:r>
            <a:endParaRPr lang="zh-CN" altLang="en-US" dirty="0" smtClean="0">
              <a:solidFill>
                <a:srgbClr val="000000"/>
              </a:solidFill>
              <a:sym typeface="+mn-ea"/>
            </a:endParaRPr>
          </a:p>
          <a:p>
            <a:pPr lvl="1"/>
            <a:r>
              <a:rPr lang="zh-CN" altLang="en-US" dirty="0" smtClean="0">
                <a:sym typeface="+mn-ea"/>
              </a:rPr>
              <a:t>是 </a:t>
            </a:r>
            <a:r>
              <a:rPr lang="en-US" altLang="zh-CN" dirty="0" smtClean="0">
                <a:sym typeface="+mn-ea"/>
              </a:rPr>
              <a:t>HTML4 </a:t>
            </a:r>
            <a:r>
              <a:rPr lang="zh-CN" altLang="en-US" dirty="0" smtClean="0">
                <a:sym typeface="+mn-ea"/>
              </a:rPr>
              <a:t>中在客户端存储简单用户信息的一种方式，使用</a:t>
            </a:r>
            <a:r>
              <a:rPr lang="zh-CN" altLang="en-US" dirty="0" smtClean="0">
                <a:solidFill>
                  <a:srgbClr val="C00000"/>
                </a:solidFill>
                <a:sym typeface="+mn-ea"/>
              </a:rPr>
              <a:t>文本</a:t>
            </a:r>
            <a:r>
              <a:rPr lang="zh-CN" altLang="en-US" dirty="0" smtClean="0">
                <a:sym typeface="+mn-ea"/>
              </a:rPr>
              <a:t>来存储信息。</a:t>
            </a:r>
          </a:p>
          <a:p>
            <a:pPr lvl="1"/>
            <a:r>
              <a:rPr lang="zh-CN" altLang="en-US" dirty="0" smtClean="0">
                <a:sym typeface="+mn-ea"/>
              </a:rPr>
              <a:t>程序使用 </a:t>
            </a:r>
            <a:r>
              <a:rPr lang="en-US" altLang="zh-CN" dirty="0" smtClean="0">
                <a:sym typeface="+mn-ea"/>
              </a:rPr>
              <a:t>Cookie </a:t>
            </a:r>
            <a:r>
              <a:rPr lang="zh-CN" altLang="en-US" dirty="0" smtClean="0">
                <a:sym typeface="+mn-ea"/>
              </a:rPr>
              <a:t>时，服务器端就会发送 </a:t>
            </a:r>
            <a:r>
              <a:rPr lang="en-US" altLang="zh-CN" dirty="0" smtClean="0">
                <a:sym typeface="+mn-ea"/>
              </a:rPr>
              <a:t>Cookie </a:t>
            </a:r>
            <a:r>
              <a:rPr lang="zh-CN" altLang="en-US" dirty="0" smtClean="0">
                <a:sym typeface="+mn-ea"/>
              </a:rPr>
              <a:t>到客户端，由</a:t>
            </a:r>
            <a:r>
              <a:rPr lang="en-US" altLang="zh-CN" dirty="0" smtClean="0">
                <a:sym typeface="+mn-ea"/>
              </a:rPr>
              <a:t>Web </a:t>
            </a:r>
            <a:r>
              <a:rPr lang="zh-CN" altLang="en-US" dirty="0" smtClean="0">
                <a:sym typeface="+mn-ea"/>
              </a:rPr>
              <a:t>服务器在 </a:t>
            </a:r>
            <a:r>
              <a:rPr lang="en-US" altLang="zh-CN" dirty="0" smtClean="0">
                <a:sym typeface="+mn-ea"/>
              </a:rPr>
              <a:t>HTTP </a:t>
            </a:r>
            <a:r>
              <a:rPr lang="zh-CN" altLang="en-US" dirty="0" smtClean="0">
                <a:sym typeface="+mn-ea"/>
              </a:rPr>
              <a:t>响应消息文件中附带传递给浏览器一些数据。</a:t>
            </a:r>
          </a:p>
          <a:p>
            <a:pPr lvl="1"/>
            <a:r>
              <a:rPr lang="zh-CN" altLang="en-US" dirty="0" smtClean="0">
                <a:sym typeface="+mn-ea"/>
              </a:rPr>
              <a:t>下一次页面请求时，浏览器会把 </a:t>
            </a:r>
            <a:r>
              <a:rPr lang="en-US" altLang="zh-CN" dirty="0" smtClean="0">
                <a:sym typeface="+mn-ea"/>
              </a:rPr>
              <a:t>Cookie </a:t>
            </a:r>
            <a:r>
              <a:rPr lang="zh-CN" altLang="en-US" dirty="0" smtClean="0">
                <a:sym typeface="+mn-ea"/>
              </a:rPr>
              <a:t>发送到服务器。</a:t>
            </a:r>
          </a:p>
          <a:p>
            <a:pPr lvl="1"/>
            <a:r>
              <a:rPr lang="zh-CN" altLang="en-US" dirty="0" smtClean="0">
                <a:solidFill>
                  <a:srgbClr val="C00000"/>
                </a:solidFill>
                <a:sym typeface="+mn-ea"/>
              </a:rPr>
              <a:t>保存用户信息、用户设置、密码记忆。</a:t>
            </a:r>
            <a:endParaRPr lang="en-US" altLang="zh-CN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>
                <a:sym typeface="+mn-ea"/>
              </a:rPr>
              <a:t>Cookie</a:t>
            </a:r>
            <a:endParaRPr lang="en-US" altLang="zh-CN" b="0" dirty="0">
              <a:solidFill>
                <a:srgbClr val="3376AD"/>
              </a:solidFill>
              <a:latin typeface="+mj-lt"/>
              <a:ea typeface="+mj-ea"/>
              <a:cs typeface="+mj-cs"/>
            </a:endParaRPr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>
                <a:solidFill>
                  <a:srgbClr val="FF0000"/>
                </a:solidFill>
                <a:sym typeface="+mn-ea"/>
              </a:rPr>
              <a:t>包含的属性：</a:t>
            </a:r>
          </a:p>
          <a:p>
            <a:pPr lvl="1"/>
            <a:r>
              <a:rPr lang="en-US" altLang="zh-CN" sz="2600" dirty="0">
                <a:solidFill>
                  <a:srgbClr val="C00000"/>
                </a:solidFill>
                <a:sym typeface="+mn-ea"/>
              </a:rPr>
              <a:t>name</a:t>
            </a:r>
            <a:r>
              <a:rPr lang="zh-CN" altLang="en-US" sz="2600" dirty="0">
                <a:sym typeface="+mn-ea"/>
              </a:rPr>
              <a:t>：表示 </a:t>
            </a:r>
            <a:r>
              <a:rPr lang="en-US" altLang="zh-CN" sz="2600" dirty="0">
                <a:sym typeface="+mn-ea"/>
              </a:rPr>
              <a:t>Cookie </a:t>
            </a:r>
            <a:r>
              <a:rPr lang="zh-CN" altLang="en-US" sz="2600" dirty="0">
                <a:sym typeface="+mn-ea"/>
              </a:rPr>
              <a:t>的名称。</a:t>
            </a:r>
          </a:p>
          <a:p>
            <a:pPr lvl="1"/>
            <a:r>
              <a:rPr lang="en-US" altLang="zh-CN" sz="2600" dirty="0">
                <a:solidFill>
                  <a:srgbClr val="C00000"/>
                </a:solidFill>
                <a:sym typeface="+mn-ea"/>
              </a:rPr>
              <a:t>expires</a:t>
            </a:r>
            <a:r>
              <a:rPr lang="zh-CN" altLang="en-US" dirty="0">
                <a:sym typeface="+mn-ea"/>
              </a:rPr>
              <a:t>：</a:t>
            </a:r>
            <a:r>
              <a:rPr lang="en-US" altLang="zh-CN" sz="2600" dirty="0">
                <a:sym typeface="+mn-ea"/>
              </a:rPr>
              <a:t> </a:t>
            </a:r>
            <a:r>
              <a:rPr lang="zh-CN" altLang="en-US" sz="2600" dirty="0">
                <a:sym typeface="+mn-ea"/>
              </a:rPr>
              <a:t>指定 </a:t>
            </a:r>
            <a:r>
              <a:rPr lang="en-US" altLang="zh-CN" sz="2600" dirty="0">
                <a:sym typeface="+mn-ea"/>
              </a:rPr>
              <a:t>Cookie </a:t>
            </a:r>
            <a:r>
              <a:rPr lang="zh-CN" altLang="en-US" sz="2600" dirty="0">
                <a:sym typeface="+mn-ea"/>
              </a:rPr>
              <a:t>在删除之前要在用户的计算机上保留多</a:t>
            </a:r>
          </a:p>
          <a:p>
            <a:pPr marL="431800" lvl="1" indent="0">
              <a:buNone/>
            </a:pPr>
            <a:r>
              <a:rPr lang="zh-CN" altLang="en-US" sz="2600" dirty="0">
                <a:sym typeface="+mn-ea"/>
              </a:rPr>
              <a:t>                    时间。</a:t>
            </a:r>
            <a:r>
              <a:rPr lang="zh-CN" altLang="en-US" sz="2600" dirty="0" smtClean="0">
                <a:sym typeface="+mn-ea"/>
              </a:rPr>
              <a:t>默认 </a:t>
            </a:r>
            <a:r>
              <a:rPr lang="en-US" altLang="zh-CN" sz="2600" dirty="0">
                <a:sym typeface="+mn-ea"/>
              </a:rPr>
              <a:t>Cookie </a:t>
            </a:r>
            <a:r>
              <a:rPr lang="zh-CN" altLang="en-US" sz="2600" dirty="0">
                <a:sym typeface="+mn-ea"/>
              </a:rPr>
              <a:t>只对当前浏览器会话有效。</a:t>
            </a:r>
          </a:p>
          <a:p>
            <a:pPr lvl="1"/>
            <a:r>
              <a:rPr lang="en-US" altLang="zh-CN" sz="2600" dirty="0">
                <a:solidFill>
                  <a:srgbClr val="C00000"/>
                </a:solidFill>
                <a:sym typeface="+mn-ea"/>
              </a:rPr>
              <a:t>path</a:t>
            </a:r>
            <a:r>
              <a:rPr lang="zh-CN" altLang="en-US" dirty="0">
                <a:sym typeface="+mn-ea"/>
              </a:rPr>
              <a:t>：</a:t>
            </a:r>
            <a:r>
              <a:rPr lang="zh-CN" altLang="en-US" sz="2600" dirty="0">
                <a:sym typeface="+mn-ea"/>
              </a:rPr>
              <a:t>决定 </a:t>
            </a:r>
            <a:r>
              <a:rPr lang="en-US" altLang="zh-CN" sz="2600" dirty="0">
                <a:sym typeface="+mn-ea"/>
              </a:rPr>
              <a:t>Cookie </a:t>
            </a:r>
            <a:r>
              <a:rPr lang="zh-CN" altLang="en-US" sz="2600" dirty="0">
                <a:sym typeface="+mn-ea"/>
              </a:rPr>
              <a:t>对于服务器上的其他网页的可用性。</a:t>
            </a:r>
          </a:p>
          <a:p>
            <a:pPr lvl="1"/>
            <a:r>
              <a:rPr lang="en-US" altLang="zh-CN" sz="2600" dirty="0">
                <a:solidFill>
                  <a:srgbClr val="C00000"/>
                </a:solidFill>
                <a:sym typeface="+mn-ea"/>
              </a:rPr>
              <a:t>domain</a:t>
            </a:r>
            <a:r>
              <a:rPr lang="zh-CN" altLang="en-US" dirty="0">
                <a:sym typeface="+mn-ea"/>
              </a:rPr>
              <a:t>：</a:t>
            </a:r>
            <a:r>
              <a:rPr lang="zh-CN" altLang="en-US" sz="2600" dirty="0">
                <a:sym typeface="+mn-ea"/>
              </a:rPr>
              <a:t>设置相同域的多台服务器共享一个 </a:t>
            </a:r>
            <a:r>
              <a:rPr lang="en-US" altLang="zh-CN" sz="2600" dirty="0">
                <a:sym typeface="+mn-ea"/>
              </a:rPr>
              <a:t>Cookie</a:t>
            </a:r>
            <a:r>
              <a:rPr lang="zh-CN" altLang="en-US" sz="2600" dirty="0">
                <a:sym typeface="+mn-ea"/>
              </a:rPr>
              <a:t>。</a:t>
            </a:r>
          </a:p>
          <a:p>
            <a:pPr lvl="1"/>
            <a:r>
              <a:rPr lang="en-US" altLang="zh-CN" sz="2600" dirty="0">
                <a:solidFill>
                  <a:srgbClr val="C00000"/>
                </a:solidFill>
                <a:sym typeface="+mn-ea"/>
              </a:rPr>
              <a:t>secure</a:t>
            </a:r>
            <a:r>
              <a:rPr lang="zh-CN" altLang="en-US" dirty="0">
                <a:sym typeface="+mn-ea"/>
              </a:rPr>
              <a:t>：</a:t>
            </a:r>
            <a:r>
              <a:rPr lang="en-US" altLang="zh-CN" sz="2600" dirty="0">
                <a:sym typeface="+mn-ea"/>
              </a:rPr>
              <a:t> </a:t>
            </a:r>
            <a:r>
              <a:rPr lang="zh-CN" altLang="en-US" sz="2600" dirty="0">
                <a:sym typeface="+mn-ea"/>
              </a:rPr>
              <a:t>表示 </a:t>
            </a:r>
            <a:r>
              <a:rPr lang="en-US" altLang="zh-CN" sz="2600" dirty="0">
                <a:sym typeface="+mn-ea"/>
              </a:rPr>
              <a:t>Cookie </a:t>
            </a:r>
            <a:r>
              <a:rPr lang="zh-CN" altLang="en-US" sz="2600" dirty="0">
                <a:sym typeface="+mn-ea"/>
              </a:rPr>
              <a:t>只能通过使用 </a:t>
            </a:r>
            <a:r>
              <a:rPr lang="en-US" altLang="zh-CN" sz="2600" dirty="0">
                <a:sym typeface="+mn-ea"/>
              </a:rPr>
              <a:t>HTTPS </a:t>
            </a:r>
            <a:r>
              <a:rPr lang="zh-CN" altLang="en-US" sz="2600" dirty="0">
                <a:sym typeface="+mn-ea"/>
              </a:rPr>
              <a:t>或其他安全协议的</a:t>
            </a:r>
            <a:r>
              <a:rPr lang="en-US" altLang="zh-CN" sz="2600" dirty="0">
                <a:sym typeface="+mn-ea"/>
              </a:rPr>
              <a:t>	   		     Internet </a:t>
            </a:r>
            <a:r>
              <a:rPr lang="zh-CN" altLang="en-US" sz="2600" dirty="0">
                <a:sym typeface="+mn-ea"/>
              </a:rPr>
              <a:t>连接来传输。</a:t>
            </a:r>
            <a:endParaRPr lang="en-US" altLang="zh-CN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>
                <a:sym typeface="+mn-ea"/>
              </a:rPr>
              <a:t>Cookie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>
                <a:solidFill>
                  <a:srgbClr val="0070C0"/>
                </a:solidFill>
                <a:sym typeface="+mn-ea"/>
              </a:rPr>
              <a:t>Cookie的缺点</a:t>
            </a:r>
          </a:p>
          <a:p>
            <a:pPr lvl="1">
              <a:lnSpc>
                <a:spcPct val="140000"/>
              </a:lnSpc>
            </a:pPr>
            <a:r>
              <a:rPr lang="zh-CN" altLang="en-US" sz="2600" dirty="0" smtClean="0">
                <a:sym typeface="+mn-ea"/>
              </a:rPr>
              <a:t>使用简单的文本存储数据，安全性差。保存在客户端浏览器，容易被黑客窃取。</a:t>
            </a:r>
          </a:p>
          <a:p>
            <a:pPr lvl="1">
              <a:lnSpc>
                <a:spcPct val="140000"/>
              </a:lnSpc>
            </a:pPr>
            <a:r>
              <a:rPr lang="zh-CN" altLang="en-US" sz="2600" dirty="0" smtClean="0">
                <a:sym typeface="+mn-ea"/>
              </a:rPr>
              <a:t>存储容量有限，只有 </a:t>
            </a:r>
            <a:r>
              <a:rPr lang="en-US" altLang="zh-CN" sz="2600" dirty="0" smtClean="0">
                <a:sym typeface="+mn-ea"/>
              </a:rPr>
              <a:t>4KB </a:t>
            </a:r>
            <a:r>
              <a:rPr lang="zh-CN" altLang="en-US" sz="2600" dirty="0" smtClean="0">
                <a:sym typeface="+mn-ea"/>
              </a:rPr>
              <a:t>的存储空间。</a:t>
            </a:r>
          </a:p>
          <a:p>
            <a:pPr lvl="1">
              <a:lnSpc>
                <a:spcPct val="140000"/>
              </a:lnSpc>
            </a:pPr>
            <a:r>
              <a:rPr lang="zh-CN" altLang="en-US" dirty="0" smtClean="0">
                <a:sym typeface="+mn-ea"/>
              </a:rPr>
              <a:t>每次访问服务器，都会来回传送 </a:t>
            </a:r>
            <a:r>
              <a:rPr lang="en-US" altLang="zh-CN" dirty="0" smtClean="0">
                <a:sym typeface="+mn-ea"/>
              </a:rPr>
              <a:t>Cookie</a:t>
            </a:r>
            <a:r>
              <a:rPr lang="zh-CN" altLang="en-US" dirty="0" smtClean="0">
                <a:sym typeface="+mn-ea"/>
              </a:rPr>
              <a:t> ，浪费带宽，尤其是使用移动设备时。</a:t>
            </a:r>
          </a:p>
          <a:p>
            <a:pPr lvl="1">
              <a:lnSpc>
                <a:spcPct val="140000"/>
              </a:lnSpc>
            </a:pPr>
            <a:r>
              <a:rPr lang="zh-CN" altLang="en-US" sz="2600" dirty="0" smtClean="0">
                <a:sym typeface="+mn-ea"/>
              </a:rPr>
              <a:t>客户端操作 </a:t>
            </a:r>
            <a:r>
              <a:rPr lang="en-US" altLang="zh-CN" sz="2600" dirty="0" smtClean="0">
                <a:sym typeface="+mn-ea"/>
              </a:rPr>
              <a:t>Cookie</a:t>
            </a:r>
            <a:r>
              <a:rPr lang="zh-CN" altLang="en-US" sz="2600" dirty="0" smtClean="0">
                <a:sym typeface="+mn-ea"/>
              </a:rPr>
              <a:t>，非常复杂。</a:t>
            </a:r>
            <a:endParaRPr lang="zh-CN" altLang="en-US" sz="26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>
                <a:sym typeface="+mn-ea"/>
              </a:rPr>
              <a:t>Cookie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zh-CN" sz="2800" dirty="0" smtClean="0">
              <a:solidFill>
                <a:srgbClr val="0070C0"/>
              </a:solidFill>
              <a:sym typeface="+mn-ea"/>
            </a:endParaRPr>
          </a:p>
          <a:p>
            <a:endParaRPr lang="en-US" altLang="zh-CN" dirty="0">
              <a:solidFill>
                <a:srgbClr val="0070C0"/>
              </a:solidFill>
              <a:sym typeface="+mn-ea"/>
            </a:endParaRPr>
          </a:p>
          <a:p>
            <a:r>
              <a:rPr lang="zh-CN" altLang="en-US" sz="2800" dirty="0" smtClean="0">
                <a:solidFill>
                  <a:srgbClr val="0070C0"/>
                </a:solidFill>
                <a:sym typeface="+mn-ea"/>
              </a:rPr>
              <a:t>Cookie是不可以或缺的</a:t>
            </a:r>
          </a:p>
          <a:p>
            <a:pPr lvl="1">
              <a:lnSpc>
                <a:spcPct val="140000"/>
              </a:lnSpc>
            </a:pPr>
            <a:r>
              <a:rPr lang="en-US" altLang="zh-CN" sz="2600" dirty="0" smtClean="0">
                <a:sym typeface="+mn-ea"/>
              </a:rPr>
              <a:t>C</a:t>
            </a:r>
            <a:r>
              <a:rPr lang="zh-CN" altLang="en-US" sz="2600" dirty="0" smtClean="0">
                <a:sym typeface="+mn-ea"/>
              </a:rPr>
              <a:t>ookie 的作用是与服务器进行交互，作为 HTTP 的一部分存在 。</a:t>
            </a:r>
            <a:endParaRPr lang="en-US" altLang="zh-CN" sz="2600" dirty="0" smtClean="0">
              <a:sym typeface="+mn-ea"/>
            </a:endParaRPr>
          </a:p>
          <a:p>
            <a:pPr lvl="1">
              <a:lnSpc>
                <a:spcPct val="140000"/>
              </a:lnSpc>
            </a:pPr>
            <a:r>
              <a:rPr lang="zh-CN" altLang="en-US" sz="2600" dirty="0" smtClean="0">
                <a:sym typeface="+mn-ea"/>
              </a:rPr>
              <a:t>Web Storage 是为了在本地“存储”数据而生。</a:t>
            </a:r>
            <a:endParaRPr lang="zh-CN" altLang="en-US" sz="2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40000"/>
              </a:lnSpc>
            </a:pP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dirty="0">
                <a:sym typeface="+mn-ea"/>
              </a:rPr>
              <a:t>Cookie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909623" y="1700208"/>
            <a:ext cx="4249947" cy="57626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/>
          <a:lstStyle/>
          <a:p>
            <a:pPr algn="ctr" eaLnBrk="0" hangingPunct="0">
              <a:defRPr/>
            </a:pPr>
            <a:r>
              <a:rPr lang="en-US" altLang="zh-CN" sz="2800" dirty="0">
                <a:solidFill>
                  <a:schemeClr val="bg1"/>
                </a:solidFill>
              </a:rPr>
              <a:t>HTML5</a:t>
            </a:r>
            <a:r>
              <a:rPr lang="zh-CN" altLang="en-US" sz="2800" dirty="0" smtClean="0">
                <a:solidFill>
                  <a:schemeClr val="bg1"/>
                </a:solidFill>
              </a:rPr>
              <a:t>：</a:t>
            </a:r>
            <a:r>
              <a:rPr lang="en-US" altLang="zh-CN" sz="2800" dirty="0" smtClean="0">
                <a:solidFill>
                  <a:schemeClr val="bg1"/>
                </a:solidFill>
              </a:rPr>
              <a:t>Web</a:t>
            </a:r>
            <a:r>
              <a:rPr lang="zh-CN" altLang="en-US" sz="2800" dirty="0">
                <a:solidFill>
                  <a:schemeClr val="bg1"/>
                </a:solidFill>
              </a:rPr>
              <a:t>存储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9、12、15、22、25、26、28、29"/>
  <p:tag name="KSO_WM_TEMPLATE_CATEGORY" val="custom"/>
  <p:tag name="KSO_WM_TEMPLATE_INDEX" val="160336"/>
  <p:tag name="KSO_WM_TAG_VERSION" val="1.0"/>
  <p:tag name="KSO_WM_SLIDE_ID" val="custom160336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3_1"/>
  <p:tag name="KSO_WM_UNIT_ID" val="custom160336_11*l_h_f*1_3_1"/>
  <p:tag name="KSO_WM_UNIT_CLEAR" val="1"/>
  <p:tag name="KSO_WM_UNIT_LAYERLEVEL" val="1_1_1"/>
  <p:tag name="KSO_WM_UNIT_VALUE" val="15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3"/>
  <p:tag name="KSO_WM_UNIT_ID" val="custom160336_11*l_i*1_3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3_1"/>
  <p:tag name="KSO_WM_UNIT_ID" val="custom160336_11*l_h_f*1_3_1"/>
  <p:tag name="KSO_WM_UNIT_CLEAR" val="1"/>
  <p:tag name="KSO_WM_UNIT_LAYERLEVEL" val="1_1_1"/>
  <p:tag name="KSO_WM_UNIT_VALUE" val="15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2_1"/>
  <p:tag name="KSO_WM_UNIT_ID" val="custom160336_11*l_h_f*1_2_1"/>
  <p:tag name="KSO_WM_UNIT_CLEAR" val="1"/>
  <p:tag name="KSO_WM_UNIT_LAYERLEVEL" val="1_1_1"/>
  <p:tag name="KSO_WM_UNIT_VALUE" val="15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2"/>
  <p:tag name="KSO_WM_UNIT_ID" val="custom160336_11*l_i*1_2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USESOURCEFORMAT_APPLY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11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11*l_h_f*1_1_1"/>
  <p:tag name="KSO_WM_UNIT_CLEAR" val="1"/>
  <p:tag name="KSO_WM_UNIT_LAYERLEVEL" val="1_1_1"/>
  <p:tag name="KSO_WM_UNIT_VALUE" val="15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6*i*0"/>
  <p:tag name="KSO_WM_TEMPLATE_CATEGORY" val="custom"/>
  <p:tag name="KSO_WM_TEMPLATE_INDEX" val="160336"/>
  <p:tag name="KSO_WM_UNIT_INDEX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6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1*a*1"/>
  <p:tag name="KSO_WM_UNIT_CLEAR" val="1"/>
  <p:tag name="KSO_WM_UNIT_LAYERLEVEL" val="1"/>
  <p:tag name="KSO_WM_UNIT_VALUE" val="3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6*l_h_f*1_1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6*i*0"/>
  <p:tag name="KSO_WM_TEMPLATE_CATEGORY" val="custom"/>
  <p:tag name="KSO_WM_TEMPLATE_INDEX" val="160336"/>
  <p:tag name="KSO_WM_UNIT_INDEX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6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6*l_h_f*1_1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6*i*0"/>
  <p:tag name="KSO_WM_TEMPLATE_CATEGORY" val="custom"/>
  <p:tag name="KSO_WM_TEMPLATE_INDEX" val="160336"/>
  <p:tag name="KSO_WM_UNIT_INDEX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6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6*l_h_f*1_1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b"/>
  <p:tag name="KSO_WM_UNIT_INDEX" val="1"/>
  <p:tag name="KSO_WM_UNIT_ID" val="custom160336_1*b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6*i*0"/>
  <p:tag name="KSO_WM_TEMPLATE_CATEGORY" val="custom"/>
  <p:tag name="KSO_WM_TEMPLATE_INDEX" val="160336"/>
  <p:tag name="KSO_WM_UNIT_INDEX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6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6*l_h_f*1_1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9"/>
  <p:tag name="KSO_WM_SLIDE_INDEX" val="29"/>
  <p:tag name="KSO_WM_SLIDE_ITEM_CNT" val="1"/>
  <p:tag name="KSO_WM_SLIDE_LAYOUT" val="a"/>
  <p:tag name="KSO_WM_SLIDE_LAYOUT_CNT" val="1"/>
  <p:tag name="KSO_WM_SLIDE_TYPE" val="endPage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9*a*1"/>
  <p:tag name="KSO_WM_UNIT_CLEAR" val="1"/>
  <p:tag name="KSO_WM_UNIT_LAYERLEVEL" val="1"/>
  <p:tag name="KSO_WM_UNIT_VALUE" val="8"/>
  <p:tag name="KSO_WM_UNIT_ISCONTENTSTITLE" val="0"/>
  <p:tag name="KSO_WM_UNIT_HIGHLIGHT" val="0"/>
  <p:tag name="KSO_WM_UNIT_COMPATIBLE" val="0"/>
  <p:tag name="KSO_WM_UNIT_PRESET_TEXT" val="THANKYOU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11*i*0"/>
  <p:tag name="KSO_WM_TEMPLATE_CATEGORY" val="custom"/>
  <p:tag name="KSO_WM_TEMPLATE_INDEX" val="160336"/>
  <p:tag name="KSO_WM_UNIT_INDEX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11*i*5"/>
  <p:tag name="KSO_WM_TEMPLATE_CATEGORY" val="custom"/>
  <p:tag name="KSO_WM_TEMPLATE_INDEX" val="160336"/>
  <p:tag name="KSO_WM_UNIT_INDEX" val="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11*i*10"/>
  <p:tag name="KSO_WM_TEMPLATE_CATEGORY" val="custom"/>
  <p:tag name="KSO_WM_TEMPLATE_INDEX" val="160336"/>
  <p:tag name="KSO_WM_UNIT_INDEX" val="1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11*i*10"/>
  <p:tag name="KSO_WM_TEMPLATE_CATEGORY" val="custom"/>
  <p:tag name="KSO_WM_TEMPLATE_INDEX" val="160336"/>
  <p:tag name="KSO_WM_UNIT_INDEX" val="1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3"/>
  <p:tag name="KSO_WM_UNIT_ID" val="custom160336_11*l_i*1_3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heme/theme1.xml><?xml version="1.0" encoding="utf-8"?>
<a:theme xmlns:a="http://schemas.openxmlformats.org/drawingml/2006/main" name="9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8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10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11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12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13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15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16.xml><?xml version="1.0" encoding="utf-8"?>
<a:theme xmlns:a="http://schemas.openxmlformats.org/drawingml/2006/main" name="16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17.xml><?xml version="1.0" encoding="utf-8"?>
<a:theme xmlns:a="http://schemas.openxmlformats.org/drawingml/2006/main" name="17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18.xml><?xml version="1.0" encoding="utf-8"?>
<a:theme xmlns:a="http://schemas.openxmlformats.org/drawingml/2006/main" name="20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19.xml><?xml version="1.0" encoding="utf-8"?>
<a:theme xmlns:a="http://schemas.openxmlformats.org/drawingml/2006/main" name="21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2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0.xml><?xml version="1.0" encoding="utf-8"?>
<a:theme xmlns:a="http://schemas.openxmlformats.org/drawingml/2006/main" name="22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1.xml><?xml version="1.0" encoding="utf-8"?>
<a:theme xmlns:a="http://schemas.openxmlformats.org/drawingml/2006/main" name="23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2.xml><?xml version="1.0" encoding="utf-8"?>
<a:theme xmlns:a="http://schemas.openxmlformats.org/drawingml/2006/main" name="28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3.xml><?xml version="1.0" encoding="utf-8"?>
<a:theme xmlns:a="http://schemas.openxmlformats.org/drawingml/2006/main" name="29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4.xml><?xml version="1.0" encoding="utf-8"?>
<a:theme xmlns:a="http://schemas.openxmlformats.org/drawingml/2006/main" name="30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5.xml><?xml version="1.0" encoding="utf-8"?>
<a:theme xmlns:a="http://schemas.openxmlformats.org/drawingml/2006/main" name="31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6.xml><?xml version="1.0" encoding="utf-8"?>
<a:theme xmlns:a="http://schemas.openxmlformats.org/drawingml/2006/main" name="32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7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4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6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7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模板修改1</Template>
  <TotalTime>547</TotalTime>
  <Words>1422</Words>
  <Application>Microsoft Office PowerPoint</Application>
  <PresentationFormat>自定义</PresentationFormat>
  <Paragraphs>225</Paragraphs>
  <Slides>33</Slides>
  <Notes>11</Notes>
  <HiddenSlides>0</HiddenSlides>
  <MMClips>0</MMClips>
  <ScaleCrop>false</ScaleCrop>
  <HeadingPairs>
    <vt:vector size="4" baseType="variant">
      <vt:variant>
        <vt:lpstr>主题</vt:lpstr>
      </vt:variant>
      <vt:variant>
        <vt:i4>26</vt:i4>
      </vt:variant>
      <vt:variant>
        <vt:lpstr>幻灯片标题</vt:lpstr>
      </vt:variant>
      <vt:variant>
        <vt:i4>33</vt:i4>
      </vt:variant>
    </vt:vector>
  </HeadingPairs>
  <TitlesOfParts>
    <vt:vector size="59" baseType="lpstr">
      <vt:lpstr>9_A000120141114A19PWBG</vt:lpstr>
      <vt:lpstr>42_A000120141114A19PWBG</vt:lpstr>
      <vt:lpstr>1_A000120141114A19PWBG</vt:lpstr>
      <vt:lpstr>2_A000120141114A19PWBG</vt:lpstr>
      <vt:lpstr>3_A000120141114A19PWBG</vt:lpstr>
      <vt:lpstr>4_A000120141114A19PWBG</vt:lpstr>
      <vt:lpstr>5_A000120141114A19PWBG</vt:lpstr>
      <vt:lpstr>6_A000120141114A19PWBG</vt:lpstr>
      <vt:lpstr>7_A000120141114A19PWBG</vt:lpstr>
      <vt:lpstr>8_A000120141114A19PWBG</vt:lpstr>
      <vt:lpstr>10_A000120141114A19PWBG</vt:lpstr>
      <vt:lpstr>11_A000120141114A19PWBG</vt:lpstr>
      <vt:lpstr>12_A000120141114A19PWBG</vt:lpstr>
      <vt:lpstr>13_A000120141114A19PWBG</vt:lpstr>
      <vt:lpstr>15_A000120141114A19PWBG</vt:lpstr>
      <vt:lpstr>16_A000120141114A19PWBG</vt:lpstr>
      <vt:lpstr>17_A000120141114A19PWBG</vt:lpstr>
      <vt:lpstr>20_A000120141114A19PWBG</vt:lpstr>
      <vt:lpstr>21_A000120141114A19PWBG</vt:lpstr>
      <vt:lpstr>22_A000120141114A19PWBG</vt:lpstr>
      <vt:lpstr>23_A000120141114A19PWBG</vt:lpstr>
      <vt:lpstr>28_A000120141114A19PWBG</vt:lpstr>
      <vt:lpstr>29_A000120141114A19PWBG</vt:lpstr>
      <vt:lpstr>30_A000120141114A19PWBG</vt:lpstr>
      <vt:lpstr>31_A000120141114A19PWBG</vt:lpstr>
      <vt:lpstr>32_A000120141114A19PWBG</vt:lpstr>
      <vt:lpstr>HTML5与CSS3前端开发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Mengyi</cp:lastModifiedBy>
  <cp:revision>3273</cp:revision>
  <cp:lastPrinted>2411-12-30T00:00:00Z</cp:lastPrinted>
  <dcterms:created xsi:type="dcterms:W3CDTF">2003-05-12T10:17:00Z</dcterms:created>
  <dcterms:modified xsi:type="dcterms:W3CDTF">2019-03-16T15:53:37Z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