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tags/tag27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notesSlides/notesSlide19.xml" ContentType="application/vnd.openxmlformats-officedocument.presentationml.notesSlide+xml"/>
  <Override PartName="/ppt/tags/tag32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notesSlides/notesSlide21.xml" ContentType="application/vnd.openxmlformats-officedocument.presentationml.notesSlide+xml"/>
  <Override PartName="/ppt/tags/tag34.xml" ContentType="application/vnd.openxmlformats-officedocument.presentationml.tags+xml"/>
  <Override PartName="/ppt/notesSlides/notesSlide22.xml" ContentType="application/vnd.openxmlformats-officedocument.presentationml.notesSlide+xml"/>
  <Override PartName="/ppt/tags/tag35.xml" ContentType="application/vnd.openxmlformats-officedocument.presentationml.tags+xml"/>
  <Override PartName="/ppt/notesSlides/notesSlide2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7" r:id="rId2"/>
    <p:sldId id="318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1" r:id="rId14"/>
    <p:sldId id="332" r:id="rId15"/>
    <p:sldId id="341" r:id="rId16"/>
    <p:sldId id="335" r:id="rId17"/>
    <p:sldId id="334" r:id="rId18"/>
    <p:sldId id="336" r:id="rId19"/>
    <p:sldId id="337" r:id="rId20"/>
    <p:sldId id="338" r:id="rId21"/>
    <p:sldId id="339" r:id="rId22"/>
    <p:sldId id="340" r:id="rId23"/>
    <p:sldId id="380" r:id="rId24"/>
    <p:sldId id="381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3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66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#2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90A67-4D38-4CCB-859F-61C6BA95A366}" type="doc">
      <dgm:prSet loTypeId="urn:microsoft.com/office/officeart/2005/8/layout/hList1" loCatId="list" qsTypeId="urn:microsoft.com/office/officeart/2005/8/quickstyle/simple1#1" qsCatId="simple" csTypeId="urn:microsoft.com/office/officeart/2005/8/colors/colorful4#1" csCatId="colorful" phldr="1"/>
      <dgm:spPr/>
      <dgm:t>
        <a:bodyPr/>
        <a:lstStyle/>
        <a:p>
          <a:endParaRPr lang="zh-CN" altLang="en-US"/>
        </a:p>
      </dgm:t>
    </dgm:pt>
    <dgm:pt modelId="{6B5B5BBE-6F59-4CEA-9208-3447DB3C0A32}">
      <dgm:prSet phldrT="[文本]"/>
      <dgm:spPr/>
      <dgm:t>
        <a:bodyPr/>
        <a:lstStyle/>
        <a:p>
          <a:r>
            <a:rPr lang="zh-CN" altLang="en-US" dirty="0" smtClean="0"/>
            <a:t>编译好的文件</a:t>
          </a:r>
          <a:endParaRPr lang="zh-CN" altLang="en-US" dirty="0"/>
        </a:p>
      </dgm:t>
    </dgm:pt>
    <dgm:pt modelId="{7EAA33F8-0D78-4879-83D5-3B8413309A42}" type="parTrans" cxnId="{A7AA1BB8-9950-471B-9409-11D0E65B3D74}">
      <dgm:prSet/>
      <dgm:spPr/>
      <dgm:t>
        <a:bodyPr/>
        <a:lstStyle/>
        <a:p>
          <a:endParaRPr lang="zh-CN" altLang="en-US"/>
        </a:p>
      </dgm:t>
    </dgm:pt>
    <dgm:pt modelId="{4D96EF1C-7364-498E-A783-C20958FEFEB6}" type="sibTrans" cxnId="{A7AA1BB8-9950-471B-9409-11D0E65B3D74}">
      <dgm:prSet/>
      <dgm:spPr/>
      <dgm:t>
        <a:bodyPr/>
        <a:lstStyle/>
        <a:p>
          <a:endParaRPr lang="zh-CN" altLang="en-US"/>
        </a:p>
      </dgm:t>
    </dgm:pt>
    <dgm:pt modelId="{DE0F3B4F-9487-4868-A58E-CBB06705A560}">
      <dgm:prSet phldrT="[文本]"/>
      <dgm:spPr/>
      <dgm:t>
        <a:bodyPr/>
        <a:lstStyle/>
        <a:p>
          <a:r>
            <a:rPr lang="zh-CN" altLang="en-US" dirty="0" smtClean="0"/>
            <a:t>源码</a:t>
          </a:r>
          <a:endParaRPr lang="zh-CN" altLang="en-US" dirty="0"/>
        </a:p>
      </dgm:t>
    </dgm:pt>
    <dgm:pt modelId="{FE8D5D20-F799-4722-BCA7-B8F1738F3776}" type="parTrans" cxnId="{51CD732F-18A8-4901-AA64-FFDA489F557F}">
      <dgm:prSet/>
      <dgm:spPr/>
      <dgm:t>
        <a:bodyPr/>
        <a:lstStyle/>
        <a:p>
          <a:endParaRPr lang="zh-CN" altLang="en-US"/>
        </a:p>
      </dgm:t>
    </dgm:pt>
    <dgm:pt modelId="{ACAFC981-E91D-490F-9591-8847D4B4D001}" type="sibTrans" cxnId="{51CD732F-18A8-4901-AA64-FFDA489F557F}">
      <dgm:prSet/>
      <dgm:spPr/>
      <dgm:t>
        <a:bodyPr/>
        <a:lstStyle/>
        <a:p>
          <a:endParaRPr lang="zh-CN" altLang="en-US"/>
        </a:p>
      </dgm:t>
    </dgm:pt>
    <dgm:pt modelId="{051FD9D1-BFDB-46B3-8982-36E09663406B}">
      <dgm:prSet phldrT="[文本]"/>
      <dgm:spPr/>
      <dgm:t>
        <a:bodyPr/>
        <a:lstStyle/>
        <a:p>
          <a:r>
            <a:rPr lang="en-US" altLang="zh-CN" dirty="0" smtClean="0"/>
            <a:t>Bootstrap</a:t>
          </a:r>
          <a:r>
            <a:rPr lang="zh-CN" altLang="en-US" dirty="0" smtClean="0"/>
            <a:t>源码及文档</a:t>
          </a:r>
          <a:endParaRPr lang="zh-CN" altLang="en-US" dirty="0"/>
        </a:p>
      </dgm:t>
    </dgm:pt>
    <dgm:pt modelId="{CBF61669-3A7B-4E9E-858C-7FD76A4446ED}" type="parTrans" cxnId="{3FADBA37-2AB6-42B7-BF85-0AD71678BAF2}">
      <dgm:prSet/>
      <dgm:spPr/>
      <dgm:t>
        <a:bodyPr/>
        <a:lstStyle/>
        <a:p>
          <a:endParaRPr lang="zh-CN" altLang="en-US"/>
        </a:p>
      </dgm:t>
    </dgm:pt>
    <dgm:pt modelId="{0BEB5EDB-7464-4344-BFAE-782AE6801E48}" type="sibTrans" cxnId="{3FADBA37-2AB6-42B7-BF85-0AD71678BAF2}">
      <dgm:prSet/>
      <dgm:spPr/>
      <dgm:t>
        <a:bodyPr/>
        <a:lstStyle/>
        <a:p>
          <a:endParaRPr lang="zh-CN" altLang="en-US"/>
        </a:p>
      </dgm:t>
    </dgm:pt>
    <dgm:pt modelId="{6DDC40C0-EBE8-461C-93FC-EAC2E3B18F42}">
      <dgm:prSet phldrT="[文本]"/>
      <dgm:spPr/>
      <dgm:t>
        <a:bodyPr/>
        <a:lstStyle/>
        <a:p>
          <a:r>
            <a:rPr lang="en-US" altLang="zh-CN" b="0" i="0" dirty="0" smtClean="0"/>
            <a:t>CSS</a:t>
          </a:r>
          <a:r>
            <a:rPr lang="zh-CN" altLang="en-US" b="0" i="0" dirty="0" smtClean="0"/>
            <a:t>、</a:t>
          </a:r>
          <a:r>
            <a:rPr lang="en-US" altLang="zh-CN" b="0" i="0" dirty="0" smtClean="0"/>
            <a:t>JS</a:t>
          </a:r>
          <a:r>
            <a:rPr lang="zh-CN" altLang="en-US" b="0" i="0" dirty="0" smtClean="0"/>
            <a:t>和图片文件</a:t>
          </a:r>
          <a:endParaRPr lang="zh-CN" altLang="en-US" dirty="0"/>
        </a:p>
      </dgm:t>
    </dgm:pt>
    <dgm:pt modelId="{F96D4CB4-6602-4558-84E0-D65FD654E0C7}" type="sibTrans" cxnId="{1184D30D-4F07-470D-89CC-D4018B68EC87}">
      <dgm:prSet/>
      <dgm:spPr/>
      <dgm:t>
        <a:bodyPr/>
        <a:lstStyle/>
        <a:p>
          <a:endParaRPr lang="zh-CN" altLang="en-US"/>
        </a:p>
      </dgm:t>
    </dgm:pt>
    <dgm:pt modelId="{E13CBD90-E178-4AE4-88CD-557B05A63725}" type="parTrans" cxnId="{1184D30D-4F07-470D-89CC-D4018B68EC87}">
      <dgm:prSet/>
      <dgm:spPr/>
      <dgm:t>
        <a:bodyPr/>
        <a:lstStyle/>
        <a:p>
          <a:endParaRPr lang="zh-CN" altLang="en-US"/>
        </a:p>
      </dgm:t>
    </dgm:pt>
    <dgm:pt modelId="{A86C1957-458E-4076-8282-F75622AAC5A5}" type="pres">
      <dgm:prSet presAssocID="{9D990A67-4D38-4CCB-859F-61C6BA95A3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E25A61-CFA4-41CA-8B07-01E0AFFD9C79}" type="pres">
      <dgm:prSet presAssocID="{6B5B5BBE-6F59-4CEA-9208-3447DB3C0A32}" presName="composite" presStyleCnt="0"/>
      <dgm:spPr/>
    </dgm:pt>
    <dgm:pt modelId="{54CAA321-B2E4-4A72-9F5C-78C353901437}" type="pres">
      <dgm:prSet presAssocID="{6B5B5BBE-6F59-4CEA-9208-3447DB3C0A3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F680A1-996F-43D2-A374-B5B7A472B352}" type="pres">
      <dgm:prSet presAssocID="{6B5B5BBE-6F59-4CEA-9208-3447DB3C0A3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4C44EA-8E3D-4F1C-A7D0-299728B5A109}" type="pres">
      <dgm:prSet presAssocID="{4D96EF1C-7364-498E-A783-C20958FEFEB6}" presName="space" presStyleCnt="0"/>
      <dgm:spPr/>
    </dgm:pt>
    <dgm:pt modelId="{A5B6D9B2-AB55-42C8-94F3-EF04CA717E28}" type="pres">
      <dgm:prSet presAssocID="{DE0F3B4F-9487-4868-A58E-CBB06705A560}" presName="composite" presStyleCnt="0"/>
      <dgm:spPr/>
    </dgm:pt>
    <dgm:pt modelId="{0018E8C2-1DCD-4622-8E7B-6ACB5F627B45}" type="pres">
      <dgm:prSet presAssocID="{DE0F3B4F-9487-4868-A58E-CBB06705A56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6ACE9-7649-44C4-A942-EF6920B7BA51}" type="pres">
      <dgm:prSet presAssocID="{DE0F3B4F-9487-4868-A58E-CBB06705A56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ADBA37-2AB6-42B7-BF85-0AD71678BAF2}" srcId="{DE0F3B4F-9487-4868-A58E-CBB06705A560}" destId="{051FD9D1-BFDB-46B3-8982-36E09663406B}" srcOrd="0" destOrd="0" parTransId="{CBF61669-3A7B-4E9E-858C-7FD76A4446ED}" sibTransId="{0BEB5EDB-7464-4344-BFAE-782AE6801E48}"/>
    <dgm:cxn modelId="{8B3EA6CF-E4D8-4BF0-80C7-B15445A51AF8}" type="presOf" srcId="{DE0F3B4F-9487-4868-A58E-CBB06705A560}" destId="{0018E8C2-1DCD-4622-8E7B-6ACB5F627B45}" srcOrd="0" destOrd="0" presId="urn:microsoft.com/office/officeart/2005/8/layout/hList1"/>
    <dgm:cxn modelId="{6CFDE6E3-D400-41C8-828B-2B627C9DDF77}" type="presOf" srcId="{051FD9D1-BFDB-46B3-8982-36E09663406B}" destId="{3A46ACE9-7649-44C4-A942-EF6920B7BA51}" srcOrd="0" destOrd="0" presId="urn:microsoft.com/office/officeart/2005/8/layout/hList1"/>
    <dgm:cxn modelId="{F672DF9F-0EAF-4DC4-8532-1520E1004AC0}" type="presOf" srcId="{6B5B5BBE-6F59-4CEA-9208-3447DB3C0A32}" destId="{54CAA321-B2E4-4A72-9F5C-78C353901437}" srcOrd="0" destOrd="0" presId="urn:microsoft.com/office/officeart/2005/8/layout/hList1"/>
    <dgm:cxn modelId="{1184D30D-4F07-470D-89CC-D4018B68EC87}" srcId="{6B5B5BBE-6F59-4CEA-9208-3447DB3C0A32}" destId="{6DDC40C0-EBE8-461C-93FC-EAC2E3B18F42}" srcOrd="0" destOrd="0" parTransId="{E13CBD90-E178-4AE4-88CD-557B05A63725}" sibTransId="{F96D4CB4-6602-4558-84E0-D65FD654E0C7}"/>
    <dgm:cxn modelId="{B589F9DD-B8CE-4F7A-9366-184EBA972CBB}" type="presOf" srcId="{6DDC40C0-EBE8-461C-93FC-EAC2E3B18F42}" destId="{AFF680A1-996F-43D2-A374-B5B7A472B352}" srcOrd="0" destOrd="0" presId="urn:microsoft.com/office/officeart/2005/8/layout/hList1"/>
    <dgm:cxn modelId="{681712A3-E074-4FF9-8A6B-28D66076E274}" type="presOf" srcId="{9D990A67-4D38-4CCB-859F-61C6BA95A366}" destId="{A86C1957-458E-4076-8282-F75622AAC5A5}" srcOrd="0" destOrd="0" presId="urn:microsoft.com/office/officeart/2005/8/layout/hList1"/>
    <dgm:cxn modelId="{51CD732F-18A8-4901-AA64-FFDA489F557F}" srcId="{9D990A67-4D38-4CCB-859F-61C6BA95A366}" destId="{DE0F3B4F-9487-4868-A58E-CBB06705A560}" srcOrd="1" destOrd="0" parTransId="{FE8D5D20-F799-4722-BCA7-B8F1738F3776}" sibTransId="{ACAFC981-E91D-490F-9591-8847D4B4D001}"/>
    <dgm:cxn modelId="{A7AA1BB8-9950-471B-9409-11D0E65B3D74}" srcId="{9D990A67-4D38-4CCB-859F-61C6BA95A366}" destId="{6B5B5BBE-6F59-4CEA-9208-3447DB3C0A32}" srcOrd="0" destOrd="0" parTransId="{7EAA33F8-0D78-4879-83D5-3B8413309A42}" sibTransId="{4D96EF1C-7364-498E-A783-C20958FEFEB6}"/>
    <dgm:cxn modelId="{605106E1-267E-42C9-A028-061FB1633D1B}" type="presParOf" srcId="{A86C1957-458E-4076-8282-F75622AAC5A5}" destId="{32E25A61-CFA4-41CA-8B07-01E0AFFD9C79}" srcOrd="0" destOrd="0" presId="urn:microsoft.com/office/officeart/2005/8/layout/hList1"/>
    <dgm:cxn modelId="{D43A7789-D50E-4A5A-BC41-E45798D6D033}" type="presParOf" srcId="{32E25A61-CFA4-41CA-8B07-01E0AFFD9C79}" destId="{54CAA321-B2E4-4A72-9F5C-78C353901437}" srcOrd="0" destOrd="0" presId="urn:microsoft.com/office/officeart/2005/8/layout/hList1"/>
    <dgm:cxn modelId="{F47D5253-C9A8-41DE-9BAF-A3D19D9FD3CA}" type="presParOf" srcId="{32E25A61-CFA4-41CA-8B07-01E0AFFD9C79}" destId="{AFF680A1-996F-43D2-A374-B5B7A472B352}" srcOrd="1" destOrd="0" presId="urn:microsoft.com/office/officeart/2005/8/layout/hList1"/>
    <dgm:cxn modelId="{2A7A0894-9A47-42D0-B443-C57EF49F3479}" type="presParOf" srcId="{A86C1957-458E-4076-8282-F75622AAC5A5}" destId="{844C44EA-8E3D-4F1C-A7D0-299728B5A109}" srcOrd="1" destOrd="0" presId="urn:microsoft.com/office/officeart/2005/8/layout/hList1"/>
    <dgm:cxn modelId="{6FE206F0-9108-4B91-9DB0-529BBEBA0658}" type="presParOf" srcId="{A86C1957-458E-4076-8282-F75622AAC5A5}" destId="{A5B6D9B2-AB55-42C8-94F3-EF04CA717E28}" srcOrd="2" destOrd="0" presId="urn:microsoft.com/office/officeart/2005/8/layout/hList1"/>
    <dgm:cxn modelId="{590FF73C-554C-4749-9067-DAA16E4FEF24}" type="presParOf" srcId="{A5B6D9B2-AB55-42C8-94F3-EF04CA717E28}" destId="{0018E8C2-1DCD-4622-8E7B-6ACB5F627B45}" srcOrd="0" destOrd="0" presId="urn:microsoft.com/office/officeart/2005/8/layout/hList1"/>
    <dgm:cxn modelId="{1211A24E-AD5E-4A0D-9885-CC6623C1E7DC}" type="presParOf" srcId="{A5B6D9B2-AB55-42C8-94F3-EF04CA717E28}" destId="{3A46ACE9-7649-44C4-A942-EF6920B7BA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21D38E-C4E2-4748-835F-6E1D90F23BC6}" type="doc">
      <dgm:prSet loTypeId="urn:microsoft.com/office/officeart/2005/8/layout/StepDownProcess#1" loCatId="process" qsTypeId="urn:microsoft.com/office/officeart/2005/8/quickstyle/simple1#2" qsCatId="simple" csTypeId="urn:microsoft.com/office/officeart/2005/8/colors/colorful4#2" csCatId="colorful" phldr="1"/>
      <dgm:spPr/>
      <dgm:t>
        <a:bodyPr/>
        <a:lstStyle/>
        <a:p>
          <a:endParaRPr lang="zh-CN" altLang="en-US"/>
        </a:p>
      </dgm:t>
    </dgm:pt>
    <dgm:pt modelId="{A3C58419-7A86-4F7C-93F8-3D43BF6100DC}">
      <dgm:prSet phldrT="[文本]"/>
      <dgm:spPr/>
      <dgm:t>
        <a:bodyPr/>
        <a:lstStyle/>
        <a:p>
          <a:r>
            <a:rPr lang="zh-CN" altLang="en-US" dirty="0" smtClean="0"/>
            <a:t>下载</a:t>
          </a:r>
          <a:endParaRPr lang="zh-CN" altLang="en-US" dirty="0"/>
        </a:p>
      </dgm:t>
    </dgm:pt>
    <dgm:pt modelId="{E957C159-60DC-4F47-AB4C-58A72F633C2C}" type="parTrans" cxnId="{83E5B3CF-8F96-4085-9738-E4A1E7D24833}">
      <dgm:prSet/>
      <dgm:spPr/>
      <dgm:t>
        <a:bodyPr/>
        <a:lstStyle/>
        <a:p>
          <a:endParaRPr lang="zh-CN" altLang="en-US"/>
        </a:p>
      </dgm:t>
    </dgm:pt>
    <dgm:pt modelId="{259A0046-793C-4543-8492-7F2E2DF52407}" type="sibTrans" cxnId="{83E5B3CF-8F96-4085-9738-E4A1E7D24833}">
      <dgm:prSet/>
      <dgm:spPr/>
      <dgm:t>
        <a:bodyPr/>
        <a:lstStyle/>
        <a:p>
          <a:endParaRPr lang="zh-CN" altLang="en-US"/>
        </a:p>
      </dgm:t>
    </dgm:pt>
    <dgm:pt modelId="{E5682197-03DB-4CBE-A39F-ECFB826AC6D9}">
      <dgm:prSet phldrT="[文本]"/>
      <dgm:spPr/>
      <dgm:t>
        <a:bodyPr/>
        <a:lstStyle/>
        <a:p>
          <a:r>
            <a:rPr lang="en-US" altLang="zh-CN" dirty="0" smtClean="0"/>
            <a:t>Bootstrap</a:t>
          </a:r>
          <a:r>
            <a:rPr lang="zh-CN" altLang="en-US" dirty="0" smtClean="0"/>
            <a:t>文件</a:t>
          </a:r>
          <a:endParaRPr lang="zh-CN" altLang="en-US" dirty="0"/>
        </a:p>
      </dgm:t>
    </dgm:pt>
    <dgm:pt modelId="{D0AF82E0-B5E6-451B-824C-66C096329756}" type="parTrans" cxnId="{DFB3E6FB-F0EE-401F-B97D-08DD15E55E69}">
      <dgm:prSet/>
      <dgm:spPr/>
      <dgm:t>
        <a:bodyPr/>
        <a:lstStyle/>
        <a:p>
          <a:endParaRPr lang="zh-CN" altLang="en-US"/>
        </a:p>
      </dgm:t>
    </dgm:pt>
    <dgm:pt modelId="{DF2ADD54-DD33-434F-AE2D-624A889F9C33}" type="sibTrans" cxnId="{DFB3E6FB-F0EE-401F-B97D-08DD15E55E69}">
      <dgm:prSet/>
      <dgm:spPr/>
      <dgm:t>
        <a:bodyPr/>
        <a:lstStyle/>
        <a:p>
          <a:endParaRPr lang="zh-CN" altLang="en-US"/>
        </a:p>
      </dgm:t>
    </dgm:pt>
    <dgm:pt modelId="{71B22AEC-ABF8-432F-94DB-540EA442C2FF}">
      <dgm:prSet phldrT="[文本]"/>
      <dgm:spPr/>
      <dgm:t>
        <a:bodyPr/>
        <a:lstStyle/>
        <a:p>
          <a:r>
            <a:rPr lang="zh-CN" altLang="en-US" dirty="0" smtClean="0"/>
            <a:t>创建</a:t>
          </a:r>
          <a:endParaRPr lang="zh-CN" altLang="en-US" dirty="0"/>
        </a:p>
      </dgm:t>
    </dgm:pt>
    <dgm:pt modelId="{C0CDD30E-7861-434F-9B90-A8E696CF1E16}" type="parTrans" cxnId="{E21F03B8-D0FB-4AB8-B254-B79D6F239CC6}">
      <dgm:prSet/>
      <dgm:spPr/>
      <dgm:t>
        <a:bodyPr/>
        <a:lstStyle/>
        <a:p>
          <a:endParaRPr lang="zh-CN" altLang="en-US"/>
        </a:p>
      </dgm:t>
    </dgm:pt>
    <dgm:pt modelId="{57024FBB-5C4B-4128-B502-68BFB30F1554}" type="sibTrans" cxnId="{E21F03B8-D0FB-4AB8-B254-B79D6F239CC6}">
      <dgm:prSet/>
      <dgm:spPr/>
      <dgm:t>
        <a:bodyPr/>
        <a:lstStyle/>
        <a:p>
          <a:endParaRPr lang="zh-CN" altLang="en-US"/>
        </a:p>
      </dgm:t>
    </dgm:pt>
    <dgm:pt modelId="{ED71EAB9-DEF4-42ED-A897-649E88959DA7}">
      <dgm:prSet phldrT="[文本]"/>
      <dgm:spPr/>
      <dgm:t>
        <a:bodyPr/>
        <a:lstStyle/>
        <a:p>
          <a:r>
            <a:rPr lang="en-US" altLang="zh-CN" dirty="0" smtClean="0"/>
            <a:t>Html5</a:t>
          </a:r>
          <a:r>
            <a:rPr lang="zh-CN" altLang="en-US" dirty="0" smtClean="0"/>
            <a:t>文档结构</a:t>
          </a:r>
          <a:endParaRPr lang="zh-CN" altLang="en-US" dirty="0"/>
        </a:p>
      </dgm:t>
    </dgm:pt>
    <dgm:pt modelId="{00E91964-FD50-419B-9081-AFFF1DDB058F}" type="parTrans" cxnId="{2492717F-BAF5-4FA2-9FD8-DCFD09C3C77E}">
      <dgm:prSet/>
      <dgm:spPr/>
      <dgm:t>
        <a:bodyPr/>
        <a:lstStyle/>
        <a:p>
          <a:endParaRPr lang="zh-CN" altLang="en-US"/>
        </a:p>
      </dgm:t>
    </dgm:pt>
    <dgm:pt modelId="{22600BE3-A2A3-4650-BB3B-F694ACCA775F}" type="sibTrans" cxnId="{2492717F-BAF5-4FA2-9FD8-DCFD09C3C77E}">
      <dgm:prSet/>
      <dgm:spPr/>
      <dgm:t>
        <a:bodyPr/>
        <a:lstStyle/>
        <a:p>
          <a:endParaRPr lang="zh-CN" altLang="en-US"/>
        </a:p>
      </dgm:t>
    </dgm:pt>
    <dgm:pt modelId="{5A4FAF85-EDBF-45A1-A51A-52D561D0D96B}">
      <dgm:prSet phldrT="[文本]"/>
      <dgm:spPr/>
      <dgm:t>
        <a:bodyPr/>
        <a:lstStyle/>
        <a:p>
          <a:r>
            <a:rPr lang="zh-CN" altLang="en-US" dirty="0" smtClean="0"/>
            <a:t>引入</a:t>
          </a:r>
          <a:endParaRPr lang="zh-CN" altLang="en-US" dirty="0"/>
        </a:p>
      </dgm:t>
    </dgm:pt>
    <dgm:pt modelId="{D4309176-C061-4396-A121-11B4137D9AEA}" type="parTrans" cxnId="{5D466D55-59B7-4D5A-8370-2A0F02F3D3DC}">
      <dgm:prSet/>
      <dgm:spPr/>
      <dgm:t>
        <a:bodyPr/>
        <a:lstStyle/>
        <a:p>
          <a:endParaRPr lang="zh-CN" altLang="en-US"/>
        </a:p>
      </dgm:t>
    </dgm:pt>
    <dgm:pt modelId="{87BC2865-E1C4-477C-A651-26906EF92AE1}" type="sibTrans" cxnId="{5D466D55-59B7-4D5A-8370-2A0F02F3D3DC}">
      <dgm:prSet/>
      <dgm:spPr/>
      <dgm:t>
        <a:bodyPr/>
        <a:lstStyle/>
        <a:p>
          <a:endParaRPr lang="zh-CN" altLang="en-US"/>
        </a:p>
      </dgm:t>
    </dgm:pt>
    <dgm:pt modelId="{1CE16D05-7527-4E77-895E-4F6E47033769}">
      <dgm:prSet phldrT="[文本]"/>
      <dgm:spPr/>
      <dgm:t>
        <a:bodyPr/>
        <a:lstStyle/>
        <a:p>
          <a:r>
            <a:rPr lang="en-US" altLang="zh-CN" dirty="0" smtClean="0"/>
            <a:t>Bootstrap</a:t>
          </a:r>
          <a:r>
            <a:rPr lang="zh-CN" altLang="en-US" dirty="0" smtClean="0"/>
            <a:t>文件</a:t>
          </a:r>
          <a:endParaRPr lang="zh-CN" altLang="en-US" dirty="0"/>
        </a:p>
      </dgm:t>
    </dgm:pt>
    <dgm:pt modelId="{531E2B44-381D-40FD-BABD-1105FCBE716F}" type="parTrans" cxnId="{54C08FF4-18DD-4304-9288-ECFA6D925B63}">
      <dgm:prSet/>
      <dgm:spPr/>
      <dgm:t>
        <a:bodyPr/>
        <a:lstStyle/>
        <a:p>
          <a:endParaRPr lang="zh-CN" altLang="en-US"/>
        </a:p>
      </dgm:t>
    </dgm:pt>
    <dgm:pt modelId="{18DD6692-5B7E-46D4-9B16-2E432FF06C73}" type="sibTrans" cxnId="{54C08FF4-18DD-4304-9288-ECFA6D925B63}">
      <dgm:prSet/>
      <dgm:spPr/>
      <dgm:t>
        <a:bodyPr/>
        <a:lstStyle/>
        <a:p>
          <a:endParaRPr lang="zh-CN" altLang="en-US"/>
        </a:p>
      </dgm:t>
    </dgm:pt>
    <dgm:pt modelId="{0F47127F-32C8-4CB4-9055-44D1CA6468A3}">
      <dgm:prSet phldrT="[文本]"/>
      <dgm:spPr/>
      <dgm:t>
        <a:bodyPr/>
        <a:lstStyle/>
        <a:p>
          <a:r>
            <a:rPr lang="en-US" altLang="zh-CN" dirty="0" err="1" smtClean="0"/>
            <a:t>Jquery</a:t>
          </a:r>
          <a:r>
            <a:rPr lang="zh-CN" altLang="en-US" dirty="0" smtClean="0"/>
            <a:t>文件</a:t>
          </a:r>
          <a:endParaRPr lang="zh-CN" altLang="en-US" dirty="0"/>
        </a:p>
      </dgm:t>
    </dgm:pt>
    <dgm:pt modelId="{C3613EA7-C841-4AB7-A7D9-9DA90DA3632D}" type="parTrans" cxnId="{C0248218-168D-4DAF-BC6B-32A5C8DACB10}">
      <dgm:prSet/>
      <dgm:spPr/>
      <dgm:t>
        <a:bodyPr/>
        <a:lstStyle/>
        <a:p>
          <a:endParaRPr lang="zh-CN" altLang="en-US"/>
        </a:p>
      </dgm:t>
    </dgm:pt>
    <dgm:pt modelId="{A4E624E4-1053-45EE-877C-EDE1FA8AD8FC}" type="sibTrans" cxnId="{C0248218-168D-4DAF-BC6B-32A5C8DACB10}">
      <dgm:prSet/>
      <dgm:spPr/>
      <dgm:t>
        <a:bodyPr/>
        <a:lstStyle/>
        <a:p>
          <a:endParaRPr lang="zh-CN" altLang="en-US"/>
        </a:p>
      </dgm:t>
    </dgm:pt>
    <dgm:pt modelId="{25874F5D-C46A-47EB-9884-06155E2D2242}" type="pres">
      <dgm:prSet presAssocID="{9821D38E-C4E2-4748-835F-6E1D90F23BC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161C1391-E405-42BD-A476-46A31FB02389}" type="pres">
      <dgm:prSet presAssocID="{A3C58419-7A86-4F7C-93F8-3D43BF6100DC}" presName="composite" presStyleCnt="0"/>
      <dgm:spPr/>
    </dgm:pt>
    <dgm:pt modelId="{65F46700-6AEA-4AF0-AAAD-04D0E0230126}" type="pres">
      <dgm:prSet presAssocID="{A3C58419-7A86-4F7C-93F8-3D43BF6100DC}" presName="bentUpArrow1" presStyleLbl="alignImgPlace1" presStyleIdx="0" presStyleCnt="2"/>
      <dgm:spPr/>
    </dgm:pt>
    <dgm:pt modelId="{91017313-798C-4E85-9C9D-32DE7C1F7F14}" type="pres">
      <dgm:prSet presAssocID="{A3C58419-7A86-4F7C-93F8-3D43BF6100D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F877CC-114B-434D-9A28-8E620B58B925}" type="pres">
      <dgm:prSet presAssocID="{A3C58419-7A86-4F7C-93F8-3D43BF6100DC}" presName="ChildText" presStyleLbl="revTx" presStyleIdx="0" presStyleCnt="3" custScaleX="219832" custLinFactNeighborX="488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4CB07-B86D-4EA7-B5C5-2C03A68E2E59}" type="pres">
      <dgm:prSet presAssocID="{259A0046-793C-4543-8492-7F2E2DF52407}" presName="sibTrans" presStyleCnt="0"/>
      <dgm:spPr/>
    </dgm:pt>
    <dgm:pt modelId="{029B0B21-1767-47BC-860A-2582A73F48A9}" type="pres">
      <dgm:prSet presAssocID="{71B22AEC-ABF8-432F-94DB-540EA442C2FF}" presName="composite" presStyleCnt="0"/>
      <dgm:spPr/>
    </dgm:pt>
    <dgm:pt modelId="{B5A7875E-97E1-46F8-81C3-E4D4AE3065A6}" type="pres">
      <dgm:prSet presAssocID="{71B22AEC-ABF8-432F-94DB-540EA442C2FF}" presName="bentUpArrow1" presStyleLbl="alignImgPlace1" presStyleIdx="1" presStyleCnt="2"/>
      <dgm:spPr/>
    </dgm:pt>
    <dgm:pt modelId="{C6A1453D-6A62-4F34-8FD6-60D61A3F36B0}" type="pres">
      <dgm:prSet presAssocID="{71B22AEC-ABF8-432F-94DB-540EA442C2F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86DFBC-CFC5-4EED-84A7-26B5B5BE997F}" type="pres">
      <dgm:prSet presAssocID="{71B22AEC-ABF8-432F-94DB-540EA442C2FF}" presName="ChildText" presStyleLbl="revTx" presStyleIdx="1" presStyleCnt="3" custScaleX="240890" custLinFactNeighborX="547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2091ED-E903-4DEA-82A5-394B5FC59A37}" type="pres">
      <dgm:prSet presAssocID="{57024FBB-5C4B-4128-B502-68BFB30F1554}" presName="sibTrans" presStyleCnt="0"/>
      <dgm:spPr/>
    </dgm:pt>
    <dgm:pt modelId="{42823F4D-4418-4BB9-8DB5-25F49261B8C0}" type="pres">
      <dgm:prSet presAssocID="{5A4FAF85-EDBF-45A1-A51A-52D561D0D96B}" presName="composite" presStyleCnt="0"/>
      <dgm:spPr/>
    </dgm:pt>
    <dgm:pt modelId="{CB2C8021-1918-4652-B7CB-9B40D6509518}" type="pres">
      <dgm:prSet presAssocID="{5A4FAF85-EDBF-45A1-A51A-52D561D0D96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C61185-222A-4A2D-9EF1-94D170EE999F}" type="pres">
      <dgm:prSet presAssocID="{5A4FAF85-EDBF-45A1-A51A-52D561D0D96B}" presName="FinalChildText" presStyleLbl="revTx" presStyleIdx="2" presStyleCnt="3" custScaleX="201864" custScaleY="177405" custLinFactNeighborX="424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D217A9-2F95-4FC0-A696-F85C101A2BEE}" type="presOf" srcId="{5A4FAF85-EDBF-45A1-A51A-52D561D0D96B}" destId="{CB2C8021-1918-4652-B7CB-9B40D6509518}" srcOrd="0" destOrd="0" presId="urn:microsoft.com/office/officeart/2005/8/layout/StepDownProcess#1"/>
    <dgm:cxn modelId="{5D466D55-59B7-4D5A-8370-2A0F02F3D3DC}" srcId="{9821D38E-C4E2-4748-835F-6E1D90F23BC6}" destId="{5A4FAF85-EDBF-45A1-A51A-52D561D0D96B}" srcOrd="2" destOrd="0" parTransId="{D4309176-C061-4396-A121-11B4137D9AEA}" sibTransId="{87BC2865-E1C4-477C-A651-26906EF92AE1}"/>
    <dgm:cxn modelId="{C0248218-168D-4DAF-BC6B-32A5C8DACB10}" srcId="{5A4FAF85-EDBF-45A1-A51A-52D561D0D96B}" destId="{0F47127F-32C8-4CB4-9055-44D1CA6468A3}" srcOrd="1" destOrd="0" parTransId="{C3613EA7-C841-4AB7-A7D9-9DA90DA3632D}" sibTransId="{A4E624E4-1053-45EE-877C-EDE1FA8AD8FC}"/>
    <dgm:cxn modelId="{54C08FF4-18DD-4304-9288-ECFA6D925B63}" srcId="{5A4FAF85-EDBF-45A1-A51A-52D561D0D96B}" destId="{1CE16D05-7527-4E77-895E-4F6E47033769}" srcOrd="0" destOrd="0" parTransId="{531E2B44-381D-40FD-BABD-1105FCBE716F}" sibTransId="{18DD6692-5B7E-46D4-9B16-2E432FF06C73}"/>
    <dgm:cxn modelId="{DFB3E6FB-F0EE-401F-B97D-08DD15E55E69}" srcId="{A3C58419-7A86-4F7C-93F8-3D43BF6100DC}" destId="{E5682197-03DB-4CBE-A39F-ECFB826AC6D9}" srcOrd="0" destOrd="0" parTransId="{D0AF82E0-B5E6-451B-824C-66C096329756}" sibTransId="{DF2ADD54-DD33-434F-AE2D-624A889F9C33}"/>
    <dgm:cxn modelId="{E77F4852-A7EC-4F0C-A287-E4BF99923194}" type="presOf" srcId="{71B22AEC-ABF8-432F-94DB-540EA442C2FF}" destId="{C6A1453D-6A62-4F34-8FD6-60D61A3F36B0}" srcOrd="0" destOrd="0" presId="urn:microsoft.com/office/officeart/2005/8/layout/StepDownProcess#1"/>
    <dgm:cxn modelId="{CEB665C1-1B38-4431-BB52-F301AD49296C}" type="presOf" srcId="{E5682197-03DB-4CBE-A39F-ECFB826AC6D9}" destId="{EDF877CC-114B-434D-9A28-8E620B58B925}" srcOrd="0" destOrd="0" presId="urn:microsoft.com/office/officeart/2005/8/layout/StepDownProcess#1"/>
    <dgm:cxn modelId="{83E5B3CF-8F96-4085-9738-E4A1E7D24833}" srcId="{9821D38E-C4E2-4748-835F-6E1D90F23BC6}" destId="{A3C58419-7A86-4F7C-93F8-3D43BF6100DC}" srcOrd="0" destOrd="0" parTransId="{E957C159-60DC-4F47-AB4C-58A72F633C2C}" sibTransId="{259A0046-793C-4543-8492-7F2E2DF52407}"/>
    <dgm:cxn modelId="{972864BF-C211-4BA1-8790-98B2E0D8DEF4}" type="presOf" srcId="{1CE16D05-7527-4E77-895E-4F6E47033769}" destId="{EBC61185-222A-4A2D-9EF1-94D170EE999F}" srcOrd="0" destOrd="0" presId="urn:microsoft.com/office/officeart/2005/8/layout/StepDownProcess#1"/>
    <dgm:cxn modelId="{012EDF7B-8059-4F33-8677-5656F5785F3C}" type="presOf" srcId="{ED71EAB9-DEF4-42ED-A897-649E88959DA7}" destId="{7486DFBC-CFC5-4EED-84A7-26B5B5BE997F}" srcOrd="0" destOrd="0" presId="urn:microsoft.com/office/officeart/2005/8/layout/StepDownProcess#1"/>
    <dgm:cxn modelId="{2492717F-BAF5-4FA2-9FD8-DCFD09C3C77E}" srcId="{71B22AEC-ABF8-432F-94DB-540EA442C2FF}" destId="{ED71EAB9-DEF4-42ED-A897-649E88959DA7}" srcOrd="0" destOrd="0" parTransId="{00E91964-FD50-419B-9081-AFFF1DDB058F}" sibTransId="{22600BE3-A2A3-4650-BB3B-F694ACCA775F}"/>
    <dgm:cxn modelId="{3EE64556-7A1B-4B75-91D4-4447D60BAA86}" type="presOf" srcId="{A3C58419-7A86-4F7C-93F8-3D43BF6100DC}" destId="{91017313-798C-4E85-9C9D-32DE7C1F7F14}" srcOrd="0" destOrd="0" presId="urn:microsoft.com/office/officeart/2005/8/layout/StepDownProcess#1"/>
    <dgm:cxn modelId="{B6965FD6-34B2-42FE-8D6C-33086D2ADDB3}" type="presOf" srcId="{0F47127F-32C8-4CB4-9055-44D1CA6468A3}" destId="{EBC61185-222A-4A2D-9EF1-94D170EE999F}" srcOrd="0" destOrd="1" presId="urn:microsoft.com/office/officeart/2005/8/layout/StepDownProcess#1"/>
    <dgm:cxn modelId="{DD2CA8A3-0322-4BB1-98C2-0BFA9187EE25}" type="presOf" srcId="{9821D38E-C4E2-4748-835F-6E1D90F23BC6}" destId="{25874F5D-C46A-47EB-9884-06155E2D2242}" srcOrd="0" destOrd="0" presId="urn:microsoft.com/office/officeart/2005/8/layout/StepDownProcess#1"/>
    <dgm:cxn modelId="{E21F03B8-D0FB-4AB8-B254-B79D6F239CC6}" srcId="{9821D38E-C4E2-4748-835F-6E1D90F23BC6}" destId="{71B22AEC-ABF8-432F-94DB-540EA442C2FF}" srcOrd="1" destOrd="0" parTransId="{C0CDD30E-7861-434F-9B90-A8E696CF1E16}" sibTransId="{57024FBB-5C4B-4128-B502-68BFB30F1554}"/>
    <dgm:cxn modelId="{63326504-B537-47B0-A3DB-A1C96A6C0292}" type="presParOf" srcId="{25874F5D-C46A-47EB-9884-06155E2D2242}" destId="{161C1391-E405-42BD-A476-46A31FB02389}" srcOrd="0" destOrd="0" presId="urn:microsoft.com/office/officeart/2005/8/layout/StepDownProcess#1"/>
    <dgm:cxn modelId="{D7504F85-9E0F-4EB3-B31E-7C675E938B8B}" type="presParOf" srcId="{161C1391-E405-42BD-A476-46A31FB02389}" destId="{65F46700-6AEA-4AF0-AAAD-04D0E0230126}" srcOrd="0" destOrd="0" presId="urn:microsoft.com/office/officeart/2005/8/layout/StepDownProcess#1"/>
    <dgm:cxn modelId="{7087B0FD-CDF1-4576-A7DF-D94C1248A301}" type="presParOf" srcId="{161C1391-E405-42BD-A476-46A31FB02389}" destId="{91017313-798C-4E85-9C9D-32DE7C1F7F14}" srcOrd="1" destOrd="0" presId="urn:microsoft.com/office/officeart/2005/8/layout/StepDownProcess#1"/>
    <dgm:cxn modelId="{BA5773F4-FDFF-445D-8679-2A6571AE33A2}" type="presParOf" srcId="{161C1391-E405-42BD-A476-46A31FB02389}" destId="{EDF877CC-114B-434D-9A28-8E620B58B925}" srcOrd="2" destOrd="0" presId="urn:microsoft.com/office/officeart/2005/8/layout/StepDownProcess#1"/>
    <dgm:cxn modelId="{BF59395F-67A8-40E9-BCA1-0E92556F1E5F}" type="presParOf" srcId="{25874F5D-C46A-47EB-9884-06155E2D2242}" destId="{84D4CB07-B86D-4EA7-B5C5-2C03A68E2E59}" srcOrd="1" destOrd="0" presId="urn:microsoft.com/office/officeart/2005/8/layout/StepDownProcess#1"/>
    <dgm:cxn modelId="{C93C8459-5869-49A6-9CED-2A727316F767}" type="presParOf" srcId="{25874F5D-C46A-47EB-9884-06155E2D2242}" destId="{029B0B21-1767-47BC-860A-2582A73F48A9}" srcOrd="2" destOrd="0" presId="urn:microsoft.com/office/officeart/2005/8/layout/StepDownProcess#1"/>
    <dgm:cxn modelId="{0CC02BA2-4598-4674-9B02-66645B49B2B8}" type="presParOf" srcId="{029B0B21-1767-47BC-860A-2582A73F48A9}" destId="{B5A7875E-97E1-46F8-81C3-E4D4AE3065A6}" srcOrd="0" destOrd="0" presId="urn:microsoft.com/office/officeart/2005/8/layout/StepDownProcess#1"/>
    <dgm:cxn modelId="{AB5221AD-D450-4B4D-97A1-7682569C66E5}" type="presParOf" srcId="{029B0B21-1767-47BC-860A-2582A73F48A9}" destId="{C6A1453D-6A62-4F34-8FD6-60D61A3F36B0}" srcOrd="1" destOrd="0" presId="urn:microsoft.com/office/officeart/2005/8/layout/StepDownProcess#1"/>
    <dgm:cxn modelId="{AD3703EF-B89A-4D3C-ADD9-B5F09BD0B462}" type="presParOf" srcId="{029B0B21-1767-47BC-860A-2582A73F48A9}" destId="{7486DFBC-CFC5-4EED-84A7-26B5B5BE997F}" srcOrd="2" destOrd="0" presId="urn:microsoft.com/office/officeart/2005/8/layout/StepDownProcess#1"/>
    <dgm:cxn modelId="{62D56840-710A-4470-92D0-A812B9E842D2}" type="presParOf" srcId="{25874F5D-C46A-47EB-9884-06155E2D2242}" destId="{E32091ED-E903-4DEA-82A5-394B5FC59A37}" srcOrd="3" destOrd="0" presId="urn:microsoft.com/office/officeart/2005/8/layout/StepDownProcess#1"/>
    <dgm:cxn modelId="{BA9E2689-413E-47A9-80C1-06F5E128BF09}" type="presParOf" srcId="{25874F5D-C46A-47EB-9884-06155E2D2242}" destId="{42823F4D-4418-4BB9-8DB5-25F49261B8C0}" srcOrd="4" destOrd="0" presId="urn:microsoft.com/office/officeart/2005/8/layout/StepDownProcess#1"/>
    <dgm:cxn modelId="{8A97B3D9-0307-4E97-A75C-A053F03CC21E}" type="presParOf" srcId="{42823F4D-4418-4BB9-8DB5-25F49261B8C0}" destId="{CB2C8021-1918-4652-B7CB-9B40D6509518}" srcOrd="0" destOrd="0" presId="urn:microsoft.com/office/officeart/2005/8/layout/StepDownProcess#1"/>
    <dgm:cxn modelId="{996DF6EB-6848-4FF2-9FCD-5DF388DC1EA3}" type="presParOf" srcId="{42823F4D-4418-4BB9-8DB5-25F49261B8C0}" destId="{EBC61185-222A-4A2D-9EF1-94D170EE999F}" srcOrd="1" destOrd="0" presId="urn:microsoft.com/office/officeart/2005/8/layout/StepDownProcess#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AA321-B2E4-4A72-9F5C-78C353901437}">
      <dsp:nvSpPr>
        <dsp:cNvPr id="0" name=""/>
        <dsp:cNvSpPr/>
      </dsp:nvSpPr>
      <dsp:spPr>
        <a:xfrm>
          <a:off x="39" y="504879"/>
          <a:ext cx="3798093" cy="1209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编译好的文件</a:t>
          </a:r>
          <a:endParaRPr lang="zh-CN" altLang="en-US" sz="4200" kern="1200" dirty="0"/>
        </a:p>
      </dsp:txBody>
      <dsp:txXfrm>
        <a:off x="39" y="504879"/>
        <a:ext cx="3798093" cy="1209600"/>
      </dsp:txXfrm>
    </dsp:sp>
    <dsp:sp modelId="{AFF680A1-996F-43D2-A374-B5B7A472B352}">
      <dsp:nvSpPr>
        <dsp:cNvPr id="0" name=""/>
        <dsp:cNvSpPr/>
      </dsp:nvSpPr>
      <dsp:spPr>
        <a:xfrm>
          <a:off x="39" y="1714480"/>
          <a:ext cx="3798093" cy="18446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4200" b="0" i="0" kern="1200" dirty="0" smtClean="0"/>
            <a:t>CSS</a:t>
          </a:r>
          <a:r>
            <a:rPr lang="zh-CN" altLang="en-US" sz="4200" b="0" i="0" kern="1200" dirty="0" smtClean="0"/>
            <a:t>、</a:t>
          </a:r>
          <a:r>
            <a:rPr lang="en-US" altLang="zh-CN" sz="4200" b="0" i="0" kern="1200" dirty="0" smtClean="0"/>
            <a:t>JS</a:t>
          </a:r>
          <a:r>
            <a:rPr lang="zh-CN" altLang="en-US" sz="4200" b="0" i="0" kern="1200" dirty="0" smtClean="0"/>
            <a:t>和图片文件</a:t>
          </a:r>
          <a:endParaRPr lang="zh-CN" altLang="en-US" sz="4200" kern="1200" dirty="0"/>
        </a:p>
      </dsp:txBody>
      <dsp:txXfrm>
        <a:off x="39" y="1714480"/>
        <a:ext cx="3798093" cy="1844640"/>
      </dsp:txXfrm>
    </dsp:sp>
    <dsp:sp modelId="{0018E8C2-1DCD-4622-8E7B-6ACB5F627B45}">
      <dsp:nvSpPr>
        <dsp:cNvPr id="0" name=""/>
        <dsp:cNvSpPr/>
      </dsp:nvSpPr>
      <dsp:spPr>
        <a:xfrm>
          <a:off x="4329866" y="504879"/>
          <a:ext cx="3798093" cy="1209600"/>
        </a:xfrm>
        <a:prstGeom prst="rect">
          <a:avLst/>
        </a:prstGeom>
        <a:solidFill>
          <a:schemeClr val="accent4">
            <a:hueOff val="-16805219"/>
            <a:satOff val="41923"/>
            <a:lumOff val="5097"/>
            <a:alphaOff val="0"/>
          </a:schemeClr>
        </a:solidFill>
        <a:ln w="12700" cap="flat" cmpd="sng" algn="ctr">
          <a:solidFill>
            <a:schemeClr val="accent4">
              <a:hueOff val="-16805219"/>
              <a:satOff val="41923"/>
              <a:lumOff val="50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源码</a:t>
          </a:r>
          <a:endParaRPr lang="zh-CN" altLang="en-US" sz="4200" kern="1200" dirty="0"/>
        </a:p>
      </dsp:txBody>
      <dsp:txXfrm>
        <a:off x="4329866" y="504879"/>
        <a:ext cx="3798093" cy="1209600"/>
      </dsp:txXfrm>
    </dsp:sp>
    <dsp:sp modelId="{3A46ACE9-7649-44C4-A942-EF6920B7BA51}">
      <dsp:nvSpPr>
        <dsp:cNvPr id="0" name=""/>
        <dsp:cNvSpPr/>
      </dsp:nvSpPr>
      <dsp:spPr>
        <a:xfrm>
          <a:off x="4329866" y="1714480"/>
          <a:ext cx="3798093" cy="1844640"/>
        </a:xfrm>
        <a:prstGeom prst="rect">
          <a:avLst/>
        </a:prstGeom>
        <a:solidFill>
          <a:schemeClr val="accent4">
            <a:tint val="40000"/>
            <a:alpha val="90000"/>
            <a:hueOff val="-18046227"/>
            <a:satOff val="68310"/>
            <a:lumOff val="47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8046227"/>
              <a:satOff val="68310"/>
              <a:lumOff val="47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028" tIns="224028" rIns="298704" bIns="336042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4200" kern="1200" dirty="0" smtClean="0"/>
            <a:t>Bootstrap</a:t>
          </a:r>
          <a:r>
            <a:rPr lang="zh-CN" altLang="en-US" sz="4200" kern="1200" dirty="0" smtClean="0"/>
            <a:t>源码及文档</a:t>
          </a:r>
          <a:endParaRPr lang="zh-CN" altLang="en-US" sz="4200" kern="1200" dirty="0"/>
        </a:p>
      </dsp:txBody>
      <dsp:txXfrm>
        <a:off x="4329866" y="1714480"/>
        <a:ext cx="3798093" cy="1844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46700-6AEA-4AF0-AAAD-04D0E0230126}">
      <dsp:nvSpPr>
        <dsp:cNvPr id="0" name=""/>
        <dsp:cNvSpPr/>
      </dsp:nvSpPr>
      <dsp:spPr>
        <a:xfrm rot="5400000">
          <a:off x="2154266" y="858172"/>
          <a:ext cx="760337" cy="8656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17313-798C-4E85-9C9D-32DE7C1F7F14}">
      <dsp:nvSpPr>
        <dsp:cNvPr id="0" name=""/>
        <dsp:cNvSpPr/>
      </dsp:nvSpPr>
      <dsp:spPr>
        <a:xfrm>
          <a:off x="1952823" y="15322"/>
          <a:ext cx="1279961" cy="895931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下载</a:t>
          </a:r>
          <a:endParaRPr lang="zh-CN" altLang="en-US" sz="3500" kern="1200" dirty="0"/>
        </a:p>
      </dsp:txBody>
      <dsp:txXfrm>
        <a:off x="1996567" y="59066"/>
        <a:ext cx="1192473" cy="808443"/>
      </dsp:txXfrm>
    </dsp:sp>
    <dsp:sp modelId="{EDF877CC-114B-434D-9A28-8E620B58B925}">
      <dsp:nvSpPr>
        <dsp:cNvPr id="0" name=""/>
        <dsp:cNvSpPr/>
      </dsp:nvSpPr>
      <dsp:spPr>
        <a:xfrm>
          <a:off x="3129433" y="100770"/>
          <a:ext cx="2046464" cy="724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Bootstrap</a:t>
          </a:r>
          <a:r>
            <a:rPr lang="zh-CN" altLang="en-US" sz="2100" kern="1200" dirty="0" smtClean="0"/>
            <a:t>文件</a:t>
          </a:r>
          <a:endParaRPr lang="zh-CN" altLang="en-US" sz="2100" kern="1200" dirty="0"/>
        </a:p>
      </dsp:txBody>
      <dsp:txXfrm>
        <a:off x="3129433" y="100770"/>
        <a:ext cx="2046464" cy="724131"/>
      </dsp:txXfrm>
    </dsp:sp>
    <dsp:sp modelId="{B5A7875E-97E1-46F8-81C3-E4D4AE3065A6}">
      <dsp:nvSpPr>
        <dsp:cNvPr id="0" name=""/>
        <dsp:cNvSpPr/>
      </dsp:nvSpPr>
      <dsp:spPr>
        <a:xfrm rot="5400000">
          <a:off x="3483221" y="1864599"/>
          <a:ext cx="760337" cy="8656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-18093455"/>
            <a:satOff val="67226"/>
            <a:lumOff val="145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1453D-6A62-4F34-8FD6-60D61A3F36B0}">
      <dsp:nvSpPr>
        <dsp:cNvPr id="0" name=""/>
        <dsp:cNvSpPr/>
      </dsp:nvSpPr>
      <dsp:spPr>
        <a:xfrm>
          <a:off x="3281777" y="1021749"/>
          <a:ext cx="1279961" cy="895931"/>
        </a:xfrm>
        <a:prstGeom prst="roundRect">
          <a:avLst>
            <a:gd name="adj" fmla="val 16670"/>
          </a:avLst>
        </a:prstGeom>
        <a:solidFill>
          <a:schemeClr val="accent4">
            <a:hueOff val="-8402609"/>
            <a:satOff val="20961"/>
            <a:lumOff val="2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创建</a:t>
          </a:r>
          <a:endParaRPr lang="zh-CN" altLang="en-US" sz="3500" kern="1200" dirty="0"/>
        </a:p>
      </dsp:txBody>
      <dsp:txXfrm>
        <a:off x="3325521" y="1065493"/>
        <a:ext cx="1192473" cy="808443"/>
      </dsp:txXfrm>
    </dsp:sp>
    <dsp:sp modelId="{7486DFBC-CFC5-4EED-84A7-26B5B5BE997F}">
      <dsp:nvSpPr>
        <dsp:cNvPr id="0" name=""/>
        <dsp:cNvSpPr/>
      </dsp:nvSpPr>
      <dsp:spPr>
        <a:xfrm>
          <a:off x="4415258" y="1107196"/>
          <a:ext cx="2242497" cy="724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Html5</a:t>
          </a:r>
          <a:r>
            <a:rPr lang="zh-CN" altLang="en-US" sz="2100" kern="1200" dirty="0" smtClean="0"/>
            <a:t>文档结构</a:t>
          </a:r>
          <a:endParaRPr lang="zh-CN" altLang="en-US" sz="2100" kern="1200" dirty="0"/>
        </a:p>
      </dsp:txBody>
      <dsp:txXfrm>
        <a:off x="4415258" y="1107196"/>
        <a:ext cx="2242497" cy="724131"/>
      </dsp:txXfrm>
    </dsp:sp>
    <dsp:sp modelId="{CB2C8021-1918-4652-B7CB-9B40D6509518}">
      <dsp:nvSpPr>
        <dsp:cNvPr id="0" name=""/>
        <dsp:cNvSpPr/>
      </dsp:nvSpPr>
      <dsp:spPr>
        <a:xfrm>
          <a:off x="4610731" y="2222985"/>
          <a:ext cx="1279961" cy="895931"/>
        </a:xfrm>
        <a:prstGeom prst="roundRect">
          <a:avLst>
            <a:gd name="adj" fmla="val 16670"/>
          </a:avLst>
        </a:prstGeom>
        <a:solidFill>
          <a:schemeClr val="accent4">
            <a:hueOff val="-16805219"/>
            <a:satOff val="41923"/>
            <a:lumOff val="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500" kern="1200" dirty="0" smtClean="0"/>
            <a:t>引入</a:t>
          </a:r>
          <a:endParaRPr lang="zh-CN" altLang="en-US" sz="3500" kern="1200" dirty="0"/>
        </a:p>
      </dsp:txBody>
      <dsp:txXfrm>
        <a:off x="4654475" y="2266729"/>
        <a:ext cx="1192473" cy="808443"/>
      </dsp:txXfrm>
    </dsp:sp>
    <dsp:sp modelId="{EBC61185-222A-4A2D-9EF1-94D170EE999F}">
      <dsp:nvSpPr>
        <dsp:cNvPr id="0" name=""/>
        <dsp:cNvSpPr/>
      </dsp:nvSpPr>
      <dsp:spPr>
        <a:xfrm>
          <a:off x="5811434" y="2028176"/>
          <a:ext cx="1879196" cy="1284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Bootstrap</a:t>
          </a:r>
          <a:r>
            <a:rPr lang="zh-CN" altLang="en-US" sz="2300" kern="1200" dirty="0" smtClean="0"/>
            <a:t>文件</a:t>
          </a:r>
          <a:endParaRPr lang="zh-CN" alt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err="1" smtClean="0"/>
            <a:t>Jquery</a:t>
          </a:r>
          <a:r>
            <a:rPr lang="zh-CN" altLang="en-US" sz="2300" kern="1200" dirty="0" smtClean="0"/>
            <a:t>文件</a:t>
          </a:r>
          <a:endParaRPr lang="zh-CN" altLang="en-US" sz="2300" kern="1200" dirty="0"/>
        </a:p>
      </dsp:txBody>
      <dsp:txXfrm>
        <a:off x="5811434" y="2028176"/>
        <a:ext cx="1879196" cy="1284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#1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3910-F208-4636-A090-B1B04B1D62D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4" Type="http://schemas.openxmlformats.org/officeDocument/2006/relationships/hyperlink" Target="../&#20363;&#23376;/col-p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diagramData" Target="../diagrams/data1.xml"/><Relationship Id="rId5" Type="http://schemas.openxmlformats.org/officeDocument/2006/relationships/hyperlink" Target="http://v3.bootcss.com/getting-started/" TargetMode="External"/><Relationship Id="rId10" Type="http://schemas.microsoft.com/office/2007/relationships/diagramDrawing" Target="../diagrams/drawing1.xml"/><Relationship Id="rId4" Type="http://schemas.openxmlformats.org/officeDocument/2006/relationships/notesSlide" Target="../notesSlides/notesSlide2.xml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slideLayout" Target="../slideLayouts/slideLayout3.xml"/><Relationship Id="rId7" Type="http://schemas.openxmlformats.org/officeDocument/2006/relationships/diagramQuickStyle" Target="../diagrams/quickStyle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notesSlide" Target="../notesSlides/notesSlide5.xml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8.GIF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GIF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第二十章 </a:t>
            </a:r>
            <a:r>
              <a:rPr lang="zh-CN" altLang="en-US" sz="3200" dirty="0" smtClean="0">
                <a:sym typeface="+mn-ea"/>
              </a:rPr>
              <a:t>Bootstrap 栅格系统</a:t>
            </a:r>
            <a:endParaRPr lang="zh-CN" altLang="en-US" sz="32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Bootstrap基础</a:t>
            </a:r>
            <a:endParaRPr lang="en-US" altLang="zh-CN" sz="3600" dirty="0" smtClean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53965" y="133333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sym typeface="+mn-ea"/>
              </a:rPr>
              <a:t>全局设置：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7947" y="1931050"/>
            <a:ext cx="3840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、必须使用</a:t>
            </a:r>
            <a:r>
              <a:rPr lang="en-US" altLang="zh-CN" sz="2400" dirty="0" smtClean="0">
                <a:solidFill>
                  <a:schemeClr val="tx1"/>
                </a:solidFill>
                <a:latin typeface="+mj-ea"/>
                <a:ea typeface="+mj-ea"/>
              </a:rPr>
              <a:t>HTML5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文档类型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3648512" y="2662178"/>
            <a:ext cx="4608512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&lt;!DOCTYPE html&gt;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&lt;</a:t>
            </a:r>
            <a:r>
              <a:rPr lang="en-US" altLang="zh-CN" sz="2400" dirty="0"/>
              <a:t>html </a:t>
            </a:r>
            <a:r>
              <a:rPr lang="en-US" altLang="zh-CN" sz="2400" dirty="0" err="1"/>
              <a:t>lang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zh</a:t>
            </a:r>
            <a:r>
              <a:rPr lang="en-US" altLang="zh-CN" sz="2400" dirty="0"/>
              <a:t>-CN</a:t>
            </a:r>
            <a:r>
              <a:rPr lang="en-US" altLang="zh-CN" sz="2400" dirty="0" smtClean="0"/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...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&lt;/</a:t>
            </a:r>
            <a:r>
              <a:rPr lang="en-US" altLang="zh-CN" sz="2400" dirty="0"/>
              <a:t>html&gt;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Bootstrap基础</a:t>
            </a:r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07435" y="1465620"/>
            <a:ext cx="268541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移动设备优先：</a:t>
            </a:r>
          </a:p>
        </p:txBody>
      </p:sp>
      <p:sp>
        <p:nvSpPr>
          <p:cNvPr id="2" name="TextBox 7"/>
          <p:cNvSpPr txBox="1"/>
          <p:nvPr/>
        </p:nvSpPr>
        <p:spPr>
          <a:xfrm>
            <a:off x="1007435" y="2012648"/>
            <a:ext cx="10273141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为了确保适当的绘制和触屏缩放，需要在 </a:t>
            </a:r>
            <a:r>
              <a:rPr lang="en-US" altLang="zh-CN" sz="2400" dirty="0">
                <a:solidFill>
                  <a:schemeClr val="tx1"/>
                </a:solidFill>
              </a:rPr>
              <a:t>&lt;head&gt;</a:t>
            </a:r>
            <a:r>
              <a:rPr lang="zh-CN" altLang="en-US" sz="2400" dirty="0">
                <a:solidFill>
                  <a:schemeClr val="tx1"/>
                </a:solidFill>
              </a:rPr>
              <a:t> 之中</a:t>
            </a:r>
            <a:r>
              <a:rPr lang="zh-CN" altLang="en-US" sz="2400" b="1" dirty="0">
                <a:solidFill>
                  <a:schemeClr val="tx1"/>
                </a:solidFill>
              </a:rPr>
              <a:t>添加 </a:t>
            </a:r>
            <a:r>
              <a:rPr lang="en-US" altLang="zh-CN" sz="2400" b="1" dirty="0">
                <a:solidFill>
                  <a:schemeClr val="tx1"/>
                </a:solidFill>
              </a:rPr>
              <a:t>viewport </a:t>
            </a:r>
            <a:r>
              <a:rPr lang="zh-CN" altLang="en-US" sz="2400" b="1" dirty="0">
                <a:solidFill>
                  <a:schemeClr val="tx1"/>
                </a:solidFill>
              </a:rPr>
              <a:t>元数据标签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1103445" y="3179832"/>
            <a:ext cx="9660915" cy="39624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+mj-ea"/>
                <a:ea typeface="+mj-ea"/>
              </a:rPr>
              <a:t>&lt;meta name="viewport" content="width=device-width, initial-scale=1"&gt;</a:t>
            </a:r>
            <a:endParaRPr lang="zh-CN" altLang="en-US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9165" y="3625592"/>
            <a:ext cx="8928992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width=device-width 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：表示宽度是设备屏幕的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宽度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initial-scale=1.0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：表示初始的缩放比例 </a:t>
            </a:r>
            <a:endParaRPr lang="zh-CN" altLang="en-US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minimum-scale=0.5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：表示最小的缩放比例 </a:t>
            </a:r>
            <a:endParaRPr lang="zh-CN" altLang="en-US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maximum-scale=2.0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：表示最大的缩放比例 </a:t>
            </a:r>
            <a:endParaRPr lang="zh-CN" altLang="en-US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+mj-ea"/>
                <a:ea typeface="+mj-ea"/>
              </a:rPr>
              <a:t>user-scalable=yes/no</a:t>
            </a:r>
            <a:r>
              <a:rPr lang="zh-CN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+mj-ea"/>
                <a:ea typeface="+mj-ea"/>
              </a:rPr>
              <a:t>表示用户是否可以调整缩放比例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Bootstrap基础</a:t>
            </a:r>
            <a:endParaRPr lang="en-US" altLang="zh-CN" sz="3600" dirty="0" smtClean="0"/>
          </a:p>
        </p:txBody>
      </p:sp>
      <p:sp>
        <p:nvSpPr>
          <p:cNvPr id="4" name="TextBox 5"/>
          <p:cNvSpPr txBox="1"/>
          <p:nvPr/>
        </p:nvSpPr>
        <p:spPr>
          <a:xfrm>
            <a:off x="1266515" y="1450380"/>
            <a:ext cx="197040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全局设置：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6893" y="2093357"/>
            <a:ext cx="2185214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、排版和链接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2545" y="2748915"/>
            <a:ext cx="9458960" cy="2834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为 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body 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元素设置 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background-color: #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fff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使用 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@font-family-base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、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@font-size-base 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和 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@line-height-base a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变量作为排版的基本参数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为所有链接设置了基本颜色 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@link-color 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，并且当链接处于 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:hover 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状态时才添加下划线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51761" y="1511940"/>
            <a:ext cx="191262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scaffolding.less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栅格系统</a:t>
            </a:r>
            <a:endParaRPr lang="en-US" altLang="zh-CN" sz="3600" dirty="0" smtClean="0"/>
          </a:p>
        </p:txBody>
      </p:sp>
      <p:sp>
        <p:nvSpPr>
          <p:cNvPr id="2" name="TextBox 6"/>
          <p:cNvSpPr txBox="1"/>
          <p:nvPr/>
        </p:nvSpPr>
        <p:spPr>
          <a:xfrm>
            <a:off x="1007435" y="1412776"/>
            <a:ext cx="9889099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Bootstrap</a:t>
            </a:r>
            <a:r>
              <a:rPr lang="zh-CN" altLang="en-US" sz="2000" dirty="0" smtClean="0">
                <a:solidFill>
                  <a:schemeClr val="tx1"/>
                </a:solidFill>
              </a:rPr>
              <a:t>内置了一套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响应式</a:t>
            </a:r>
            <a:r>
              <a:rPr lang="zh-CN" altLang="en-US" sz="2000" dirty="0" smtClean="0">
                <a:solidFill>
                  <a:schemeClr val="tx1"/>
                </a:solidFill>
              </a:rPr>
              <a:t>、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移动设备优先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流式栅格系统</a:t>
            </a:r>
            <a:r>
              <a:rPr lang="zh-CN" altLang="en-US" sz="2000" dirty="0" smtClean="0">
                <a:solidFill>
                  <a:schemeClr val="tx1"/>
                </a:solidFill>
              </a:rPr>
              <a:t>，随着屏幕设备或视口（</a:t>
            </a:r>
            <a:r>
              <a:rPr lang="en-US" altLang="zh-CN" sz="2000" dirty="0" smtClean="0">
                <a:solidFill>
                  <a:schemeClr val="tx1"/>
                </a:solidFill>
              </a:rPr>
              <a:t>viewport</a:t>
            </a:r>
            <a:r>
              <a:rPr lang="zh-CN" altLang="en-US" sz="2000" dirty="0" smtClean="0">
                <a:solidFill>
                  <a:schemeClr val="tx1"/>
                </a:solidFill>
              </a:rPr>
              <a:t>）尺寸的增加，系统会自动分为最多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12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列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4425" y="2695575"/>
            <a:ext cx="10020935" cy="256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ym typeface="+mn-ea"/>
              </a:rPr>
              <a:t>栅格系统</a:t>
            </a:r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08475" y="1465620"/>
            <a:ext cx="12553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布局：</a:t>
            </a:r>
          </a:p>
        </p:txBody>
      </p:sp>
      <p:sp>
        <p:nvSpPr>
          <p:cNvPr id="12" name="矩形 11"/>
          <p:cNvSpPr/>
          <p:nvPr/>
        </p:nvSpPr>
        <p:spPr>
          <a:xfrm>
            <a:off x="1708726" y="2257569"/>
            <a:ext cx="7180580" cy="51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&lt;div class="container/container-fluid"&gt;&lt;/div&gt;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1708785" y="2780665"/>
            <a:ext cx="938022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.container 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类用于固定宽度并支持响应式布局的容器。</a:t>
            </a:r>
            <a:endParaRPr lang="zh-CN" altLang="en-US" sz="2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container-fluid 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类用于 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100% 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宽度，占据全部视口（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viewport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）的容器。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8701" y="4773202"/>
            <a:ext cx="528574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!!</a:t>
            </a:r>
            <a:r>
              <a:rPr lang="zh-CN" altLang="en-US" sz="3200" dirty="0" smtClean="0">
                <a:solidFill>
                  <a:srgbClr val="FF0000"/>
                </a:solidFill>
              </a:rPr>
              <a:t>这两种容器</a:t>
            </a:r>
            <a:r>
              <a:rPr lang="zh-CN" altLang="en-US" sz="3200" dirty="0">
                <a:solidFill>
                  <a:srgbClr val="FF0000"/>
                </a:solidFill>
              </a:rPr>
              <a:t>类不能互相嵌套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5825" y="1480820"/>
            <a:ext cx="150114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例子：</a:t>
            </a:r>
            <a:r>
              <a:rPr lang="en-US" altLang="zh-CN" sz="2000" dirty="0" smtClean="0">
                <a:hlinkClick r:id="rId4" action="ppaction://hlinkfile"/>
              </a:rPr>
              <a:t>col-p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栅格系统</a:t>
            </a:r>
            <a:endParaRPr lang="en-US" altLang="zh-CN" sz="3600" dirty="0" smtClean="0"/>
          </a:p>
        </p:txBody>
      </p:sp>
      <p:sp>
        <p:nvSpPr>
          <p:cNvPr id="2" name="TextBox 6"/>
          <p:cNvSpPr txBox="1"/>
          <p:nvPr/>
        </p:nvSpPr>
        <p:spPr>
          <a:xfrm>
            <a:off x="3874770" y="2348865"/>
            <a:ext cx="4711065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&lt;div class="row"&gt;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   &lt;div class="col-md-4"&gt;...&lt;/div&gt;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   &lt;div class="col-md-8"&gt;...&lt;/div&gt;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&lt;/div&gt;</a:t>
            </a:r>
          </a:p>
          <a:p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7488" y="1700808"/>
            <a:ext cx="4657090" cy="51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基本栅格：</a:t>
            </a:r>
            <a:r>
              <a:rPr lang="en-US" altLang="zh-CN" sz="2800" dirty="0" smtClean="0">
                <a:solidFill>
                  <a:schemeClr val="tx1"/>
                </a:solidFill>
              </a:rPr>
              <a:t>.row      .col-md-*</a:t>
            </a:r>
          </a:p>
        </p:txBody>
      </p:sp>
      <p:sp>
        <p:nvSpPr>
          <p:cNvPr id="5" name="TextBox 8"/>
          <p:cNvSpPr txBox="1"/>
          <p:nvPr/>
        </p:nvSpPr>
        <p:spPr>
          <a:xfrm>
            <a:off x="1554480" y="5589270"/>
            <a:ext cx="231965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例子：</a:t>
            </a:r>
            <a:r>
              <a:rPr lang="en-US" altLang="zh-CN" sz="2000" dirty="0" smtClean="0">
                <a:solidFill>
                  <a:schemeClr val="tx1"/>
                </a:solidFill>
              </a:rPr>
              <a:t>col.html</a:t>
            </a: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栅格系统</a:t>
            </a:r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08475" y="1221780"/>
            <a:ext cx="125539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注意：</a:t>
            </a:r>
          </a:p>
        </p:txBody>
      </p:sp>
      <p:sp>
        <p:nvSpPr>
          <p:cNvPr id="2" name="TextBox 6"/>
          <p:cNvSpPr txBox="1"/>
          <p:nvPr/>
        </p:nvSpPr>
        <p:spPr>
          <a:xfrm>
            <a:off x="2018030" y="1670050"/>
            <a:ext cx="8619490" cy="512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、行（</a:t>
            </a:r>
            <a:r>
              <a:rPr lang="en-US" altLang="zh-CN" dirty="0" smtClean="0">
                <a:solidFill>
                  <a:schemeClr val="tx1"/>
                </a:solidFill>
              </a:rPr>
              <a:t>row</a:t>
            </a:r>
            <a:r>
              <a:rPr lang="zh-CN" altLang="en-US" dirty="0" smtClean="0">
                <a:solidFill>
                  <a:schemeClr val="tx1"/>
                </a:solidFill>
              </a:rPr>
              <a:t>）必须要包含在</a:t>
            </a:r>
            <a:r>
              <a:rPr lang="en-US" altLang="zh-CN" dirty="0" smtClean="0">
                <a:solidFill>
                  <a:schemeClr val="tx1"/>
                </a:solidFill>
              </a:rPr>
              <a:t>container</a:t>
            </a:r>
            <a:r>
              <a:rPr lang="zh-CN" altLang="en-US" dirty="0" smtClean="0">
                <a:solidFill>
                  <a:schemeClr val="tx1"/>
                </a:solidFill>
              </a:rPr>
              <a:t>之内。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、使用行（</a:t>
            </a:r>
            <a:r>
              <a:rPr lang="en-US" altLang="zh-CN" dirty="0" smtClean="0">
                <a:solidFill>
                  <a:schemeClr val="tx1"/>
                </a:solidFill>
              </a:rPr>
              <a:t>row</a:t>
            </a:r>
            <a:r>
              <a:rPr lang="zh-CN" altLang="en-US" dirty="0" smtClean="0">
                <a:solidFill>
                  <a:schemeClr val="tx1"/>
                </a:solidFill>
              </a:rPr>
              <a:t>）在水平方向创建一组列（</a:t>
            </a:r>
            <a:r>
              <a:rPr lang="en-US" altLang="zh-CN" dirty="0" smtClean="0">
                <a:solidFill>
                  <a:schemeClr val="tx1"/>
                </a:solidFill>
              </a:rPr>
              <a:t>col</a:t>
            </a:r>
            <a:r>
              <a:rPr lang="zh-CN" altLang="en-US" dirty="0" smtClean="0">
                <a:solidFill>
                  <a:schemeClr val="tx1"/>
                </a:solidFill>
              </a:rPr>
              <a:t>）。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、你的内容应当放置于列（</a:t>
            </a:r>
            <a:r>
              <a:rPr lang="en-US" altLang="zh-CN" dirty="0" smtClean="0">
                <a:solidFill>
                  <a:schemeClr val="tx1"/>
                </a:solidFill>
              </a:rPr>
              <a:t>column</a:t>
            </a:r>
            <a:r>
              <a:rPr lang="zh-CN" altLang="en-US" dirty="0" smtClean="0">
                <a:solidFill>
                  <a:schemeClr val="tx1"/>
                </a:solidFill>
              </a:rPr>
              <a:t>）内，而且，只有列（</a:t>
            </a:r>
            <a:r>
              <a:rPr lang="en-US" altLang="zh-CN" dirty="0" smtClean="0">
                <a:solidFill>
                  <a:schemeClr val="tx1"/>
                </a:solidFill>
              </a:rPr>
              <a:t>col</a:t>
            </a:r>
            <a:r>
              <a:rPr lang="zh-CN" altLang="en-US" dirty="0" smtClean="0">
                <a:solidFill>
                  <a:schemeClr val="tx1"/>
                </a:solidFill>
              </a:rPr>
              <a:t>）可以作为行（</a:t>
            </a:r>
            <a:r>
              <a:rPr lang="en-US" altLang="zh-CN" dirty="0" smtClean="0">
                <a:solidFill>
                  <a:schemeClr val="tx1"/>
                </a:solidFill>
              </a:rPr>
              <a:t>row</a:t>
            </a:r>
            <a:r>
              <a:rPr lang="zh-CN" altLang="en-US" dirty="0" smtClean="0">
                <a:solidFill>
                  <a:schemeClr val="tx1"/>
                </a:solidFill>
              </a:rPr>
              <a:t>）的直接子元素。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、类似</a:t>
            </a:r>
            <a:r>
              <a:rPr lang="en-US" altLang="zh-CN" dirty="0" smtClean="0">
                <a:solidFill>
                  <a:schemeClr val="tx1"/>
                </a:solidFill>
              </a:rPr>
              <a:t>.row and .col-md-4 </a:t>
            </a:r>
            <a:r>
              <a:rPr lang="zh-CN" altLang="en-US" dirty="0" smtClean="0">
                <a:solidFill>
                  <a:schemeClr val="tx1"/>
                </a:solidFill>
              </a:rPr>
              <a:t>这些预定义的栅格</a:t>
            </a:r>
            <a:r>
              <a:rPr lang="en-US" altLang="zh-CN" dirty="0" smtClean="0">
                <a:solidFill>
                  <a:schemeClr val="tx1"/>
                </a:solidFill>
              </a:rPr>
              <a:t>class</a:t>
            </a:r>
            <a:r>
              <a:rPr lang="zh-CN" altLang="en-US" dirty="0" smtClean="0">
                <a:solidFill>
                  <a:schemeClr val="tx1"/>
                </a:solidFill>
              </a:rPr>
              <a:t>可以用来快速创建栅格布局。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、通过设置</a:t>
            </a:r>
            <a:r>
              <a:rPr lang="en-US" altLang="zh-CN" dirty="0" smtClean="0">
                <a:solidFill>
                  <a:schemeClr val="tx1"/>
                </a:solidFill>
              </a:rPr>
              <a:t>padding</a:t>
            </a:r>
            <a:r>
              <a:rPr lang="zh-CN" altLang="en-US" dirty="0" smtClean="0">
                <a:solidFill>
                  <a:schemeClr val="tx1"/>
                </a:solidFill>
              </a:rPr>
              <a:t>从而创建列（</a:t>
            </a:r>
            <a:r>
              <a:rPr lang="en-US" altLang="zh-CN" dirty="0" smtClean="0">
                <a:solidFill>
                  <a:schemeClr val="tx1"/>
                </a:solidFill>
              </a:rPr>
              <a:t>col</a:t>
            </a:r>
            <a:r>
              <a:rPr lang="zh-CN" altLang="en-US" dirty="0" smtClean="0">
                <a:solidFill>
                  <a:schemeClr val="tx1"/>
                </a:solidFill>
              </a:rPr>
              <a:t>）之间的间隔。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、栅格系统中的列是通过指定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到</a:t>
            </a:r>
            <a:r>
              <a:rPr lang="en-US" altLang="zh-CN" dirty="0" smtClean="0">
                <a:solidFill>
                  <a:schemeClr val="tx1"/>
                </a:solidFill>
              </a:rPr>
              <a:t>12</a:t>
            </a:r>
            <a:r>
              <a:rPr lang="zh-CN" altLang="en-US" dirty="0" smtClean="0">
                <a:solidFill>
                  <a:schemeClr val="tx1"/>
                </a:solidFill>
              </a:rPr>
              <a:t>的值来表示其跨越的范围。例如，三个等宽的列可以使用三个</a:t>
            </a:r>
            <a:r>
              <a:rPr lang="en-US" altLang="zh-CN" dirty="0" smtClean="0">
                <a:solidFill>
                  <a:schemeClr val="tx1"/>
                </a:solidFill>
              </a:rPr>
              <a:t>.col-md-4</a:t>
            </a:r>
            <a:r>
              <a:rPr lang="zh-CN" altLang="en-US" dirty="0" smtClean="0">
                <a:solidFill>
                  <a:schemeClr val="tx1"/>
                </a:solidFill>
              </a:rPr>
              <a:t>来创建。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chemeClr val="tx1"/>
                </a:solidFill>
              </a:rPr>
              <a:t>如果一“行（</a:t>
            </a:r>
            <a:r>
              <a:rPr lang="en-US" altLang="zh-CN" dirty="0">
                <a:solidFill>
                  <a:schemeClr val="tx1"/>
                </a:solidFill>
              </a:rPr>
              <a:t>row</a:t>
            </a:r>
            <a:r>
              <a:rPr lang="zh-CN" altLang="en-US" dirty="0">
                <a:solidFill>
                  <a:schemeClr val="tx1"/>
                </a:solidFill>
              </a:rPr>
              <a:t>）”中包含了的“列（</a:t>
            </a:r>
            <a:r>
              <a:rPr lang="en-US" altLang="zh-CN" dirty="0" smtClean="0">
                <a:solidFill>
                  <a:schemeClr val="tx1"/>
                </a:solidFill>
              </a:rPr>
              <a:t>col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”大于 </a:t>
            </a:r>
            <a:r>
              <a:rPr lang="en-US" altLang="zh-CN" dirty="0">
                <a:solidFill>
                  <a:schemeClr val="tx1"/>
                </a:solidFill>
              </a:rPr>
              <a:t>12</a:t>
            </a:r>
            <a:r>
              <a:rPr lang="zh-CN" altLang="en-US" dirty="0">
                <a:solidFill>
                  <a:schemeClr val="tx1"/>
                </a:solidFill>
              </a:rPr>
              <a:t>，多余的“列（</a:t>
            </a:r>
            <a:r>
              <a:rPr lang="en-US" altLang="zh-CN" dirty="0" smtClean="0">
                <a:solidFill>
                  <a:schemeClr val="tx1"/>
                </a:solidFill>
              </a:rPr>
              <a:t>col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”所在的元素将被作为一个整体另起一行排列。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endParaRPr lang="zh-CN" altLang="en-US" sz="2000" dirty="0" smtClean="0">
              <a:solidFill>
                <a:schemeClr val="tx1"/>
              </a:solidFill>
            </a:endParaRPr>
          </a:p>
          <a:p>
            <a:endParaRPr lang="zh-CN" altLang="en-US" sz="20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栅格系统</a:t>
            </a:r>
            <a:endParaRPr lang="en-US" altLang="zh-CN" sz="3600" dirty="0" smtClean="0"/>
          </a:p>
        </p:txBody>
      </p:sp>
      <p:sp>
        <p:nvSpPr>
          <p:cNvPr id="2" name="TextBox 6"/>
          <p:cNvSpPr txBox="1"/>
          <p:nvPr/>
        </p:nvSpPr>
        <p:spPr>
          <a:xfrm>
            <a:off x="1007435" y="1877968"/>
            <a:ext cx="9889099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        可以根据用户的屏幕尺寸，合理地为现有及将来的各种设备提供最佳的浏览体验。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        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1479875" y="1893208"/>
            <a:ext cx="9889099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可以根据用户的屏幕尺寸，合理地为现有及将来的各种设备提供最佳的浏览体验。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        </a:t>
            </a: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1126" y="2649096"/>
            <a:ext cx="780327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85134" y="4060175"/>
            <a:ext cx="4013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5"/>
          <p:cNvSpPr txBox="1"/>
          <p:nvPr/>
        </p:nvSpPr>
        <p:spPr>
          <a:xfrm>
            <a:off x="1525595" y="1297980"/>
            <a:ext cx="232791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响应式设计：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栅格系统</a:t>
            </a:r>
            <a:endParaRPr lang="en-US" altLang="zh-CN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443990"/>
            <a:ext cx="9424035" cy="331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爆炸形 2 1"/>
          <p:cNvSpPr/>
          <p:nvPr/>
        </p:nvSpPr>
        <p:spPr>
          <a:xfrm>
            <a:off x="7154545" y="4323715"/>
            <a:ext cx="3482975" cy="1452245"/>
          </a:xfrm>
          <a:prstGeom prst="irregularSeal2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dirty="0" smtClean="0"/>
              <a:t>可同时使用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3990" y="5116418"/>
            <a:ext cx="4513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例子：</a:t>
            </a:r>
            <a:r>
              <a:rPr lang="en-US" altLang="zh-CN" dirty="0" smtClean="0"/>
              <a:t>col-responsive.html           col-s.html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ym typeface="+mn-ea"/>
              </a:rPr>
              <a:t>栅格系统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83500" y="2348881"/>
            <a:ext cx="6988810" cy="2651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&lt;div class="row"&gt;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     &lt;div class="col-md-4"&gt;...&lt;/div&gt;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     &lt;div class="col-md-3  col-md-offset-2"&gt;...&lt;/div&gt;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</a:rPr>
              <a:t>&lt;/div&gt;</a:t>
            </a:r>
          </a:p>
          <a:p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69787" y="1700808"/>
            <a:ext cx="5753100" cy="51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偏移列：</a:t>
            </a:r>
            <a:r>
              <a:rPr lang="en-US" altLang="zh-CN" sz="2800" dirty="0" smtClean="0">
                <a:solidFill>
                  <a:schemeClr val="tx1"/>
                </a:solidFill>
              </a:rPr>
              <a:t> .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col-md</a:t>
            </a:r>
            <a:r>
              <a:rPr lang="en-US" altLang="zh-CN" sz="2800" dirty="0" smtClean="0">
                <a:solidFill>
                  <a:schemeClr val="tx1"/>
                </a:solidFill>
              </a:rPr>
              <a:t>(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xs</a:t>
            </a:r>
            <a:r>
              <a:rPr lang="en-US" altLang="zh-CN" sz="2800" dirty="0" smtClean="0">
                <a:solidFill>
                  <a:schemeClr val="tx1"/>
                </a:solidFill>
              </a:rPr>
              <a:t>/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sm</a:t>
            </a:r>
            <a:r>
              <a:rPr lang="en-US" altLang="zh-CN" sz="2800" dirty="0" smtClean="0">
                <a:solidFill>
                  <a:schemeClr val="tx1"/>
                </a:solidFill>
              </a:rPr>
              <a:t>/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lg</a:t>
            </a:r>
            <a:r>
              <a:rPr lang="en-US" altLang="zh-CN" sz="2800" dirty="0" smtClean="0">
                <a:solidFill>
                  <a:schemeClr val="tx1"/>
                </a:solidFill>
              </a:rPr>
              <a:t>)-offset-*</a:t>
            </a:r>
          </a:p>
        </p:txBody>
      </p:sp>
      <p:sp>
        <p:nvSpPr>
          <p:cNvPr id="2" name="矩形 1"/>
          <p:cNvSpPr/>
          <p:nvPr/>
        </p:nvSpPr>
        <p:spPr>
          <a:xfrm>
            <a:off x="1583406" y="5210214"/>
            <a:ext cx="2350135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例子：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col-offset.html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ym typeface="+mn-ea"/>
              </a:rPr>
              <a:t>Bootstrap</a:t>
            </a:r>
            <a:r>
              <a:rPr lang="zh-CN" altLang="en-US" sz="3600" dirty="0" smtClean="0">
                <a:sym typeface="+mn-ea"/>
              </a:rPr>
              <a:t>基础</a:t>
            </a:r>
            <a:endParaRPr lang="zh-CN" altLang="en-US" sz="360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53965" y="144001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zh-CN" altLang="en-US" sz="2800" dirty="0"/>
              <a:t>资源下载：</a:t>
            </a:r>
            <a:r>
              <a:rPr lang="en-US" altLang="zh-CN" sz="2800" dirty="0" smtClean="0">
                <a:sym typeface="+mn-ea"/>
                <a:hlinkClick r:id="rId5"/>
              </a:rPr>
              <a:t>http://v3.bootcss.com/getting-started/</a:t>
            </a:r>
            <a:endParaRPr lang="zh-CN" altLang="en-US" sz="2800" dirty="0"/>
          </a:p>
          <a:p>
            <a:endParaRPr lang="zh-CN" altLang="en-US" sz="2800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696522" y="2037482"/>
          <a:ext cx="8128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栅格系统</a:t>
            </a:r>
            <a:endParaRPr lang="en-US" altLang="zh-CN" sz="3600" dirty="0" smtClean="0"/>
          </a:p>
        </p:txBody>
      </p:sp>
      <p:sp>
        <p:nvSpPr>
          <p:cNvPr id="7" name="矩形 6"/>
          <p:cNvSpPr/>
          <p:nvPr/>
        </p:nvSpPr>
        <p:spPr>
          <a:xfrm>
            <a:off x="1603323" y="1484784"/>
            <a:ext cx="1612900" cy="51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列嵌套：</a:t>
            </a:r>
          </a:p>
        </p:txBody>
      </p:sp>
      <p:sp>
        <p:nvSpPr>
          <p:cNvPr id="10" name="矩形 9"/>
          <p:cNvSpPr/>
          <p:nvPr/>
        </p:nvSpPr>
        <p:spPr>
          <a:xfrm>
            <a:off x="1603323" y="2996953"/>
            <a:ext cx="541909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嵌套列所包含的列加起来应该等于</a:t>
            </a:r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列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3993" y="5301209"/>
            <a:ext cx="282956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Container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不能嵌套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15580" y="5347374"/>
            <a:ext cx="20878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例子：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col-col.html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8615" y="2237740"/>
            <a:ext cx="820039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在已有的</a:t>
            </a:r>
            <a:r>
              <a:rPr lang="en-US" altLang="zh-CN" sz="2400" dirty="0" smtClean="0">
                <a:solidFill>
                  <a:schemeClr val="tx1"/>
                </a:solidFill>
              </a:rPr>
              <a:t>.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col-md</a:t>
            </a:r>
            <a:r>
              <a:rPr lang="en-US" altLang="zh-CN" sz="2400" dirty="0" smtClean="0">
                <a:solidFill>
                  <a:schemeClr val="tx1"/>
                </a:solidFill>
              </a:rPr>
              <a:t>- *</a:t>
            </a:r>
            <a:r>
              <a:rPr lang="zh-CN" altLang="en-US" sz="2400" dirty="0" smtClean="0">
                <a:solidFill>
                  <a:schemeClr val="tx1"/>
                </a:solidFill>
              </a:rPr>
              <a:t>内添加一个新的 </a:t>
            </a:r>
            <a:r>
              <a:rPr lang="en-US" altLang="zh-CN" sz="2400" dirty="0" smtClean="0">
                <a:solidFill>
                  <a:schemeClr val="tx1"/>
                </a:solidFill>
              </a:rPr>
              <a:t>.row</a:t>
            </a:r>
            <a:r>
              <a:rPr lang="zh-CN" altLang="en-US" sz="2400" dirty="0" smtClean="0">
                <a:solidFill>
                  <a:schemeClr val="tx1"/>
                </a:solidFill>
              </a:rPr>
              <a:t>并加入 </a:t>
            </a:r>
            <a:r>
              <a:rPr lang="en-US" altLang="zh-CN" sz="2400" dirty="0" smtClean="0">
                <a:solidFill>
                  <a:schemeClr val="tx1"/>
                </a:solidFill>
              </a:rPr>
              <a:t>.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col-md</a:t>
            </a:r>
            <a:r>
              <a:rPr lang="en-US" altLang="zh-CN" sz="2400" dirty="0" smtClean="0">
                <a:solidFill>
                  <a:schemeClr val="tx1"/>
                </a:solidFill>
              </a:rPr>
              <a:t>- * 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3375" y="3767455"/>
            <a:ext cx="7715885" cy="122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栅格系统</a:t>
            </a:r>
            <a:endParaRPr lang="en-US" altLang="zh-CN" sz="3600" dirty="0" smtClean="0"/>
          </a:p>
        </p:txBody>
      </p:sp>
      <p:sp>
        <p:nvSpPr>
          <p:cNvPr id="7" name="矩形 6"/>
          <p:cNvSpPr/>
          <p:nvPr/>
        </p:nvSpPr>
        <p:spPr>
          <a:xfrm>
            <a:off x="1543633" y="1484784"/>
            <a:ext cx="1612900" cy="518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列排序：</a:t>
            </a:r>
          </a:p>
        </p:txBody>
      </p:sp>
      <p:sp>
        <p:nvSpPr>
          <p:cNvPr id="2" name="矩形 1"/>
          <p:cNvSpPr/>
          <p:nvPr/>
        </p:nvSpPr>
        <p:spPr>
          <a:xfrm>
            <a:off x="1554428" y="2116044"/>
            <a:ext cx="10657184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通过使用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col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md</a:t>
            </a:r>
            <a:r>
              <a:rPr lang="en-US" altLang="zh-CN" sz="2400" dirty="0" smtClean="0">
                <a:solidFill>
                  <a:srgbClr val="FF0000"/>
                </a:solidFill>
              </a:rPr>
              <a:t>-push-*</a:t>
            </a:r>
            <a:r>
              <a:rPr lang="en-US" altLang="zh-CN" sz="2400" dirty="0" smtClean="0"/>
              <a:t> </a:t>
            </a:r>
            <a:r>
              <a:rPr lang="zh-CN" altLang="en-US" sz="2400" dirty="0" smtClean="0">
                <a:solidFill>
                  <a:schemeClr val="bg1"/>
                </a:solidFill>
              </a:rPr>
              <a:t>和</a:t>
            </a:r>
            <a:r>
              <a:rPr lang="zh-CN" altLang="en-US" sz="2400" dirty="0" smtClean="0"/>
              <a:t> 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col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md</a:t>
            </a:r>
            <a:r>
              <a:rPr lang="en-US" altLang="zh-CN" sz="2400" dirty="0" smtClean="0">
                <a:solidFill>
                  <a:srgbClr val="FF0000"/>
                </a:solidFill>
              </a:rPr>
              <a:t>-pull-*</a:t>
            </a:r>
            <a:r>
              <a:rPr lang="zh-CN" altLang="en-US" sz="2400" dirty="0" smtClean="0">
                <a:solidFill>
                  <a:schemeClr val="tx1"/>
                </a:solidFill>
              </a:rPr>
              <a:t>就可以很容易的改变列的顺序。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3685" y="2795905"/>
            <a:ext cx="900874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43633" y="3428608"/>
            <a:ext cx="7260590" cy="1737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</a:rPr>
              <a:t>&lt;div class="row"&gt;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</a:rPr>
              <a:t>&lt;div class="col-md-9 col-md-push-3"&gt;.col-md-9 .col-md-push-3&lt;/div&gt;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</a:rPr>
              <a:t>&lt;div class="col-md-3 col-md-pull-9"&gt;.col-md-3 .col-md-pull-9&lt;/div&gt; </a:t>
            </a:r>
          </a:p>
          <a:p>
            <a:pPr>
              <a:lnSpc>
                <a:spcPct val="150000"/>
              </a:lnSpc>
            </a:pPr>
            <a:r>
              <a:rPr lang="it-IT" altLang="zh-CN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18" name="矩形 17"/>
          <p:cNvSpPr/>
          <p:nvPr/>
        </p:nvSpPr>
        <p:spPr>
          <a:xfrm>
            <a:off x="1543526" y="5482182"/>
            <a:ext cx="21513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例子：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col-pull.html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栅格系统</a:t>
            </a:r>
            <a:endParaRPr lang="en-US" altLang="zh-CN" sz="3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01796" y="1324015"/>
            <a:ext cx="375793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禁用响应式设计步骤：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2105" y="2021205"/>
            <a:ext cx="843597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移除（或者不要添加）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viewport &lt;meta&gt;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通过为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.container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设置一个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width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值从而覆盖框架的默认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width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设置，例如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width: 970px 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如果使用了导航条，需要移除所有导航条的折叠和展开行为。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对于栅格布局，额外增加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.col-</a:t>
            </a:r>
            <a:r>
              <a:rPr lang="en-US" altLang="zh-CN" sz="20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xs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-* 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或替换掉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.col-md-*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.col-</a:t>
            </a:r>
            <a:r>
              <a:rPr lang="en-US" altLang="zh-CN" sz="20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lg</a:t>
            </a:r>
            <a:r>
              <a:rPr lang="en-US" altLang="zh-CN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-*</a:t>
            </a: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栅格系统</a:t>
            </a:r>
            <a:endParaRPr lang="en-US" altLang="zh-CN" sz="36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5920" y="1325880"/>
            <a:ext cx="9006205" cy="42437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ym typeface="+mn-ea"/>
              </a:rPr>
              <a:t>Bootstrap</a:t>
            </a:r>
            <a:r>
              <a:rPr lang="zh-CN" altLang="en-US" sz="3600" dirty="0" smtClean="0">
                <a:sym typeface="+mn-ea"/>
              </a:rPr>
              <a:t>基础</a:t>
            </a:r>
            <a:endParaRPr lang="zh-CN" altLang="en-US" sz="3600"/>
          </a:p>
        </p:txBody>
      </p:sp>
      <p:grpSp>
        <p:nvGrpSpPr>
          <p:cNvPr id="12293" name="组合 1"/>
          <p:cNvGrpSpPr/>
          <p:nvPr>
            <p:custDataLst>
              <p:tags r:id="rId2"/>
            </p:custDataLst>
          </p:nvPr>
        </p:nvGrpSpPr>
        <p:grpSpPr bwMode="auto">
          <a:xfrm>
            <a:off x="2744470" y="1459865"/>
            <a:ext cx="1127125" cy="3049905"/>
            <a:chOff x="0" y="0"/>
            <a:chExt cx="1126590" cy="3049660"/>
          </a:xfrm>
        </p:grpSpPr>
        <p:sp>
          <p:nvSpPr>
            <p:cNvPr id="12294" name="任意多边形 2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0"/>
              <a:ext cx="1126590" cy="3049660"/>
            </a:xfrm>
            <a:custGeom>
              <a:avLst/>
              <a:gdLst>
                <a:gd name="T0" fmla="*/ 0 w 1157184"/>
                <a:gd name="T1" fmla="*/ 0 h 3131898"/>
                <a:gd name="T2" fmla="*/ 1126590 w 1157184"/>
                <a:gd name="T3" fmla="*/ 0 h 3131898"/>
                <a:gd name="T4" fmla="*/ 1126590 w 1157184"/>
                <a:gd name="T5" fmla="*/ 2646919 h 3131898"/>
                <a:gd name="T6" fmla="*/ 563295 w 1157184"/>
                <a:gd name="T7" fmla="*/ 3049660 h 3131898"/>
                <a:gd name="T8" fmla="*/ 0 w 1157184"/>
                <a:gd name="T9" fmla="*/ 2646919 h 31318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7184"/>
                <a:gd name="T16" fmla="*/ 0 h 3131898"/>
                <a:gd name="T17" fmla="*/ 1157184 w 1157184"/>
                <a:gd name="T18" fmla="*/ 3131898 h 31318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7184" h="3131898">
                  <a:moveTo>
                    <a:pt x="0" y="0"/>
                  </a:moveTo>
                  <a:lnTo>
                    <a:pt x="1157184" y="0"/>
                  </a:lnTo>
                  <a:lnTo>
                    <a:pt x="1157184" y="2718297"/>
                  </a:lnTo>
                  <a:lnTo>
                    <a:pt x="578592" y="3131898"/>
                  </a:lnTo>
                  <a:lnTo>
                    <a:pt x="0" y="2718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0" rIns="0" bIns="0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48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</a:rPr>
                <a:t>A</a:t>
              </a:r>
              <a:endParaRPr lang="zh-CN" altLang="en-US" sz="48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2295" name="任意多边形 5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771543"/>
              <a:ext cx="1126590" cy="2014586"/>
            </a:xfrm>
            <a:custGeom>
              <a:avLst/>
              <a:gdLst>
                <a:gd name="T0" fmla="*/ 0 w 1157185"/>
                <a:gd name="T1" fmla="*/ 0 h 2070751"/>
                <a:gd name="T2" fmla="*/ 563295 w 1157185"/>
                <a:gd name="T3" fmla="*/ 338494 h 2070751"/>
                <a:gd name="T4" fmla="*/ 1126590 w 1157185"/>
                <a:gd name="T5" fmla="*/ 0 h 2070751"/>
                <a:gd name="T6" fmla="*/ 1126590 w 1157185"/>
                <a:gd name="T7" fmla="*/ 1676092 h 2070751"/>
                <a:gd name="T8" fmla="*/ 563295 w 1157185"/>
                <a:gd name="T9" fmla="*/ 2014586 h 2070751"/>
                <a:gd name="T10" fmla="*/ 0 w 1157185"/>
                <a:gd name="T11" fmla="*/ 1676092 h 20707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7185"/>
                <a:gd name="T19" fmla="*/ 0 h 2070751"/>
                <a:gd name="T20" fmla="*/ 1157185 w 1157185"/>
                <a:gd name="T21" fmla="*/ 2070751 h 20707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7185" h="2070751">
                  <a:moveTo>
                    <a:pt x="0" y="0"/>
                  </a:moveTo>
                  <a:lnTo>
                    <a:pt x="578592" y="347931"/>
                  </a:lnTo>
                  <a:lnTo>
                    <a:pt x="1157185" y="0"/>
                  </a:lnTo>
                  <a:lnTo>
                    <a:pt x="1157185" y="1722820"/>
                  </a:lnTo>
                  <a:lnTo>
                    <a:pt x="578592" y="2070751"/>
                  </a:lnTo>
                  <a:lnTo>
                    <a:pt x="0" y="1722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360000" bIns="36000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zh-CN" altLang="en-US" sz="1800" dirty="0">
                  <a:solidFill>
                    <a:srgbClr val="FFFFFF"/>
                  </a:solidFill>
                  <a:latin typeface="+mn-lt"/>
                  <a:ea typeface="+mn-ea"/>
                </a:rPr>
                <a:t>文件结构</a:t>
              </a:r>
            </a:p>
          </p:txBody>
        </p:sp>
      </p:grpSp>
      <p:pic>
        <p:nvPicPr>
          <p:cNvPr id="12296" name="图片 5"/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85"/>
          <a:stretch>
            <a:fillRect/>
          </a:stretch>
        </p:blipFill>
        <p:spPr bwMode="auto">
          <a:xfrm>
            <a:off x="1327150" y="1377950"/>
            <a:ext cx="3961130" cy="3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445578" y="4931103"/>
            <a:ext cx="3724275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所有组件和插件都依赖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jQuery</a:t>
            </a:r>
            <a:r>
              <a:rPr lang="zh-CN" altLang="en-US" sz="2000" dirty="0" smtClean="0">
                <a:solidFill>
                  <a:srgbClr val="FF0000"/>
                </a:solidFill>
              </a:rPr>
              <a:t>库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39" y="1377852"/>
            <a:ext cx="5201225" cy="394998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Bootstrap基础</a:t>
            </a:r>
            <a:endParaRPr lang="en-US" altLang="zh-CN" sz="3600" dirty="0" smtClean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53965" y="133333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sym typeface="+mn-ea"/>
              </a:rPr>
              <a:t>基本的</a:t>
            </a:r>
            <a:r>
              <a:rPr lang="en-US" altLang="zh-CN" sz="2800" b="1" dirty="0" smtClean="0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sz="2800" b="1" dirty="0" smtClean="0">
                <a:solidFill>
                  <a:schemeClr val="tx1"/>
                </a:solidFill>
                <a:sym typeface="+mn-ea"/>
              </a:rPr>
              <a:t>模板：</a:t>
            </a:r>
          </a:p>
        </p:txBody>
      </p:sp>
      <p:sp>
        <p:nvSpPr>
          <p:cNvPr id="3" name="矩形 2"/>
          <p:cNvSpPr/>
          <p:nvPr/>
        </p:nvSpPr>
        <p:spPr>
          <a:xfrm>
            <a:off x="1589597" y="1962424"/>
            <a:ext cx="10561173" cy="3657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&lt;!DOCTYPE html&gt;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&lt;html </a:t>
            </a:r>
            <a:r>
              <a:rPr lang="en-US" altLang="zh-CN" dirty="0" err="1">
                <a:solidFill>
                  <a:schemeClr val="tx1"/>
                </a:solidFill>
              </a:rPr>
              <a:t>lang</a:t>
            </a:r>
            <a:r>
              <a:rPr lang="en-US" altLang="zh-CN" dirty="0">
                <a:solidFill>
                  <a:schemeClr val="tx1"/>
                </a:solidFill>
              </a:rPr>
              <a:t>="</a:t>
            </a:r>
            <a:r>
              <a:rPr lang="en-US" altLang="zh-CN" dirty="0" err="1">
                <a:solidFill>
                  <a:schemeClr val="tx1"/>
                </a:solidFill>
              </a:rPr>
              <a:t>zh-cn</a:t>
            </a:r>
            <a:r>
              <a:rPr lang="en-US" altLang="zh-CN" dirty="0">
                <a:solidFill>
                  <a:schemeClr val="tx1"/>
                </a:solidFill>
              </a:rPr>
              <a:t>"&gt;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&lt;head&gt;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&lt;title&gt;Bootstrap 101 Template&lt;/title&gt;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&lt;meta charset="utf-8"&gt;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&lt;meta name=“viewport” content="width=device-width, initial-scale=1" &gt;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&lt;link </a:t>
            </a:r>
            <a:r>
              <a:rPr lang="en-US" altLang="zh-CN" dirty="0" err="1" smtClean="0">
                <a:solidFill>
                  <a:schemeClr val="tx1"/>
                </a:solidFill>
              </a:rPr>
              <a:t>href</a:t>
            </a:r>
            <a:r>
              <a:rPr lang="en-US" altLang="zh-CN" dirty="0" smtClean="0">
                <a:solidFill>
                  <a:schemeClr val="tx1"/>
                </a:solidFill>
              </a:rPr>
              <a:t>="</a:t>
            </a:r>
            <a:r>
              <a:rPr lang="en-US" altLang="zh-CN" dirty="0" err="1" smtClean="0">
                <a:solidFill>
                  <a:schemeClr val="tx1"/>
                </a:solidFill>
              </a:rPr>
              <a:t>css</a:t>
            </a:r>
            <a:r>
              <a:rPr lang="en-US" altLang="zh-CN" dirty="0" smtClean="0">
                <a:solidFill>
                  <a:schemeClr val="tx1"/>
                </a:solidFill>
              </a:rPr>
              <a:t>/bootstrap.min.css" </a:t>
            </a:r>
            <a:r>
              <a:rPr lang="en-US" altLang="zh-CN" dirty="0" err="1" smtClean="0">
                <a:solidFill>
                  <a:schemeClr val="tx1"/>
                </a:solidFill>
              </a:rPr>
              <a:t>rel</a:t>
            </a:r>
            <a:r>
              <a:rPr lang="en-US" altLang="zh-CN" dirty="0" smtClean="0">
                <a:solidFill>
                  <a:schemeClr val="tx1"/>
                </a:solidFill>
              </a:rPr>
              <a:t>="stylesheet" media="screen"&gt;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&lt;/head&gt;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&lt;script </a:t>
            </a:r>
            <a:r>
              <a:rPr lang="en-US" altLang="zh-CN" dirty="0" err="1" smtClean="0">
                <a:solidFill>
                  <a:schemeClr val="tx1"/>
                </a:solidFill>
              </a:rPr>
              <a:t>src</a:t>
            </a:r>
            <a:r>
              <a:rPr lang="en-US" altLang="zh-CN" dirty="0" smtClean="0">
                <a:solidFill>
                  <a:schemeClr val="tx1"/>
                </a:solidFill>
              </a:rPr>
              <a:t>=“</a:t>
            </a:r>
            <a:r>
              <a:rPr lang="en-US" altLang="zh-CN" dirty="0" err="1" smtClean="0">
                <a:solidFill>
                  <a:schemeClr val="tx1"/>
                </a:solidFill>
              </a:rPr>
              <a:t>js</a:t>
            </a:r>
            <a:r>
              <a:rPr lang="en-US" altLang="zh-CN" dirty="0" smtClean="0">
                <a:solidFill>
                  <a:schemeClr val="tx1"/>
                </a:solidFill>
              </a:rPr>
              <a:t>/jquery.js"&gt;&lt;/script&gt;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&lt;script </a:t>
            </a:r>
            <a:r>
              <a:rPr lang="en-US" altLang="zh-CN" dirty="0" err="1" smtClean="0">
                <a:solidFill>
                  <a:schemeClr val="tx1"/>
                </a:solidFill>
              </a:rPr>
              <a:t>src</a:t>
            </a:r>
            <a:r>
              <a:rPr lang="en-US" altLang="zh-CN" dirty="0" smtClean="0">
                <a:solidFill>
                  <a:schemeClr val="tx1"/>
                </a:solidFill>
              </a:rPr>
              <a:t>="</a:t>
            </a:r>
            <a:r>
              <a:rPr lang="en-US" altLang="zh-CN" dirty="0" err="1" smtClean="0">
                <a:solidFill>
                  <a:schemeClr val="tx1"/>
                </a:solidFill>
              </a:rPr>
              <a:t>js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bootstrap.min.js</a:t>
            </a:r>
            <a:r>
              <a:rPr lang="en-US" altLang="zh-CN" dirty="0" smtClean="0">
                <a:solidFill>
                  <a:schemeClr val="tx1"/>
                </a:solidFill>
              </a:rPr>
              <a:t>"&gt;&lt;/script&gt;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4" name="矩形 3"/>
          <p:cNvSpPr/>
          <p:nvPr/>
        </p:nvSpPr>
        <p:spPr>
          <a:xfrm>
            <a:off x="1553529" y="5701282"/>
            <a:ext cx="5219065" cy="396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schemeClr val="tx1"/>
                </a:solidFill>
              </a:rPr>
              <a:t>jQuery</a:t>
            </a:r>
            <a:r>
              <a:rPr lang="zh-CN" altLang="en-US" sz="2000" dirty="0" smtClean="0">
                <a:solidFill>
                  <a:schemeClr val="tx1"/>
                </a:solidFill>
              </a:rPr>
              <a:t>文件必须在</a:t>
            </a:r>
            <a:r>
              <a:rPr lang="en-US" altLang="zh-CN" sz="2000" dirty="0" smtClean="0">
                <a:solidFill>
                  <a:schemeClr val="tx1"/>
                </a:solidFill>
              </a:rPr>
              <a:t>bootstrap</a:t>
            </a:r>
            <a:r>
              <a:rPr lang="zh-CN" altLang="en-US" sz="2000" dirty="0" smtClean="0">
                <a:solidFill>
                  <a:schemeClr val="tx1"/>
                </a:solidFill>
              </a:rPr>
              <a:t>的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js</a:t>
            </a:r>
            <a:r>
              <a:rPr lang="zh-CN" altLang="en-US" sz="2000" dirty="0" smtClean="0">
                <a:solidFill>
                  <a:schemeClr val="tx1"/>
                </a:solidFill>
              </a:rPr>
              <a:t>文件之前引入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Bootstrap基础</a:t>
            </a:r>
            <a:endParaRPr lang="en-US" altLang="zh-CN" sz="3600" dirty="0" smtClean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53965" y="133333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sym typeface="+mn-ea"/>
              </a:rPr>
              <a:t>使用</a:t>
            </a:r>
            <a:r>
              <a:rPr lang="en-US" altLang="zh-CN" sz="2800" b="1" dirty="0" smtClean="0">
                <a:solidFill>
                  <a:schemeClr val="tx1"/>
                </a:solidFill>
                <a:sym typeface="+mn-ea"/>
              </a:rPr>
              <a:t>Bootstrap</a:t>
            </a:r>
            <a:r>
              <a:rPr lang="zh-CN" altLang="en-US" sz="2800" b="1" dirty="0" smtClean="0">
                <a:solidFill>
                  <a:schemeClr val="tx1"/>
                </a:solidFill>
                <a:sym typeface="+mn-ea"/>
              </a:rPr>
              <a:t>基本流程：</a:t>
            </a:r>
          </a:p>
          <a:p>
            <a:endParaRPr lang="zh-CN" altLang="en-US" sz="2800" b="1" dirty="0" smtClean="0">
              <a:solidFill>
                <a:schemeClr val="tx1"/>
              </a:solidFill>
              <a:sym typeface="+mn-ea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387806" y="2039352"/>
          <a:ext cx="9248576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Bootstrap基础</a:t>
            </a:r>
            <a:endParaRPr lang="en-US" altLang="zh-CN" sz="3600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5605" y="1348740"/>
            <a:ext cx="8860790" cy="449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Bootstrap基础</a:t>
            </a:r>
            <a:endParaRPr lang="en-US" altLang="zh-CN" sz="3600" dirty="0" smtClean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53965" y="133333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sym typeface="+mn-ea"/>
              </a:rPr>
              <a:t>设备支持：</a:t>
            </a:r>
          </a:p>
          <a:p>
            <a:endParaRPr lang="zh-CN" altLang="en-US" sz="2800" b="1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212975"/>
            <a:ext cx="8533130" cy="24326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Bootstrap基础</a:t>
            </a:r>
            <a:endParaRPr lang="en-US" altLang="zh-CN" sz="3600" dirty="0" smtClean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553965" y="1333336"/>
            <a:ext cx="9082800" cy="59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defTabSz="685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itchFamily="18" charset="2"/>
              <a:buNone/>
              <a:defRPr baseline="0"/>
            </a:lvl1pPr>
            <a:lvl2pPr marL="342900" indent="0" algn="just" defTabSz="685800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05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6858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/>
            </a:lvl3pPr>
            <a:lvl4pPr marL="10287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4pPr>
            <a:lvl5pPr marL="13716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5pPr>
            <a:lvl6pPr marL="17145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6pPr>
            <a:lvl7pPr marL="20574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7pPr>
            <a:lvl8pPr marL="24003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8pPr>
            <a:lvl9pPr marL="2743200" indent="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/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sym typeface="+mn-ea"/>
              </a:rPr>
              <a:t>浏览器支持：</a:t>
            </a:r>
          </a:p>
          <a:p>
            <a:endParaRPr lang="zh-CN" altLang="en-US" sz="2800" b="1" dirty="0" smtClean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7" y="2743199"/>
            <a:ext cx="2400267" cy="19345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86" y="2895204"/>
            <a:ext cx="2298700" cy="1685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85" y="2743199"/>
            <a:ext cx="2961984" cy="188555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ym typeface="+mn-ea"/>
              </a:rPr>
              <a:t>Bootstrap基础</a:t>
            </a:r>
            <a:endParaRPr lang="en-US" altLang="zh-CN" sz="36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1614170"/>
            <a:ext cx="8599170" cy="27362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39874" y="4539601"/>
            <a:ext cx="786765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Internet Explorer 8 </a:t>
            </a:r>
            <a:endParaRPr lang="en-US" altLang="zh-CN" sz="20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latin typeface="+mj-ea"/>
                <a:ea typeface="+mj-ea"/>
              </a:rPr>
              <a:t>需要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 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Respond.js 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配合才能实现对媒体查询（</a:t>
            </a:r>
            <a:r>
              <a:rPr lang="en-US" altLang="zh-CN" sz="2000" b="1" dirty="0">
                <a:solidFill>
                  <a:schemeClr val="tx1"/>
                </a:solidFill>
                <a:latin typeface="+mj-ea"/>
                <a:ea typeface="+mj-ea"/>
              </a:rPr>
              <a:t>media query</a:t>
            </a:r>
            <a:r>
              <a:rPr lang="zh-CN" altLang="en-US" sz="2000" b="1" dirty="0">
                <a:solidFill>
                  <a:schemeClr val="tx1"/>
                </a:solidFill>
                <a:latin typeface="+mj-ea"/>
                <a:ea typeface="+mj-ea"/>
              </a:rPr>
              <a:t>）的支持。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3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2"/>
  <p:tag name="KSO_WM_UNIT_FILL_FORE_SCHEMECOLOR_INDEX" val="5"/>
  <p:tag name="KSO_WM_UNI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5"/>
  <p:tag name="KSO_WM_SLIDE_INDEX" val="5"/>
  <p:tag name="KSO_WM_SLIDE_ITEM_CNT" val="3"/>
  <p:tag name="KSO_WM_SLIDE_LAYOUT" val="a_f_d"/>
  <p:tag name="KSO_WM_SLIDE_LAYOUT_CNT" val="1_1_1"/>
  <p:tag name="KSO_WM_SLIDE_TYPE" val="text"/>
  <p:tag name="KSO_WM_BEAUTIFY_FLAG" val="#wm#"/>
  <p:tag name="KSO_WM_SLIDE_POSITION" val="122*104"/>
  <p:tag name="KSO_WM_SLIDE_SIZE" val="715*4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3*i*0"/>
  <p:tag name="KSO_WM_TEMPLATE_CATEGORY" val="custom"/>
  <p:tag name="KSO_WM_TEMPLATE_INDEX" val="160336"/>
  <p:tag name="KSO_WM_UNIT_INDEX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3*l_i*1_2"/>
  <p:tag name="KSO_WM_UNIT_CLEAR" val="1"/>
  <p:tag name="KSO_WM_UNIT_LAYERLEVEL" val="1_1"/>
  <p:tag name="KSO_WM_DIAGRAM_GROUP_CODE" val="l1-2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3*l_i*1_1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29">
    <a:dk1>
      <a:srgbClr val="3D3F41"/>
    </a:dk1>
    <a:lt1>
      <a:srgbClr val="FFFFFF"/>
    </a:lt1>
    <a:dk2>
      <a:srgbClr val="3D3F41"/>
    </a:dk2>
    <a:lt2>
      <a:srgbClr val="EBFFFF"/>
    </a:lt2>
    <a:accent1>
      <a:srgbClr val="5B9BCF"/>
    </a:accent1>
    <a:accent2>
      <a:srgbClr val="A2CE47"/>
    </a:accent2>
    <a:accent3>
      <a:srgbClr val="B65A6B"/>
    </a:accent3>
    <a:accent4>
      <a:srgbClr val="B5307D"/>
    </a:accent4>
    <a:accent5>
      <a:srgbClr val="FFC000"/>
    </a:accent5>
    <a:accent6>
      <a:srgbClr val="F3731E"/>
    </a:accent6>
    <a:hlink>
      <a:srgbClr val="00B0F0"/>
    </a:hlink>
    <a:folHlink>
      <a:srgbClr val="AFB2B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宽屏</PresentationFormat>
  <Paragraphs>155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Arial</vt:lpstr>
      <vt:lpstr>Britannic Bold</vt:lpstr>
      <vt:lpstr>Calibri</vt:lpstr>
      <vt:lpstr>Wingdings</vt:lpstr>
      <vt:lpstr>Wingdings 2</vt:lpstr>
      <vt:lpstr>黑体</vt:lpstr>
      <vt:lpstr>微软雅黑</vt:lpstr>
      <vt:lpstr>A000120141114A19PWBG</vt:lpstr>
      <vt:lpstr>H5方向基础课</vt:lpstr>
      <vt:lpstr>Bootstrap基础</vt:lpstr>
      <vt:lpstr>Bootstrap基础</vt:lpstr>
      <vt:lpstr>Bootstrap基础</vt:lpstr>
      <vt:lpstr>Bootstrap基础</vt:lpstr>
      <vt:lpstr>Bootstrap基础</vt:lpstr>
      <vt:lpstr>Bootstrap基础</vt:lpstr>
      <vt:lpstr>Bootstrap基础</vt:lpstr>
      <vt:lpstr>Bootstrap基础</vt:lpstr>
      <vt:lpstr>Bootstrap基础</vt:lpstr>
      <vt:lpstr>Bootstrap基础</vt:lpstr>
      <vt:lpstr>Bootstrap基础</vt:lpstr>
      <vt:lpstr>栅格系统</vt:lpstr>
      <vt:lpstr>栅格系统</vt:lpstr>
      <vt:lpstr>栅格系统</vt:lpstr>
      <vt:lpstr>栅格系统</vt:lpstr>
      <vt:lpstr>栅格系统</vt:lpstr>
      <vt:lpstr>栅格系统</vt:lpstr>
      <vt:lpstr>栅格系统</vt:lpstr>
      <vt:lpstr>栅格系统</vt:lpstr>
      <vt:lpstr>栅格系统</vt:lpstr>
      <vt:lpstr>栅格系统</vt:lpstr>
      <vt:lpstr>栅格系统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MengYi</cp:lastModifiedBy>
  <cp:revision>44</cp:revision>
  <dcterms:created xsi:type="dcterms:W3CDTF">2017-02-07T05:33:00Z</dcterms:created>
  <dcterms:modified xsi:type="dcterms:W3CDTF">2017-06-07T00:27:35Z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