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3.xml" ContentType="application/vnd.openxmlformats-officedocument.presentationml.notesSlide+xml"/>
  <Override PartName="/ppt/tags/tag28.xml" ContentType="application/vnd.openxmlformats-officedocument.presentationml.tags+xml"/>
  <Override PartName="/ppt/notesSlides/notesSlide4.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5.xml" ContentType="application/vnd.openxmlformats-officedocument.presentationml.notesSlide+xml"/>
  <Override PartName="/ppt/tags/tag43.xml" ContentType="application/vnd.openxmlformats-officedocument.presentationml.tags+xml"/>
  <Override PartName="/ppt/notesSlides/notesSlide6.xml" ContentType="application/vnd.openxmlformats-officedocument.presentationml.notesSlide+xml"/>
  <Override PartName="/ppt/tags/tag44.xml" ContentType="application/vnd.openxmlformats-officedocument.presentationml.tags+xml"/>
  <Override PartName="/ppt/notesSlides/notesSlide7.xml" ContentType="application/vnd.openxmlformats-officedocument.presentationml.notesSlide+xml"/>
  <Override PartName="/ppt/tags/tag45.xml" ContentType="application/vnd.openxmlformats-officedocument.presentationml.tags+xml"/>
  <Override PartName="/ppt/notesSlides/notesSlide8.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9.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0.xml" ContentType="application/vnd.openxmlformats-officedocument.presentationml.notesSlide+xml"/>
  <Override PartName="/ppt/tags/tag54.xml" ContentType="application/vnd.openxmlformats-officedocument.presentationml.tags+xml"/>
  <Override PartName="/ppt/notesSlides/notesSlide11.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2" r:id="rId1"/>
  </p:sldMasterIdLst>
  <p:notesMasterIdLst>
    <p:notesMasterId r:id="rId37"/>
  </p:notesMasterIdLst>
  <p:sldIdLst>
    <p:sldId id="897" r:id="rId2"/>
    <p:sldId id="898" r:id="rId3"/>
    <p:sldId id="899" r:id="rId4"/>
    <p:sldId id="871" r:id="rId5"/>
    <p:sldId id="874" r:id="rId6"/>
    <p:sldId id="872" r:id="rId7"/>
    <p:sldId id="875" r:id="rId8"/>
    <p:sldId id="876" r:id="rId9"/>
    <p:sldId id="873" r:id="rId10"/>
    <p:sldId id="900" r:id="rId11"/>
    <p:sldId id="879" r:id="rId12"/>
    <p:sldId id="868" r:id="rId13"/>
    <p:sldId id="878" r:id="rId14"/>
    <p:sldId id="903" r:id="rId15"/>
    <p:sldId id="904" r:id="rId16"/>
    <p:sldId id="905" r:id="rId17"/>
    <p:sldId id="906" r:id="rId18"/>
    <p:sldId id="907" r:id="rId19"/>
    <p:sldId id="908" r:id="rId20"/>
    <p:sldId id="910" r:id="rId21"/>
    <p:sldId id="880" r:id="rId22"/>
    <p:sldId id="909" r:id="rId23"/>
    <p:sldId id="881" r:id="rId24"/>
    <p:sldId id="886" r:id="rId25"/>
    <p:sldId id="883" r:id="rId26"/>
    <p:sldId id="884" r:id="rId27"/>
    <p:sldId id="885" r:id="rId28"/>
    <p:sldId id="887" r:id="rId29"/>
    <p:sldId id="888" r:id="rId30"/>
    <p:sldId id="889" r:id="rId31"/>
    <p:sldId id="894" r:id="rId32"/>
    <p:sldId id="896" r:id="rId33"/>
    <p:sldId id="901" r:id="rId34"/>
    <p:sldId id="895" r:id="rId35"/>
    <p:sldId id="902" r:id="rId36"/>
  </p:sldIdLst>
  <p:sldSz cx="12192000" cy="6858000"/>
  <p:notesSz cx="6797675" cy="9928225"/>
  <p:defaultTextStyle>
    <a:defPPr>
      <a:defRPr lang="zh-CN"/>
    </a:defPPr>
    <a:lvl1pPr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1pPr>
    <a:lvl2pPr marL="4572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2pPr>
    <a:lvl3pPr marL="9144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3pPr>
    <a:lvl4pPr marL="13716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4pPr>
    <a:lvl5pPr marL="18288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1584" userDrawn="1">
          <p15:clr>
            <a:srgbClr val="A4A3A4"/>
          </p15:clr>
        </p15:guide>
        <p15:guide id="2" pos="1856" userDrawn="1">
          <p15:clr>
            <a:srgbClr val="A4A3A4"/>
          </p15:clr>
        </p15:guide>
        <p15:guide id="3" pos="7499"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008000"/>
    <a:srgbClr val="0000FF"/>
    <a:srgbClr val="FF0066"/>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45" autoAdjust="0"/>
  </p:normalViewPr>
  <p:slideViewPr>
    <p:cSldViewPr snapToObjects="1">
      <p:cViewPr varScale="1">
        <p:scale>
          <a:sx n="66" d="100"/>
          <a:sy n="66" d="100"/>
        </p:scale>
        <p:origin x="876" y="78"/>
      </p:cViewPr>
      <p:guideLst>
        <p:guide orient="horz" pos="1584"/>
        <p:guide pos="1856"/>
        <p:guide pos="7499"/>
      </p:guideLst>
    </p:cSldViewPr>
  </p:slideViewPr>
  <p:notesTextViewPr>
    <p:cViewPr>
      <p:scale>
        <a:sx n="100" d="100"/>
        <a:sy n="100" d="100"/>
      </p:scale>
      <p:origin x="0" y="0"/>
    </p:cViewPr>
  </p:notesTextViewPr>
  <p:notesViewPr>
    <p:cSldViewPr snapToObjects="1">
      <p:cViewPr varScale="1">
        <p:scale>
          <a:sx n="50" d="100"/>
          <a:sy n="50" d="100"/>
        </p:scale>
        <p:origin x="-2772" y="-102"/>
      </p:cViewPr>
      <p:guideLst>
        <p:guide orient="horz" pos="3127"/>
        <p:guide pos="2141"/>
      </p:guideLst>
    </p:cSldViewPr>
  </p:notesViewPr>
  <p:gridSpacing cx="72033" cy="7203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BCF7AB-3BB4-4EA1-BA5A-AB2B8CB214C4}" type="doc">
      <dgm:prSet loTypeId="urn:microsoft.com/office/officeart/2005/8/layout/list1" loCatId="list" qsTypeId="urn:microsoft.com/office/officeart/2005/8/quickstyle/3d1" qsCatId="3D" csTypeId="urn:microsoft.com/office/officeart/2005/8/colors/colorful2" csCatId="colorful" phldr="1"/>
      <dgm:spPr/>
      <dgm:t>
        <a:bodyPr/>
        <a:lstStyle/>
        <a:p>
          <a:endParaRPr lang="zh-CN" altLang="en-US"/>
        </a:p>
      </dgm:t>
    </dgm:pt>
    <dgm:pt modelId="{46EC75EF-E2B5-4E2B-B439-096523D57D77}">
      <dgm:prSet phldrT="[文本]" custT="1"/>
      <dgm:spPr/>
      <dgm:t>
        <a:bodyPr/>
        <a:lstStyle/>
        <a:p>
          <a:r>
            <a:rPr lang="en-US" altLang="zh-CN" sz="2200" dirty="0" smtClean="0"/>
            <a:t> </a:t>
          </a:r>
          <a:r>
            <a:rPr lang="zh-CN" altLang="en-US" sz="2400" dirty="0" smtClean="0">
              <a:latin typeface="微软雅黑" panose="020B0503020204020204" pitchFamily="34" charset="-122"/>
              <a:ea typeface="微软雅黑" panose="020B0503020204020204" pitchFamily="34" charset="-122"/>
            </a:rPr>
            <a:t>优点</a:t>
          </a:r>
          <a:endParaRPr lang="zh-CN" altLang="en-US" sz="2400" dirty="0">
            <a:latin typeface="微软雅黑" panose="020B0503020204020204" pitchFamily="34" charset="-122"/>
            <a:ea typeface="微软雅黑" panose="020B0503020204020204" pitchFamily="34" charset="-122"/>
          </a:endParaRPr>
        </a:p>
      </dgm:t>
    </dgm:pt>
    <dgm:pt modelId="{70F3FDEC-3D09-4A93-9EE8-F49853431368}" type="parTrans" cxnId="{E39B29C4-8AC9-457E-929D-F3512C66EAFB}">
      <dgm:prSet/>
      <dgm:spPr/>
      <dgm:t>
        <a:bodyPr/>
        <a:lstStyle/>
        <a:p>
          <a:endParaRPr lang="zh-CN" altLang="en-US"/>
        </a:p>
      </dgm:t>
    </dgm:pt>
    <dgm:pt modelId="{81DC0D27-F40F-4B75-BF86-87EBA4C62199}" type="sibTrans" cxnId="{E39B29C4-8AC9-457E-929D-F3512C66EAFB}">
      <dgm:prSet/>
      <dgm:spPr/>
      <dgm:t>
        <a:bodyPr/>
        <a:lstStyle/>
        <a:p>
          <a:endParaRPr lang="zh-CN" altLang="en-US"/>
        </a:p>
      </dgm:t>
    </dgm:pt>
    <dgm:pt modelId="{E4E290A8-543A-4492-B3B6-EDB63659C9FE}">
      <dgm:prSet phldrT="[文本]" custT="1"/>
      <dgm:spPr/>
      <dgm:t>
        <a:bodyPr/>
        <a:lstStyle/>
        <a:p>
          <a:r>
            <a:rPr lang="en-US" altLang="zh-CN" sz="2200" dirty="0" smtClean="0"/>
            <a:t> </a:t>
          </a:r>
          <a:r>
            <a:rPr lang="zh-CN" altLang="en-US" sz="2400" dirty="0" smtClean="0">
              <a:latin typeface="微软雅黑" panose="020B0503020204020204" pitchFamily="34" charset="-122"/>
              <a:ea typeface="微软雅黑" panose="020B0503020204020204" pitchFamily="34" charset="-122"/>
            </a:rPr>
            <a:t>缺点</a:t>
          </a:r>
          <a:endParaRPr lang="zh-CN" altLang="en-US" sz="2400" dirty="0">
            <a:latin typeface="微软雅黑" panose="020B0503020204020204" pitchFamily="34" charset="-122"/>
            <a:ea typeface="微软雅黑" panose="020B0503020204020204" pitchFamily="34" charset="-122"/>
          </a:endParaRPr>
        </a:p>
      </dgm:t>
    </dgm:pt>
    <dgm:pt modelId="{92FB3184-518B-45E7-9B27-5EF494294173}" type="parTrans" cxnId="{4615814C-A052-4DF9-86B1-C0B6D1E2AE04}">
      <dgm:prSet/>
      <dgm:spPr/>
      <dgm:t>
        <a:bodyPr/>
        <a:lstStyle/>
        <a:p>
          <a:endParaRPr lang="zh-CN" altLang="en-US"/>
        </a:p>
      </dgm:t>
    </dgm:pt>
    <dgm:pt modelId="{23E23E67-2BAE-4DA6-BBE4-36A872802725}" type="sibTrans" cxnId="{4615814C-A052-4DF9-86B1-C0B6D1E2AE04}">
      <dgm:prSet/>
      <dgm:spPr/>
      <dgm:t>
        <a:bodyPr/>
        <a:lstStyle/>
        <a:p>
          <a:endParaRPr lang="zh-CN" altLang="en-US"/>
        </a:p>
      </dgm:t>
    </dgm:pt>
    <dgm:pt modelId="{59897929-0EC4-4766-9440-32BBC3145C76}">
      <dgm:prSet custT="1"/>
      <dgm:spPr/>
      <dgm:t>
        <a:bodyPr/>
        <a:lstStyle/>
        <a:p>
          <a:r>
            <a:rPr lang="zh-CN" altLang="en-US" sz="2400" dirty="0" smtClean="0">
              <a:solidFill>
                <a:srgbClr val="000000"/>
              </a:solidFill>
              <a:latin typeface="微软雅黑" panose="020B0503020204020204" pitchFamily="34" charset="-122"/>
              <a:ea typeface="微软雅黑" panose="020B0503020204020204" pitchFamily="34" charset="-122"/>
            </a:rPr>
            <a:t> 无需插件</a:t>
          </a:r>
          <a:endParaRPr lang="zh-CN" altLang="en-US" sz="2400" dirty="0">
            <a:solidFill>
              <a:srgbClr val="000000"/>
            </a:solidFill>
            <a:latin typeface="微软雅黑" panose="020B0503020204020204" pitchFamily="34" charset="-122"/>
            <a:ea typeface="微软雅黑" panose="020B0503020204020204" pitchFamily="34" charset="-122"/>
          </a:endParaRPr>
        </a:p>
      </dgm:t>
    </dgm:pt>
    <dgm:pt modelId="{555C85FA-7D15-4AB9-973B-EB23D7A3EEED}" type="parTrans" cxnId="{FEF3227F-E76D-475D-874D-42D041EF3A31}">
      <dgm:prSet/>
      <dgm:spPr/>
      <dgm:t>
        <a:bodyPr/>
        <a:lstStyle/>
        <a:p>
          <a:endParaRPr lang="zh-CN" altLang="en-US"/>
        </a:p>
      </dgm:t>
    </dgm:pt>
    <dgm:pt modelId="{B8485136-A598-47EA-B605-62CDF836062E}" type="sibTrans" cxnId="{FEF3227F-E76D-475D-874D-42D041EF3A31}">
      <dgm:prSet/>
      <dgm:spPr/>
      <dgm:t>
        <a:bodyPr/>
        <a:lstStyle/>
        <a:p>
          <a:endParaRPr lang="zh-CN" altLang="en-US"/>
        </a:p>
      </dgm:t>
    </dgm:pt>
    <dgm:pt modelId="{A2B25A59-4E91-4A74-9D33-BCC2349782DA}">
      <dgm:prSet custT="1"/>
      <dgm:spPr/>
      <dgm:t>
        <a:bodyPr/>
        <a:lstStyle/>
        <a:p>
          <a:r>
            <a:rPr lang="zh-CN" altLang="en-US" sz="2400" dirty="0" smtClean="0">
              <a:solidFill>
                <a:srgbClr val="000000"/>
              </a:solidFill>
              <a:latin typeface="微软雅黑" panose="020B0503020204020204" pitchFamily="34" charset="-122"/>
              <a:ea typeface="微软雅黑" panose="020B0503020204020204" pitchFamily="34" charset="-122"/>
            </a:rPr>
            <a:t> 提供</a:t>
          </a:r>
          <a:r>
            <a:rPr lang="en-US" altLang="zh-CN" sz="2400" dirty="0" smtClean="0">
              <a:solidFill>
                <a:srgbClr val="000000"/>
              </a:solidFill>
              <a:latin typeface="微软雅黑" panose="020B0503020204020204" pitchFamily="34" charset="-122"/>
              <a:ea typeface="微软雅黑" panose="020B0503020204020204" pitchFamily="34" charset="-122"/>
            </a:rPr>
            <a:t>JavaScript</a:t>
          </a:r>
          <a:r>
            <a:rPr lang="zh-CN" altLang="en-US" sz="2400" dirty="0" smtClean="0">
              <a:solidFill>
                <a:srgbClr val="000000"/>
              </a:solidFill>
              <a:latin typeface="微软雅黑" panose="020B0503020204020204" pitchFamily="34" charset="-122"/>
              <a:ea typeface="微软雅黑" panose="020B0503020204020204" pitchFamily="34" charset="-122"/>
            </a:rPr>
            <a:t>脚本控制的</a:t>
          </a:r>
          <a:r>
            <a:rPr lang="en-US" altLang="zh-CN" sz="2400" dirty="0" smtClean="0">
              <a:solidFill>
                <a:srgbClr val="000000"/>
              </a:solidFill>
              <a:latin typeface="微软雅黑" panose="020B0503020204020204" pitchFamily="34" charset="-122"/>
              <a:ea typeface="微软雅黑" panose="020B0503020204020204" pitchFamily="34" charset="-122"/>
            </a:rPr>
            <a:t>API</a:t>
          </a:r>
          <a:endParaRPr lang="zh-CN" altLang="en-US" sz="2400" dirty="0">
            <a:solidFill>
              <a:srgbClr val="000000"/>
            </a:solidFill>
            <a:latin typeface="微软雅黑" panose="020B0503020204020204" pitchFamily="34" charset="-122"/>
            <a:ea typeface="微软雅黑" panose="020B0503020204020204" pitchFamily="34" charset="-122"/>
          </a:endParaRPr>
        </a:p>
      </dgm:t>
    </dgm:pt>
    <dgm:pt modelId="{A5C13303-B6A1-409D-A3AF-27FF403AA136}" type="parTrans" cxnId="{3FE5B549-174E-4506-BCEB-205F40D1CF50}">
      <dgm:prSet/>
      <dgm:spPr/>
      <dgm:t>
        <a:bodyPr/>
        <a:lstStyle/>
        <a:p>
          <a:endParaRPr lang="zh-CN" altLang="en-US"/>
        </a:p>
      </dgm:t>
    </dgm:pt>
    <dgm:pt modelId="{19633A75-FCB7-4B46-A81A-F8C0D7AF3337}" type="sibTrans" cxnId="{3FE5B549-174E-4506-BCEB-205F40D1CF50}">
      <dgm:prSet/>
      <dgm:spPr/>
      <dgm:t>
        <a:bodyPr/>
        <a:lstStyle/>
        <a:p>
          <a:endParaRPr lang="zh-CN" altLang="en-US"/>
        </a:p>
      </dgm:t>
    </dgm:pt>
    <dgm:pt modelId="{8CBD086D-5435-4776-9F0F-A29572824236}">
      <dgm:prSet custT="1"/>
      <dgm:spPr/>
      <dgm:t>
        <a:bodyPr/>
        <a:lstStyle/>
        <a:p>
          <a:r>
            <a:rPr lang="en-US" altLang="zh-CN" sz="2300" dirty="0" smtClean="0">
              <a:solidFill>
                <a:srgbClr val="000000"/>
              </a:solidFill>
            </a:rPr>
            <a:t> </a:t>
          </a:r>
          <a:r>
            <a:rPr lang="zh-CN" altLang="en-US" sz="2400" dirty="0" smtClean="0">
              <a:solidFill>
                <a:srgbClr val="000000"/>
              </a:solidFill>
              <a:latin typeface="微软雅黑" panose="020B0503020204020204" pitchFamily="34" charset="-122"/>
              <a:ea typeface="微软雅黑" panose="020B0503020204020204" pitchFamily="34" charset="-122"/>
            </a:rPr>
            <a:t>音</a:t>
          </a:r>
          <a:r>
            <a:rPr lang="en-US" altLang="zh-CN" sz="2400" dirty="0" smtClean="0">
              <a:solidFill>
                <a:srgbClr val="000000"/>
              </a:solidFill>
              <a:latin typeface="微软雅黑" panose="020B0503020204020204" pitchFamily="34" charset="-122"/>
              <a:ea typeface="微软雅黑" panose="020B0503020204020204" pitchFamily="34" charset="-122"/>
            </a:rPr>
            <a:t>/</a:t>
          </a:r>
          <a:r>
            <a:rPr lang="zh-CN" altLang="en-US" sz="2400" dirty="0" smtClean="0">
              <a:solidFill>
                <a:srgbClr val="000000"/>
              </a:solidFill>
              <a:latin typeface="微软雅黑" panose="020B0503020204020204" pitchFamily="34" charset="-122"/>
              <a:ea typeface="微软雅黑" panose="020B0503020204020204" pitchFamily="34" charset="-122"/>
            </a:rPr>
            <a:t>视频格式的支持有限</a:t>
          </a:r>
          <a:endParaRPr lang="zh-CN" altLang="en-US" sz="2400" dirty="0">
            <a:solidFill>
              <a:srgbClr val="000000"/>
            </a:solidFill>
            <a:latin typeface="微软雅黑" panose="020B0503020204020204" pitchFamily="34" charset="-122"/>
            <a:ea typeface="微软雅黑" panose="020B0503020204020204" pitchFamily="34" charset="-122"/>
          </a:endParaRPr>
        </a:p>
      </dgm:t>
    </dgm:pt>
    <dgm:pt modelId="{30E6E5B2-F16A-4404-8794-F40A612605FA}" type="parTrans" cxnId="{177B9956-5402-4B8F-8CDC-187A349F80FD}">
      <dgm:prSet/>
      <dgm:spPr/>
      <dgm:t>
        <a:bodyPr/>
        <a:lstStyle/>
        <a:p>
          <a:endParaRPr lang="zh-CN" altLang="en-US"/>
        </a:p>
      </dgm:t>
    </dgm:pt>
    <dgm:pt modelId="{A14B0C72-11FB-48CF-A90B-3184CB6C2729}" type="sibTrans" cxnId="{177B9956-5402-4B8F-8CDC-187A349F80FD}">
      <dgm:prSet/>
      <dgm:spPr/>
      <dgm:t>
        <a:bodyPr/>
        <a:lstStyle/>
        <a:p>
          <a:endParaRPr lang="zh-CN" altLang="en-US"/>
        </a:p>
      </dgm:t>
    </dgm:pt>
    <dgm:pt modelId="{E576E3E1-8ADF-4C16-9419-BD0FF2F09F03}" type="pres">
      <dgm:prSet presAssocID="{67BCF7AB-3BB4-4EA1-BA5A-AB2B8CB214C4}" presName="linear" presStyleCnt="0">
        <dgm:presLayoutVars>
          <dgm:dir/>
          <dgm:animLvl val="lvl"/>
          <dgm:resizeHandles val="exact"/>
        </dgm:presLayoutVars>
      </dgm:prSet>
      <dgm:spPr/>
      <dgm:t>
        <a:bodyPr/>
        <a:lstStyle/>
        <a:p>
          <a:endParaRPr lang="zh-CN" altLang="en-US"/>
        </a:p>
      </dgm:t>
    </dgm:pt>
    <dgm:pt modelId="{CAED326B-F7FB-4765-9ECC-945FF66DC954}" type="pres">
      <dgm:prSet presAssocID="{46EC75EF-E2B5-4E2B-B439-096523D57D77}" presName="parentLin" presStyleCnt="0"/>
      <dgm:spPr/>
    </dgm:pt>
    <dgm:pt modelId="{9FDF8F93-EC8D-4FB3-8656-C9585B7872F1}" type="pres">
      <dgm:prSet presAssocID="{46EC75EF-E2B5-4E2B-B439-096523D57D77}" presName="parentLeftMargin" presStyleLbl="node1" presStyleIdx="0" presStyleCnt="2"/>
      <dgm:spPr/>
      <dgm:t>
        <a:bodyPr/>
        <a:lstStyle/>
        <a:p>
          <a:endParaRPr lang="zh-CN" altLang="en-US"/>
        </a:p>
      </dgm:t>
    </dgm:pt>
    <dgm:pt modelId="{8DBFAC97-E3C6-4358-9D2B-D7484F4DCDC8}" type="pres">
      <dgm:prSet presAssocID="{46EC75EF-E2B5-4E2B-B439-096523D57D77}" presName="parentText" presStyleLbl="node1" presStyleIdx="0" presStyleCnt="2">
        <dgm:presLayoutVars>
          <dgm:chMax val="0"/>
          <dgm:bulletEnabled val="1"/>
        </dgm:presLayoutVars>
      </dgm:prSet>
      <dgm:spPr/>
      <dgm:t>
        <a:bodyPr/>
        <a:lstStyle/>
        <a:p>
          <a:endParaRPr lang="zh-CN" altLang="en-US"/>
        </a:p>
      </dgm:t>
    </dgm:pt>
    <dgm:pt modelId="{3A4EBAB2-29E5-47F4-B945-8484D6A290F3}" type="pres">
      <dgm:prSet presAssocID="{46EC75EF-E2B5-4E2B-B439-096523D57D77}" presName="negativeSpace" presStyleCnt="0"/>
      <dgm:spPr/>
    </dgm:pt>
    <dgm:pt modelId="{12684FB5-5185-48AA-B863-6D8D24487E1F}" type="pres">
      <dgm:prSet presAssocID="{46EC75EF-E2B5-4E2B-B439-096523D57D77}" presName="childText" presStyleLbl="conFgAcc1" presStyleIdx="0" presStyleCnt="2">
        <dgm:presLayoutVars>
          <dgm:bulletEnabled val="1"/>
        </dgm:presLayoutVars>
      </dgm:prSet>
      <dgm:spPr/>
      <dgm:t>
        <a:bodyPr/>
        <a:lstStyle/>
        <a:p>
          <a:endParaRPr lang="zh-CN" altLang="en-US"/>
        </a:p>
      </dgm:t>
    </dgm:pt>
    <dgm:pt modelId="{E53A5402-D82B-4B38-B985-DD0737F8B730}" type="pres">
      <dgm:prSet presAssocID="{81DC0D27-F40F-4B75-BF86-87EBA4C62199}" presName="spaceBetweenRectangles" presStyleCnt="0"/>
      <dgm:spPr/>
    </dgm:pt>
    <dgm:pt modelId="{25CED406-0738-4629-A9C3-E5AB451C6B54}" type="pres">
      <dgm:prSet presAssocID="{E4E290A8-543A-4492-B3B6-EDB63659C9FE}" presName="parentLin" presStyleCnt="0"/>
      <dgm:spPr/>
    </dgm:pt>
    <dgm:pt modelId="{65F1AECB-038B-4A35-9B24-0C3D4035424E}" type="pres">
      <dgm:prSet presAssocID="{E4E290A8-543A-4492-B3B6-EDB63659C9FE}" presName="parentLeftMargin" presStyleLbl="node1" presStyleIdx="0" presStyleCnt="2"/>
      <dgm:spPr/>
      <dgm:t>
        <a:bodyPr/>
        <a:lstStyle/>
        <a:p>
          <a:endParaRPr lang="zh-CN" altLang="en-US"/>
        </a:p>
      </dgm:t>
    </dgm:pt>
    <dgm:pt modelId="{77EB9384-53DA-459D-8548-F6F4F961990F}" type="pres">
      <dgm:prSet presAssocID="{E4E290A8-543A-4492-B3B6-EDB63659C9FE}" presName="parentText" presStyleLbl="node1" presStyleIdx="1" presStyleCnt="2">
        <dgm:presLayoutVars>
          <dgm:chMax val="0"/>
          <dgm:bulletEnabled val="1"/>
        </dgm:presLayoutVars>
      </dgm:prSet>
      <dgm:spPr/>
      <dgm:t>
        <a:bodyPr/>
        <a:lstStyle/>
        <a:p>
          <a:endParaRPr lang="zh-CN" altLang="en-US"/>
        </a:p>
      </dgm:t>
    </dgm:pt>
    <dgm:pt modelId="{D8957623-3A01-4650-BA06-B2189C22FF92}" type="pres">
      <dgm:prSet presAssocID="{E4E290A8-543A-4492-B3B6-EDB63659C9FE}" presName="negativeSpace" presStyleCnt="0"/>
      <dgm:spPr/>
    </dgm:pt>
    <dgm:pt modelId="{A780705E-41E8-416D-959F-31FAF66454B6}" type="pres">
      <dgm:prSet presAssocID="{E4E290A8-543A-4492-B3B6-EDB63659C9FE}" presName="childText" presStyleLbl="conFgAcc1" presStyleIdx="1" presStyleCnt="2">
        <dgm:presLayoutVars>
          <dgm:bulletEnabled val="1"/>
        </dgm:presLayoutVars>
      </dgm:prSet>
      <dgm:spPr/>
      <dgm:t>
        <a:bodyPr/>
        <a:lstStyle/>
        <a:p>
          <a:endParaRPr lang="zh-CN" altLang="en-US"/>
        </a:p>
      </dgm:t>
    </dgm:pt>
  </dgm:ptLst>
  <dgm:cxnLst>
    <dgm:cxn modelId="{177B9956-5402-4B8F-8CDC-187A349F80FD}" srcId="{E4E290A8-543A-4492-B3B6-EDB63659C9FE}" destId="{8CBD086D-5435-4776-9F0F-A29572824236}" srcOrd="0" destOrd="0" parTransId="{30E6E5B2-F16A-4404-8794-F40A612605FA}" sibTransId="{A14B0C72-11FB-48CF-A90B-3184CB6C2729}"/>
    <dgm:cxn modelId="{922E7746-BE0F-4428-A7A7-B7733EA2DBE2}" type="presOf" srcId="{59897929-0EC4-4766-9440-32BBC3145C76}" destId="{12684FB5-5185-48AA-B863-6D8D24487E1F}" srcOrd="0" destOrd="0" presId="urn:microsoft.com/office/officeart/2005/8/layout/list1"/>
    <dgm:cxn modelId="{70FC38E2-FCF7-434E-BDDB-E075563DB159}" type="presOf" srcId="{A2B25A59-4E91-4A74-9D33-BCC2349782DA}" destId="{12684FB5-5185-48AA-B863-6D8D24487E1F}" srcOrd="0" destOrd="1" presId="urn:microsoft.com/office/officeart/2005/8/layout/list1"/>
    <dgm:cxn modelId="{699FFA49-EACE-483F-BC5A-09355B2533DF}" type="presOf" srcId="{8CBD086D-5435-4776-9F0F-A29572824236}" destId="{A780705E-41E8-416D-959F-31FAF66454B6}" srcOrd="0" destOrd="0" presId="urn:microsoft.com/office/officeart/2005/8/layout/list1"/>
    <dgm:cxn modelId="{843E90DB-BA7D-43A2-8212-0CF7D777D668}" type="presOf" srcId="{E4E290A8-543A-4492-B3B6-EDB63659C9FE}" destId="{65F1AECB-038B-4A35-9B24-0C3D4035424E}" srcOrd="0" destOrd="0" presId="urn:microsoft.com/office/officeart/2005/8/layout/list1"/>
    <dgm:cxn modelId="{09980008-31BF-454F-8110-24D2FD5D5B7A}" type="presOf" srcId="{46EC75EF-E2B5-4E2B-B439-096523D57D77}" destId="{8DBFAC97-E3C6-4358-9D2B-D7484F4DCDC8}" srcOrd="1" destOrd="0" presId="urn:microsoft.com/office/officeart/2005/8/layout/list1"/>
    <dgm:cxn modelId="{A019DA60-4D7D-44B9-92A0-10376BB6488B}" type="presOf" srcId="{E4E290A8-543A-4492-B3B6-EDB63659C9FE}" destId="{77EB9384-53DA-459D-8548-F6F4F961990F}" srcOrd="1" destOrd="0" presId="urn:microsoft.com/office/officeart/2005/8/layout/list1"/>
    <dgm:cxn modelId="{4615814C-A052-4DF9-86B1-C0B6D1E2AE04}" srcId="{67BCF7AB-3BB4-4EA1-BA5A-AB2B8CB214C4}" destId="{E4E290A8-543A-4492-B3B6-EDB63659C9FE}" srcOrd="1" destOrd="0" parTransId="{92FB3184-518B-45E7-9B27-5EF494294173}" sibTransId="{23E23E67-2BAE-4DA6-BBE4-36A872802725}"/>
    <dgm:cxn modelId="{FEF3227F-E76D-475D-874D-42D041EF3A31}" srcId="{46EC75EF-E2B5-4E2B-B439-096523D57D77}" destId="{59897929-0EC4-4766-9440-32BBC3145C76}" srcOrd="0" destOrd="0" parTransId="{555C85FA-7D15-4AB9-973B-EB23D7A3EEED}" sibTransId="{B8485136-A598-47EA-B605-62CDF836062E}"/>
    <dgm:cxn modelId="{A21D76F7-3966-44F9-BDBF-879C16B095CF}" type="presOf" srcId="{46EC75EF-E2B5-4E2B-B439-096523D57D77}" destId="{9FDF8F93-EC8D-4FB3-8656-C9585B7872F1}" srcOrd="0" destOrd="0" presId="urn:microsoft.com/office/officeart/2005/8/layout/list1"/>
    <dgm:cxn modelId="{E39B29C4-8AC9-457E-929D-F3512C66EAFB}" srcId="{67BCF7AB-3BB4-4EA1-BA5A-AB2B8CB214C4}" destId="{46EC75EF-E2B5-4E2B-B439-096523D57D77}" srcOrd="0" destOrd="0" parTransId="{70F3FDEC-3D09-4A93-9EE8-F49853431368}" sibTransId="{81DC0D27-F40F-4B75-BF86-87EBA4C62199}"/>
    <dgm:cxn modelId="{3FE5B549-174E-4506-BCEB-205F40D1CF50}" srcId="{46EC75EF-E2B5-4E2B-B439-096523D57D77}" destId="{A2B25A59-4E91-4A74-9D33-BCC2349782DA}" srcOrd="1" destOrd="0" parTransId="{A5C13303-B6A1-409D-A3AF-27FF403AA136}" sibTransId="{19633A75-FCB7-4B46-A81A-F8C0D7AF3337}"/>
    <dgm:cxn modelId="{07DABAC8-E935-4C8C-8412-F4BF77AAB871}" type="presOf" srcId="{67BCF7AB-3BB4-4EA1-BA5A-AB2B8CB214C4}" destId="{E576E3E1-8ADF-4C16-9419-BD0FF2F09F03}" srcOrd="0" destOrd="0" presId="urn:microsoft.com/office/officeart/2005/8/layout/list1"/>
    <dgm:cxn modelId="{C52756CA-E5C2-43C6-9577-37E1FEFF8F63}" type="presParOf" srcId="{E576E3E1-8ADF-4C16-9419-BD0FF2F09F03}" destId="{CAED326B-F7FB-4765-9ECC-945FF66DC954}" srcOrd="0" destOrd="0" presId="urn:microsoft.com/office/officeart/2005/8/layout/list1"/>
    <dgm:cxn modelId="{405F2D0D-EC50-4FCA-80E4-23634A914AD0}" type="presParOf" srcId="{CAED326B-F7FB-4765-9ECC-945FF66DC954}" destId="{9FDF8F93-EC8D-4FB3-8656-C9585B7872F1}" srcOrd="0" destOrd="0" presId="urn:microsoft.com/office/officeart/2005/8/layout/list1"/>
    <dgm:cxn modelId="{476A7D7B-B2BF-4BE0-B737-4BDC48157D26}" type="presParOf" srcId="{CAED326B-F7FB-4765-9ECC-945FF66DC954}" destId="{8DBFAC97-E3C6-4358-9D2B-D7484F4DCDC8}" srcOrd="1" destOrd="0" presId="urn:microsoft.com/office/officeart/2005/8/layout/list1"/>
    <dgm:cxn modelId="{B1ABBC06-9849-44D1-9E30-9C675EFAB208}" type="presParOf" srcId="{E576E3E1-8ADF-4C16-9419-BD0FF2F09F03}" destId="{3A4EBAB2-29E5-47F4-B945-8484D6A290F3}" srcOrd="1" destOrd="0" presId="urn:microsoft.com/office/officeart/2005/8/layout/list1"/>
    <dgm:cxn modelId="{C9D81F84-A10D-4B62-B562-6EE2933E201C}" type="presParOf" srcId="{E576E3E1-8ADF-4C16-9419-BD0FF2F09F03}" destId="{12684FB5-5185-48AA-B863-6D8D24487E1F}" srcOrd="2" destOrd="0" presId="urn:microsoft.com/office/officeart/2005/8/layout/list1"/>
    <dgm:cxn modelId="{5718E758-85D4-49C5-9241-80B809E2DFEF}" type="presParOf" srcId="{E576E3E1-8ADF-4C16-9419-BD0FF2F09F03}" destId="{E53A5402-D82B-4B38-B985-DD0737F8B730}" srcOrd="3" destOrd="0" presId="urn:microsoft.com/office/officeart/2005/8/layout/list1"/>
    <dgm:cxn modelId="{883E6167-AB5F-4619-A34E-68E491AF262F}" type="presParOf" srcId="{E576E3E1-8ADF-4C16-9419-BD0FF2F09F03}" destId="{25CED406-0738-4629-A9C3-E5AB451C6B54}" srcOrd="4" destOrd="0" presId="urn:microsoft.com/office/officeart/2005/8/layout/list1"/>
    <dgm:cxn modelId="{6C32B19B-7F5B-4365-952A-CF1D8C7808B5}" type="presParOf" srcId="{25CED406-0738-4629-A9C3-E5AB451C6B54}" destId="{65F1AECB-038B-4A35-9B24-0C3D4035424E}" srcOrd="0" destOrd="0" presId="urn:microsoft.com/office/officeart/2005/8/layout/list1"/>
    <dgm:cxn modelId="{D8F3F905-D178-4E89-922F-2BBAE507A528}" type="presParOf" srcId="{25CED406-0738-4629-A9C3-E5AB451C6B54}" destId="{77EB9384-53DA-459D-8548-F6F4F961990F}" srcOrd="1" destOrd="0" presId="urn:microsoft.com/office/officeart/2005/8/layout/list1"/>
    <dgm:cxn modelId="{626C95A9-6B48-417A-A630-E673F80E3FEF}" type="presParOf" srcId="{E576E3E1-8ADF-4C16-9419-BD0FF2F09F03}" destId="{D8957623-3A01-4650-BA06-B2189C22FF92}" srcOrd="5" destOrd="0" presId="urn:microsoft.com/office/officeart/2005/8/layout/list1"/>
    <dgm:cxn modelId="{D7211C02-5146-4432-BFC0-54DFE649C37C}" type="presParOf" srcId="{E576E3E1-8ADF-4C16-9419-BD0FF2F09F03}" destId="{A780705E-41E8-416D-959F-31FAF66454B6}"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684FB5-5185-48AA-B863-6D8D24487E1F}">
      <dsp:nvSpPr>
        <dsp:cNvPr id="0" name=""/>
        <dsp:cNvSpPr/>
      </dsp:nvSpPr>
      <dsp:spPr>
        <a:xfrm>
          <a:off x="0" y="350809"/>
          <a:ext cx="6357958" cy="16632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93448" tIns="458216" rIns="493448" bIns="170688"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solidFill>
                <a:srgbClr val="000000"/>
              </a:solidFill>
              <a:latin typeface="微软雅黑" panose="020B0503020204020204" pitchFamily="34" charset="-122"/>
              <a:ea typeface="微软雅黑" panose="020B0503020204020204" pitchFamily="34" charset="-122"/>
            </a:rPr>
            <a:t> 无需插件</a:t>
          </a:r>
          <a:endParaRPr lang="zh-CN" altLang="en-US" sz="2400" kern="1200" dirty="0">
            <a:solidFill>
              <a:srgbClr val="000000"/>
            </a:solidFill>
            <a:latin typeface="微软雅黑" panose="020B0503020204020204" pitchFamily="34" charset="-122"/>
            <a:ea typeface="微软雅黑" panose="020B0503020204020204" pitchFamily="34" charset="-122"/>
          </a:endParaRPr>
        </a:p>
        <a:p>
          <a:pPr marL="228600" lvl="1" indent="-228600" algn="l" defTabSz="1066800">
            <a:lnSpc>
              <a:spcPct val="90000"/>
            </a:lnSpc>
            <a:spcBef>
              <a:spcPct val="0"/>
            </a:spcBef>
            <a:spcAft>
              <a:spcPct val="15000"/>
            </a:spcAft>
            <a:buChar char="••"/>
          </a:pPr>
          <a:r>
            <a:rPr lang="zh-CN" altLang="en-US" sz="2400" kern="1200" dirty="0" smtClean="0">
              <a:solidFill>
                <a:srgbClr val="000000"/>
              </a:solidFill>
              <a:latin typeface="微软雅黑" panose="020B0503020204020204" pitchFamily="34" charset="-122"/>
              <a:ea typeface="微软雅黑" panose="020B0503020204020204" pitchFamily="34" charset="-122"/>
            </a:rPr>
            <a:t> 提供</a:t>
          </a:r>
          <a:r>
            <a:rPr lang="en-US" altLang="zh-CN" sz="2400" kern="1200" dirty="0" smtClean="0">
              <a:solidFill>
                <a:srgbClr val="000000"/>
              </a:solidFill>
              <a:latin typeface="微软雅黑" panose="020B0503020204020204" pitchFamily="34" charset="-122"/>
              <a:ea typeface="微软雅黑" panose="020B0503020204020204" pitchFamily="34" charset="-122"/>
            </a:rPr>
            <a:t>JavaScript</a:t>
          </a:r>
          <a:r>
            <a:rPr lang="zh-CN" altLang="en-US" sz="2400" kern="1200" dirty="0" smtClean="0">
              <a:solidFill>
                <a:srgbClr val="000000"/>
              </a:solidFill>
              <a:latin typeface="微软雅黑" panose="020B0503020204020204" pitchFamily="34" charset="-122"/>
              <a:ea typeface="微软雅黑" panose="020B0503020204020204" pitchFamily="34" charset="-122"/>
            </a:rPr>
            <a:t>脚本控制的</a:t>
          </a:r>
          <a:r>
            <a:rPr lang="en-US" altLang="zh-CN" sz="2400" kern="1200" dirty="0" smtClean="0">
              <a:solidFill>
                <a:srgbClr val="000000"/>
              </a:solidFill>
              <a:latin typeface="微软雅黑" panose="020B0503020204020204" pitchFamily="34" charset="-122"/>
              <a:ea typeface="微软雅黑" panose="020B0503020204020204" pitchFamily="34" charset="-122"/>
            </a:rPr>
            <a:t>API</a:t>
          </a:r>
          <a:endParaRPr lang="zh-CN" altLang="en-US" sz="2400" kern="1200" dirty="0">
            <a:solidFill>
              <a:srgbClr val="000000"/>
            </a:solidFill>
            <a:latin typeface="微软雅黑" panose="020B0503020204020204" pitchFamily="34" charset="-122"/>
            <a:ea typeface="微软雅黑" panose="020B0503020204020204" pitchFamily="34" charset="-122"/>
          </a:endParaRPr>
        </a:p>
      </dsp:txBody>
      <dsp:txXfrm>
        <a:off x="0" y="350809"/>
        <a:ext cx="6357958" cy="1663200"/>
      </dsp:txXfrm>
    </dsp:sp>
    <dsp:sp modelId="{8DBFAC97-E3C6-4358-9D2B-D7484F4DCDC8}">
      <dsp:nvSpPr>
        <dsp:cNvPr id="0" name=""/>
        <dsp:cNvSpPr/>
      </dsp:nvSpPr>
      <dsp:spPr>
        <a:xfrm>
          <a:off x="317897" y="26089"/>
          <a:ext cx="4450570" cy="6494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8221" tIns="0" rIns="168221" bIns="0" numCol="1" spcCol="1270" anchor="ctr" anchorCtr="0">
          <a:noAutofit/>
        </a:bodyPr>
        <a:lstStyle/>
        <a:p>
          <a:pPr lvl="0" algn="l" defTabSz="977900">
            <a:lnSpc>
              <a:spcPct val="90000"/>
            </a:lnSpc>
            <a:spcBef>
              <a:spcPct val="0"/>
            </a:spcBef>
            <a:spcAft>
              <a:spcPct val="35000"/>
            </a:spcAft>
          </a:pPr>
          <a:r>
            <a:rPr lang="en-US" altLang="zh-CN" sz="2200" kern="1200" dirty="0" smtClean="0"/>
            <a:t> </a:t>
          </a:r>
          <a:r>
            <a:rPr lang="zh-CN" altLang="en-US" sz="2400" kern="1200" dirty="0" smtClean="0">
              <a:latin typeface="微软雅黑" panose="020B0503020204020204" pitchFamily="34" charset="-122"/>
              <a:ea typeface="微软雅黑" panose="020B0503020204020204" pitchFamily="34" charset="-122"/>
            </a:rPr>
            <a:t>优点</a:t>
          </a:r>
          <a:endParaRPr lang="zh-CN" altLang="en-US" sz="2400" kern="1200" dirty="0">
            <a:latin typeface="微软雅黑" panose="020B0503020204020204" pitchFamily="34" charset="-122"/>
            <a:ea typeface="微软雅黑" panose="020B0503020204020204" pitchFamily="34" charset="-122"/>
          </a:endParaRPr>
        </a:p>
      </dsp:txBody>
      <dsp:txXfrm>
        <a:off x="349600" y="57792"/>
        <a:ext cx="4387164" cy="586034"/>
      </dsp:txXfrm>
    </dsp:sp>
    <dsp:sp modelId="{A780705E-41E8-416D-959F-31FAF66454B6}">
      <dsp:nvSpPr>
        <dsp:cNvPr id="0" name=""/>
        <dsp:cNvSpPr/>
      </dsp:nvSpPr>
      <dsp:spPr>
        <a:xfrm>
          <a:off x="0" y="2457530"/>
          <a:ext cx="6357958" cy="1108800"/>
        </a:xfrm>
        <a:prstGeom prst="rect">
          <a:avLst/>
        </a:prstGeom>
        <a:solidFill>
          <a:schemeClr val="lt1">
            <a:alpha val="90000"/>
            <a:hueOff val="0"/>
            <a:satOff val="0"/>
            <a:lumOff val="0"/>
            <a:alphaOff val="0"/>
          </a:schemeClr>
        </a:solidFill>
        <a:ln w="6350" cap="flat" cmpd="sng" algn="ctr">
          <a:solidFill>
            <a:schemeClr val="accent2">
              <a:hueOff val="16161392"/>
              <a:satOff val="-19285"/>
              <a:lumOff val="-981"/>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93448" tIns="458216" rIns="493448" bIns="163576" numCol="1" spcCol="1270" anchor="t" anchorCtr="0">
          <a:noAutofit/>
        </a:bodyPr>
        <a:lstStyle/>
        <a:p>
          <a:pPr marL="228600" lvl="1" indent="-228600" algn="l" defTabSz="1022350">
            <a:lnSpc>
              <a:spcPct val="90000"/>
            </a:lnSpc>
            <a:spcBef>
              <a:spcPct val="0"/>
            </a:spcBef>
            <a:spcAft>
              <a:spcPct val="15000"/>
            </a:spcAft>
            <a:buChar char="••"/>
          </a:pPr>
          <a:r>
            <a:rPr lang="en-US" altLang="zh-CN" sz="2300" kern="1200" dirty="0" smtClean="0">
              <a:solidFill>
                <a:srgbClr val="000000"/>
              </a:solidFill>
            </a:rPr>
            <a:t> </a:t>
          </a:r>
          <a:r>
            <a:rPr lang="zh-CN" altLang="en-US" sz="2400" kern="1200" dirty="0" smtClean="0">
              <a:solidFill>
                <a:srgbClr val="000000"/>
              </a:solidFill>
              <a:latin typeface="微软雅黑" panose="020B0503020204020204" pitchFamily="34" charset="-122"/>
              <a:ea typeface="微软雅黑" panose="020B0503020204020204" pitchFamily="34" charset="-122"/>
            </a:rPr>
            <a:t>音</a:t>
          </a:r>
          <a:r>
            <a:rPr lang="en-US" altLang="zh-CN" sz="2400" kern="1200" dirty="0" smtClean="0">
              <a:solidFill>
                <a:srgbClr val="000000"/>
              </a:solidFill>
              <a:latin typeface="微软雅黑" panose="020B0503020204020204" pitchFamily="34" charset="-122"/>
              <a:ea typeface="微软雅黑" panose="020B0503020204020204" pitchFamily="34" charset="-122"/>
            </a:rPr>
            <a:t>/</a:t>
          </a:r>
          <a:r>
            <a:rPr lang="zh-CN" altLang="en-US" sz="2400" kern="1200" dirty="0" smtClean="0">
              <a:solidFill>
                <a:srgbClr val="000000"/>
              </a:solidFill>
              <a:latin typeface="微软雅黑" panose="020B0503020204020204" pitchFamily="34" charset="-122"/>
              <a:ea typeface="微软雅黑" panose="020B0503020204020204" pitchFamily="34" charset="-122"/>
            </a:rPr>
            <a:t>视频格式的支持有限</a:t>
          </a:r>
          <a:endParaRPr lang="zh-CN" altLang="en-US" sz="2400" kern="1200" dirty="0">
            <a:solidFill>
              <a:srgbClr val="000000"/>
            </a:solidFill>
            <a:latin typeface="微软雅黑" panose="020B0503020204020204" pitchFamily="34" charset="-122"/>
            <a:ea typeface="微软雅黑" panose="020B0503020204020204" pitchFamily="34" charset="-122"/>
          </a:endParaRPr>
        </a:p>
      </dsp:txBody>
      <dsp:txXfrm>
        <a:off x="0" y="2457530"/>
        <a:ext cx="6357958" cy="1108800"/>
      </dsp:txXfrm>
    </dsp:sp>
    <dsp:sp modelId="{77EB9384-53DA-459D-8548-F6F4F961990F}">
      <dsp:nvSpPr>
        <dsp:cNvPr id="0" name=""/>
        <dsp:cNvSpPr/>
      </dsp:nvSpPr>
      <dsp:spPr>
        <a:xfrm>
          <a:off x="317897" y="2132810"/>
          <a:ext cx="4450570" cy="649440"/>
        </a:xfrm>
        <a:prstGeom prst="roundRect">
          <a:avLst/>
        </a:prstGeom>
        <a:gradFill rotWithShape="0">
          <a:gsLst>
            <a:gs pos="0">
              <a:schemeClr val="accent2">
                <a:hueOff val="16161392"/>
                <a:satOff val="-19285"/>
                <a:lumOff val="-981"/>
                <a:alphaOff val="0"/>
                <a:satMod val="103000"/>
                <a:lumMod val="102000"/>
                <a:tint val="94000"/>
              </a:schemeClr>
            </a:gs>
            <a:gs pos="50000">
              <a:schemeClr val="accent2">
                <a:hueOff val="16161392"/>
                <a:satOff val="-19285"/>
                <a:lumOff val="-981"/>
                <a:alphaOff val="0"/>
                <a:satMod val="110000"/>
                <a:lumMod val="100000"/>
                <a:shade val="100000"/>
              </a:schemeClr>
            </a:gs>
            <a:gs pos="100000">
              <a:schemeClr val="accent2">
                <a:hueOff val="16161392"/>
                <a:satOff val="-19285"/>
                <a:lumOff val="-98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8221" tIns="0" rIns="168221" bIns="0" numCol="1" spcCol="1270" anchor="ctr" anchorCtr="0">
          <a:noAutofit/>
        </a:bodyPr>
        <a:lstStyle/>
        <a:p>
          <a:pPr lvl="0" algn="l" defTabSz="977900">
            <a:lnSpc>
              <a:spcPct val="90000"/>
            </a:lnSpc>
            <a:spcBef>
              <a:spcPct val="0"/>
            </a:spcBef>
            <a:spcAft>
              <a:spcPct val="35000"/>
            </a:spcAft>
          </a:pPr>
          <a:r>
            <a:rPr lang="en-US" altLang="zh-CN" sz="2200" kern="1200" dirty="0" smtClean="0"/>
            <a:t> </a:t>
          </a:r>
          <a:r>
            <a:rPr lang="zh-CN" altLang="en-US" sz="2400" kern="1200" dirty="0" smtClean="0">
              <a:latin typeface="微软雅黑" panose="020B0503020204020204" pitchFamily="34" charset="-122"/>
              <a:ea typeface="微软雅黑" panose="020B0503020204020204" pitchFamily="34" charset="-122"/>
            </a:rPr>
            <a:t>缺点</a:t>
          </a:r>
          <a:endParaRPr lang="zh-CN" altLang="en-US" sz="2400" kern="1200" dirty="0">
            <a:latin typeface="微软雅黑" panose="020B0503020204020204" pitchFamily="34" charset="-122"/>
            <a:ea typeface="微软雅黑" panose="020B0503020204020204" pitchFamily="34" charset="-122"/>
          </a:endParaRPr>
        </a:p>
      </dsp:txBody>
      <dsp:txXfrm>
        <a:off x="349600" y="2164513"/>
        <a:ext cx="4387164"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46400" cy="496888"/>
          </a:xfrm>
          <a:prstGeom prst="rect">
            <a:avLst/>
          </a:prstGeom>
          <a:noFill/>
          <a:ln w="9525">
            <a:noFill/>
            <a:miter lim="800000"/>
            <a:headEnd/>
            <a:tailEnd/>
          </a:ln>
        </p:spPr>
        <p:txBody>
          <a:bodyPr vert="horz" wrap="square" lIns="91428" tIns="45714" rIns="91428" bIns="45714" numCol="1" anchor="t" anchorCtr="0" compatLnSpc="1">
            <a:prstTxWarp prst="textNoShape">
              <a:avLst/>
            </a:prstTxWarp>
          </a:bodyPr>
          <a:lstStyle>
            <a:lvl1pPr eaLnBrk="0" hangingPunct="0">
              <a:defRPr>
                <a:latin typeface="Arial" pitchFamily="34" charset="0"/>
                <a:ea typeface="+mn-ea"/>
              </a:defRPr>
            </a:lvl1pPr>
          </a:lstStyle>
          <a:p>
            <a:pPr>
              <a:defRPr/>
            </a:pPr>
            <a:endParaRPr lang="zh-CN" altLang="zh-CN"/>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headEnd/>
            <a:tailEnd/>
          </a:ln>
        </p:spPr>
        <p:txBody>
          <a:bodyPr vert="horz" wrap="square" lIns="91428" tIns="45714" rIns="91428" bIns="45714" numCol="1" anchor="t" anchorCtr="0" compatLnSpc="1">
            <a:prstTxWarp prst="textNoShape">
              <a:avLst/>
            </a:prstTxWarp>
          </a:bodyPr>
          <a:lstStyle>
            <a:lvl1pPr eaLnBrk="0" hangingPunct="0">
              <a:defRPr>
                <a:latin typeface="Arial" pitchFamily="34" charset="0"/>
                <a:ea typeface="+mn-ea"/>
              </a:defRPr>
            </a:lvl1pPr>
          </a:lstStyle>
          <a:p>
            <a:pPr>
              <a:defRPr/>
            </a:pPr>
            <a:endParaRPr lang="zh-CN" altLang="zh-CN"/>
          </a:p>
        </p:txBody>
      </p:sp>
      <p:sp>
        <p:nvSpPr>
          <p:cNvPr id="28676" name="Rectangle 4"/>
          <p:cNvSpPr>
            <a:spLocks noGrp="1" noRot="1" noChangeAspect="1" noChangeArrowheads="1" noTextEdit="1"/>
          </p:cNvSpPr>
          <p:nvPr>
            <p:ph type="sldImg" idx="2"/>
          </p:nvPr>
        </p:nvSpPr>
        <p:spPr bwMode="auto">
          <a:xfrm>
            <a:off x="90488" y="744538"/>
            <a:ext cx="6616700"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spect="1" noChangeArrowheads="1" noTextEdit="1"/>
          </p:cNvSpPr>
          <p:nvPr>
            <p:ph type="body" sz="quarter" idx="3"/>
          </p:nvPr>
        </p:nvSpPr>
        <p:spPr bwMode="auto">
          <a:xfrm>
            <a:off x="906463" y="4716463"/>
            <a:ext cx="4984750" cy="4467225"/>
          </a:xfrm>
          <a:prstGeom prst="rect">
            <a:avLst/>
          </a:prstGeom>
          <a:noFill/>
          <a:ln w="9525">
            <a:noFill/>
            <a:miter lim="800000"/>
            <a:headEnd/>
            <a:tailEnd/>
          </a:ln>
        </p:spPr>
        <p:txBody>
          <a:bodyPr vert="horz" wrap="square" lIns="91428" tIns="45714" rIns="91428" bIns="45714" numCol="1" anchor="t" anchorCtr="0" compatLnSpc="1">
            <a:prstTxWarp prst="textNoShape">
              <a:avLst/>
            </a:prstTxWarp>
          </a:bodyPr>
          <a:lstStyle/>
          <a:p>
            <a:pPr lvl="0"/>
            <a:r>
              <a:rPr lang="zh-CN" altLang="zh-CN" noProof="0" smtClean="0"/>
              <a:t>                                                   </a:t>
            </a:r>
          </a:p>
          <a:p>
            <a:pPr lvl="1"/>
            <a:r>
              <a:rPr lang="zh-CN" altLang="zh-CN" noProof="0" smtClean="0"/>
              <a:t>               </a:t>
            </a:r>
          </a:p>
          <a:p>
            <a:pPr lvl="2"/>
            <a:r>
              <a:rPr lang="zh-CN" altLang="zh-CN" noProof="0" smtClean="0"/>
              <a:t>                </a:t>
            </a:r>
          </a:p>
          <a:p>
            <a:pPr lvl="3"/>
            <a:r>
              <a:rPr lang="zh-CN" altLang="zh-CN" noProof="0" smtClean="0"/>
              <a:t>                </a:t>
            </a:r>
          </a:p>
          <a:p>
            <a:pPr lvl="4"/>
            <a:r>
              <a:rPr lang="zh-CN" altLang="zh-CN" noProof="0" smtClean="0"/>
              <a:t>                </a:t>
            </a:r>
          </a:p>
        </p:txBody>
      </p:sp>
      <p:sp>
        <p:nvSpPr>
          <p:cNvPr id="3078" name="Rectangle 6"/>
          <p:cNvSpPr>
            <a:spLocks noGrp="1" noChangeArrowheads="1"/>
          </p:cNvSpPr>
          <p:nvPr>
            <p:ph type="ftr" sz="quarter" idx="4"/>
          </p:nvPr>
        </p:nvSpPr>
        <p:spPr bwMode="auto">
          <a:xfrm>
            <a:off x="0" y="9431338"/>
            <a:ext cx="2946400" cy="496887"/>
          </a:xfrm>
          <a:prstGeom prst="rect">
            <a:avLst/>
          </a:prstGeom>
          <a:noFill/>
          <a:ln w="9525">
            <a:noFill/>
            <a:miter lim="800000"/>
            <a:headEnd/>
            <a:tailEnd/>
          </a:ln>
        </p:spPr>
        <p:txBody>
          <a:bodyPr vert="horz" wrap="square" lIns="91428" tIns="45714" rIns="91428" bIns="45714" numCol="1" anchor="b" anchorCtr="0" compatLnSpc="1">
            <a:prstTxWarp prst="textNoShape">
              <a:avLst/>
            </a:prstTxWarp>
          </a:bodyPr>
          <a:lstStyle>
            <a:lvl1pPr eaLnBrk="0" hangingPunct="0">
              <a:defRPr>
                <a:latin typeface="Arial" pitchFamily="34" charset="0"/>
                <a:ea typeface="+mn-ea"/>
              </a:defRPr>
            </a:lvl1pPr>
          </a:lstStyle>
          <a:p>
            <a:pPr>
              <a:defRPr/>
            </a:pPr>
            <a:endParaRPr lang="zh-CN" altLang="zh-CN"/>
          </a:p>
        </p:txBody>
      </p:sp>
      <p:sp>
        <p:nvSpPr>
          <p:cNvPr id="3079" name="Rectangle 7"/>
          <p:cNvSpPr>
            <a:spLocks noGrp="1" noChangeArrowheads="1"/>
          </p:cNvSpPr>
          <p:nvPr>
            <p:ph type="sldNum" sz="quarter" idx="5"/>
          </p:nvPr>
        </p:nvSpPr>
        <p:spPr bwMode="auto">
          <a:xfrm>
            <a:off x="3851275" y="9431338"/>
            <a:ext cx="2946400" cy="496887"/>
          </a:xfrm>
          <a:prstGeom prst="rect">
            <a:avLst/>
          </a:prstGeom>
          <a:noFill/>
          <a:ln w="9525">
            <a:noFill/>
            <a:miter lim="800000"/>
            <a:headEnd/>
            <a:tailEnd/>
          </a:ln>
        </p:spPr>
        <p:txBody>
          <a:bodyPr vert="horz" wrap="square" lIns="91428" tIns="45714" rIns="91428" bIns="45714" numCol="1" anchor="b" anchorCtr="0" compatLnSpc="1">
            <a:prstTxWarp prst="textNoShape">
              <a:avLst/>
            </a:prstTxWarp>
          </a:bodyPr>
          <a:lstStyle>
            <a:lvl1pPr eaLnBrk="0" hangingPunct="0">
              <a:defRPr>
                <a:ea typeface="宋体" panose="02010600030101010101" pitchFamily="2" charset="-122"/>
              </a:defRPr>
            </a:lvl1pPr>
          </a:lstStyle>
          <a:p>
            <a:fld id="{D954A8C1-897D-45F8-BFAB-50E65247FAE3}" type="slidenum">
              <a:rPr lang="zh-CN" altLang="zh-CN"/>
              <a:pPr/>
              <a:t>‹#›</a:t>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a:t>
            </a:fld>
            <a:endParaRPr lang="zh-CN" altLang="en-US"/>
          </a:p>
        </p:txBody>
      </p:sp>
    </p:spTree>
    <p:extLst>
      <p:ext uri="{BB962C8B-B14F-4D97-AF65-F5344CB8AC3E}">
        <p14:creationId xmlns:p14="http://schemas.microsoft.com/office/powerpoint/2010/main" val="695885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33</a:t>
            </a:fld>
            <a:endParaRPr lang="zh-CN" altLang="en-US"/>
          </a:p>
        </p:txBody>
      </p:sp>
    </p:spTree>
    <p:extLst>
      <p:ext uri="{BB962C8B-B14F-4D97-AF65-F5344CB8AC3E}">
        <p14:creationId xmlns:p14="http://schemas.microsoft.com/office/powerpoint/2010/main" val="2106024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调整的元素</a:t>
            </a:r>
            <a:r>
              <a:rPr lang="en-US" altLang="zh-CN" smtClean="0"/>
              <a:t>…</a:t>
            </a:r>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pPr/>
              <a:t>34</a:t>
            </a:fld>
            <a:endParaRPr lang="zh-CN" altLang="zh-CN"/>
          </a:p>
        </p:txBody>
      </p:sp>
    </p:spTree>
    <p:extLst>
      <p:ext uri="{BB962C8B-B14F-4D97-AF65-F5344CB8AC3E}">
        <p14:creationId xmlns:p14="http://schemas.microsoft.com/office/powerpoint/2010/main" val="3014368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35</a:t>
            </a:fld>
            <a:endParaRPr lang="zh-CN" altLang="en-US"/>
          </a:p>
        </p:txBody>
      </p:sp>
    </p:spTree>
    <p:extLst>
      <p:ext uri="{BB962C8B-B14F-4D97-AF65-F5344CB8AC3E}">
        <p14:creationId xmlns:p14="http://schemas.microsoft.com/office/powerpoint/2010/main" val="3097928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3</a:t>
            </a:fld>
            <a:endParaRPr lang="zh-CN" altLang="en-US"/>
          </a:p>
        </p:txBody>
      </p:sp>
    </p:spTree>
    <p:extLst>
      <p:ext uri="{BB962C8B-B14F-4D97-AF65-F5344CB8AC3E}">
        <p14:creationId xmlns:p14="http://schemas.microsoft.com/office/powerpoint/2010/main" val="2614567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10</a:t>
            </a:fld>
            <a:endParaRPr lang="zh-CN" altLang="en-US"/>
          </a:p>
        </p:txBody>
      </p:sp>
    </p:spTree>
    <p:extLst>
      <p:ext uri="{BB962C8B-B14F-4D97-AF65-F5344CB8AC3E}">
        <p14:creationId xmlns:p14="http://schemas.microsoft.com/office/powerpoint/2010/main" val="3549507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xfrm>
            <a:off x="90488" y="744538"/>
            <a:ext cx="6616700" cy="3722687"/>
          </a:xfrm>
        </p:spPr>
      </p:sp>
      <p:sp>
        <p:nvSpPr>
          <p:cNvPr id="296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许多手机</a:t>
            </a:r>
            <a:r>
              <a:rPr lang="en-US" altLang="zh-CN" smtClean="0"/>
              <a:t>Web</a:t>
            </a:r>
            <a:r>
              <a:rPr lang="zh-CN" altLang="en-US" smtClean="0"/>
              <a:t>浏览器都是把网页在服务器中解析，提取，压缩再返回手机客户端的，语义化的标签相当于一个公共的协议，可以让服务器更有效准确地提取目标内容。</a:t>
            </a:r>
          </a:p>
        </p:txBody>
      </p:sp>
      <p:sp>
        <p:nvSpPr>
          <p:cNvPr id="4" name="灯片编号占位符 3"/>
          <p:cNvSpPr>
            <a:spLocks noGrp="1"/>
          </p:cNvSpPr>
          <p:nvPr>
            <p:ph type="sldNum" sz="quarter" idx="5"/>
          </p:nvPr>
        </p:nvSpPr>
        <p:spPr/>
        <p:txBody>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fld id="{66FF4E1C-F1E0-49A3-B743-0AB5D012BA1C}" type="slidenum">
              <a:rPr lang="zh-CN" altLang="zh-CN">
                <a:ea typeface="宋体" panose="02010600030101010101" pitchFamily="2" charset="-122"/>
              </a:rPr>
              <a:pPr/>
              <a:t>11</a:t>
            </a:fld>
            <a:endParaRPr lang="zh-CN" altLang="zh-CN">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xfrm>
            <a:off x="90488" y="744538"/>
            <a:ext cx="6616700" cy="3722687"/>
          </a:xfrm>
        </p:spPr>
      </p:sp>
      <p:sp>
        <p:nvSpPr>
          <p:cNvPr id="307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 name="灯片编号占位符 3"/>
          <p:cNvSpPr>
            <a:spLocks noGrp="1"/>
          </p:cNvSpPr>
          <p:nvPr>
            <p:ph type="sldNum" sz="quarter" idx="5"/>
          </p:nvPr>
        </p:nvSpPr>
        <p:spPr/>
        <p:txBody>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fld id="{F4EE5D74-F8F3-4DB2-9B7A-2A92ECD5411C}" type="slidenum">
              <a:rPr lang="zh-CN" altLang="zh-CN">
                <a:ea typeface="宋体" panose="02010600030101010101" pitchFamily="2" charset="-122"/>
              </a:rPr>
              <a:pPr/>
              <a:t>25</a:t>
            </a:fld>
            <a:endParaRPr lang="zh-CN" altLang="zh-CN">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xfrm>
            <a:off x="90488" y="744538"/>
            <a:ext cx="6616700" cy="3722687"/>
          </a:xfrm>
        </p:spPr>
      </p:sp>
      <p:sp>
        <p:nvSpPr>
          <p:cNvPr id="317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浏览器的选择顺序为代码中的书写顺序，从上往下判断自己对该播放格式是否支持，直到选择到自己支持的播放格式为止。</a:t>
            </a:r>
          </a:p>
        </p:txBody>
      </p:sp>
      <p:sp>
        <p:nvSpPr>
          <p:cNvPr id="4" name="灯片编号占位符 3"/>
          <p:cNvSpPr>
            <a:spLocks noGrp="1"/>
          </p:cNvSpPr>
          <p:nvPr>
            <p:ph type="sldNum" sz="quarter" idx="5"/>
          </p:nvPr>
        </p:nvSpPr>
        <p:spPr/>
        <p:txBody>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fld id="{A983B442-D120-4383-AC84-420E6E842786}" type="slidenum">
              <a:rPr lang="zh-CN" altLang="zh-CN">
                <a:ea typeface="宋体" panose="02010600030101010101" pitchFamily="2" charset="-122"/>
              </a:rPr>
              <a:pPr/>
              <a:t>26</a:t>
            </a:fld>
            <a:endParaRPr lang="zh-CN" altLang="zh-CN">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xfrm>
            <a:off x="90488" y="744538"/>
            <a:ext cx="6616700" cy="3722687"/>
          </a:xfrm>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通过标签属性的方式能够在一定程度上控制音视频的播放，但是还不够灵活和丰富。</a:t>
            </a:r>
            <a:endParaRPr lang="en-US" altLang="zh-CN" smtClean="0"/>
          </a:p>
          <a:p>
            <a:r>
              <a:rPr lang="en-US" altLang="zh-CN" smtClean="0"/>
              <a:t>Safari load()</a:t>
            </a:r>
          </a:p>
          <a:p>
            <a:endParaRPr lang="zh-CN" altLang="en-US" smtClean="0"/>
          </a:p>
        </p:txBody>
      </p:sp>
      <p:sp>
        <p:nvSpPr>
          <p:cNvPr id="4" name="灯片编号占位符 3"/>
          <p:cNvSpPr>
            <a:spLocks noGrp="1"/>
          </p:cNvSpPr>
          <p:nvPr>
            <p:ph type="sldNum" sz="quarter" idx="5"/>
          </p:nvPr>
        </p:nvSpPr>
        <p:spPr/>
        <p:txBody>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fld id="{4CB6511F-80A3-47BB-A2EA-C4D99B560FC2}" type="slidenum">
              <a:rPr lang="zh-CN" altLang="zh-CN">
                <a:ea typeface="宋体" panose="02010600030101010101" pitchFamily="2" charset="-122"/>
              </a:rPr>
              <a:pPr/>
              <a:t>27</a:t>
            </a:fld>
            <a:endParaRPr lang="zh-CN" altLang="zh-CN">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90488" y="744538"/>
            <a:ext cx="6616700" cy="3722687"/>
          </a:xfrm>
        </p:spPr>
      </p:sp>
      <p:sp>
        <p:nvSpPr>
          <p:cNvPr id="337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 name="灯片编号占位符 3"/>
          <p:cNvSpPr>
            <a:spLocks noGrp="1"/>
          </p:cNvSpPr>
          <p:nvPr>
            <p:ph type="sldNum" sz="quarter" idx="5"/>
          </p:nvPr>
        </p:nvSpPr>
        <p:spPr/>
        <p:txBody>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fld id="{B594386D-2C1B-4035-B1AB-85A5A24FB1FD}" type="slidenum">
              <a:rPr lang="zh-CN" altLang="zh-CN">
                <a:ea typeface="宋体" panose="02010600030101010101" pitchFamily="2" charset="-122"/>
              </a:rPr>
              <a:pPr/>
              <a:t>28</a:t>
            </a:fld>
            <a:endParaRPr lang="zh-CN" altLang="zh-CN">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pPr/>
              <a:t>30</a:t>
            </a:fld>
            <a:endParaRPr lang="zh-CN" altLang="zh-CN"/>
          </a:p>
        </p:txBody>
      </p:sp>
    </p:spTree>
    <p:extLst>
      <p:ext uri="{BB962C8B-B14F-4D97-AF65-F5344CB8AC3E}">
        <p14:creationId xmlns:p14="http://schemas.microsoft.com/office/powerpoint/2010/main" val="8141842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p:nvPr>
        </p:nvSpPr>
        <p:spPr>
          <a:xfrm>
            <a:off x="431800" y="3933826"/>
            <a:ext cx="6047317" cy="431279"/>
          </a:xfrm>
        </p:spPr>
        <p:txBody>
          <a:bodyPr/>
          <a:lstStyle>
            <a:lvl1pPr marL="0" indent="0" algn="ctr">
              <a:buFontTx/>
              <a:buNone/>
              <a:defRPr sz="1865"/>
            </a:lvl1pPr>
          </a:lstStyle>
          <a:p>
            <a:pPr lvl="0"/>
            <a:r>
              <a:rPr lang="zh-CN" altLang="en-US" noProof="0" smtClean="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pPr/>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extLst>
      <p:ext uri="{BB962C8B-B14F-4D97-AF65-F5344CB8AC3E}">
        <p14:creationId xmlns:p14="http://schemas.microsoft.com/office/powerpoint/2010/main" val="251615101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extLst>
      <p:ext uri="{BB962C8B-B14F-4D97-AF65-F5344CB8AC3E}">
        <p14:creationId xmlns:p14="http://schemas.microsoft.com/office/powerpoint/2010/main" val="289659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extLst>
      <p:ext uri="{BB962C8B-B14F-4D97-AF65-F5344CB8AC3E}">
        <p14:creationId xmlns:p14="http://schemas.microsoft.com/office/powerpoint/2010/main" val="1733251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extLst>
      <p:ext uri="{BB962C8B-B14F-4D97-AF65-F5344CB8AC3E}">
        <p14:creationId xmlns:p14="http://schemas.microsoft.com/office/powerpoint/2010/main" val="1764008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extLst>
      <p:ext uri="{BB962C8B-B14F-4D97-AF65-F5344CB8AC3E}">
        <p14:creationId xmlns:p14="http://schemas.microsoft.com/office/powerpoint/2010/main" val="1456274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extLst>
      <p:ext uri="{BB962C8B-B14F-4D97-AF65-F5344CB8AC3E}">
        <p14:creationId xmlns:p14="http://schemas.microsoft.com/office/powerpoint/2010/main" val="4113002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extLst>
      <p:ext uri="{BB962C8B-B14F-4D97-AF65-F5344CB8AC3E}">
        <p14:creationId xmlns:p14="http://schemas.microsoft.com/office/powerpoint/2010/main" val="3985427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extLst>
      <p:ext uri="{BB962C8B-B14F-4D97-AF65-F5344CB8AC3E}">
        <p14:creationId xmlns:p14="http://schemas.microsoft.com/office/powerpoint/2010/main" val="2028327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extLst>
      <p:ext uri="{BB962C8B-B14F-4D97-AF65-F5344CB8AC3E}">
        <p14:creationId xmlns:p14="http://schemas.microsoft.com/office/powerpoint/2010/main" val="15718283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extLst>
      <p:ext uri="{BB962C8B-B14F-4D97-AF65-F5344CB8AC3E}">
        <p14:creationId xmlns:p14="http://schemas.microsoft.com/office/powerpoint/2010/main" val="2437012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extLst>
      <p:ext uri="{BB962C8B-B14F-4D97-AF65-F5344CB8AC3E}">
        <p14:creationId xmlns:p14="http://schemas.microsoft.com/office/powerpoint/2010/main" val="990663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1382400" y="2203200"/>
            <a:ext cx="7851600" cy="3099600"/>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pPr/>
              <a:t>‹#›</a:t>
            </a:fld>
            <a:endParaRPr lang="zh-CN" altLang="zh-CN"/>
          </a:p>
        </p:txBody>
      </p:sp>
    </p:spTree>
    <p:extLst>
      <p:ext uri="{BB962C8B-B14F-4D97-AF65-F5344CB8AC3E}">
        <p14:creationId xmlns:p14="http://schemas.microsoft.com/office/powerpoint/2010/main" val="103738668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extLst>
      <p:ext uri="{BB962C8B-B14F-4D97-AF65-F5344CB8AC3E}">
        <p14:creationId xmlns:p14="http://schemas.microsoft.com/office/powerpoint/2010/main" val="33280158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extLst>
      <p:ext uri="{BB962C8B-B14F-4D97-AF65-F5344CB8AC3E}">
        <p14:creationId xmlns:p14="http://schemas.microsoft.com/office/powerpoint/2010/main" val="3005411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extLst>
      <p:ext uri="{BB962C8B-B14F-4D97-AF65-F5344CB8AC3E}">
        <p14:creationId xmlns:p14="http://schemas.microsoft.com/office/powerpoint/2010/main" val="21667063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extLst>
      <p:ext uri="{BB962C8B-B14F-4D97-AF65-F5344CB8AC3E}">
        <p14:creationId xmlns:p14="http://schemas.microsoft.com/office/powerpoint/2010/main" val="28989970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extLst>
      <p:ext uri="{BB962C8B-B14F-4D97-AF65-F5344CB8AC3E}">
        <p14:creationId xmlns:p14="http://schemas.microsoft.com/office/powerpoint/2010/main" val="40742711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extLst>
      <p:ext uri="{BB962C8B-B14F-4D97-AF65-F5344CB8AC3E}">
        <p14:creationId xmlns:p14="http://schemas.microsoft.com/office/powerpoint/2010/main" val="24910443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extLst>
      <p:ext uri="{BB962C8B-B14F-4D97-AF65-F5344CB8AC3E}">
        <p14:creationId xmlns:p14="http://schemas.microsoft.com/office/powerpoint/2010/main" val="2494581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extLst>
      <p:ext uri="{BB962C8B-B14F-4D97-AF65-F5344CB8AC3E}">
        <p14:creationId xmlns:p14="http://schemas.microsoft.com/office/powerpoint/2010/main" val="2725574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1198800" y="1519707"/>
            <a:ext cx="3877200" cy="3685893"/>
          </a:xfrm>
        </p:spPr>
        <p:txBody>
          <a:bodyPr/>
          <a:lstStyle>
            <a:lvl1pPr marL="0" indent="0" defTabSz="492125">
              <a:buFontTx/>
              <a:buNone/>
              <a:tabLst>
                <a:tab pos="266700" algn="l"/>
                <a:tab pos="984250" algn="l"/>
              </a:tabLst>
              <a:defRPr sz="2400">
                <a:solidFill>
                  <a:srgbClr val="000000"/>
                </a:solidFill>
              </a:defRPr>
            </a:lvl1pPr>
            <a:lvl2pPr marL="720090" indent="0">
              <a:spcBef>
                <a:spcPts val="0"/>
              </a:spcBef>
              <a:buFontTx/>
              <a:buNone/>
              <a:defRPr sz="2000">
                <a:solidFill>
                  <a:srgbClr val="000000"/>
                </a:solidFill>
              </a:defRPr>
            </a:lvl2pPr>
            <a:lvl3pPr marL="914400" indent="0">
              <a:buFontTx/>
              <a:buNone/>
              <a:defRPr sz="1800">
                <a:solidFill>
                  <a:srgbClr val="000000"/>
                </a:solidFill>
              </a:defRPr>
            </a:lvl3pPr>
            <a:lvl4pPr marL="1371600" indent="0">
              <a:buFontTx/>
              <a:buNone/>
              <a:defRPr sz="1800">
                <a:solidFill>
                  <a:srgbClr val="000000"/>
                </a:solidFill>
              </a:defRPr>
            </a:lvl4pPr>
            <a:lvl5pPr marL="1828800" indent="0">
              <a:buFontTx/>
              <a:buNone/>
              <a:defRPr sz="1800">
                <a:solidFill>
                  <a:srgbClr val="000000"/>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
        <p:nvSpPr>
          <p:cNvPr id="4" name="内容占位符 3"/>
          <p:cNvSpPr>
            <a:spLocks noGrp="1"/>
          </p:cNvSpPr>
          <p:nvPr>
            <p:ph sz="half" idx="2"/>
          </p:nvPr>
        </p:nvSpPr>
        <p:spPr>
          <a:xfrm>
            <a:off x="5914800" y="1519707"/>
            <a:ext cx="3877200" cy="3685893"/>
          </a:xfrm>
        </p:spPr>
        <p:txBody>
          <a:bodyPr/>
          <a:lstStyle>
            <a:lvl1pPr marL="0" indent="0">
              <a:buFontTx/>
              <a:buNone/>
              <a:defRPr sz="2400">
                <a:solidFill>
                  <a:srgbClr val="000000"/>
                </a:solidFill>
              </a:defRPr>
            </a:lvl1pPr>
            <a:lvl2pPr marL="539750" indent="0" defTabSz="-635">
              <a:spcBef>
                <a:spcPts val="0"/>
              </a:spcBef>
              <a:buFontTx/>
              <a:buNone/>
              <a:tabLst>
                <a:tab pos="899795" algn="l"/>
              </a:tabLst>
              <a:defRPr sz="2000">
                <a:solidFill>
                  <a:srgbClr val="000000"/>
                </a:solidFill>
              </a:defRPr>
            </a:lvl2pPr>
            <a:lvl3pPr marL="914400" indent="0">
              <a:buFontTx/>
              <a:buNone/>
              <a:defRPr sz="1800">
                <a:solidFill>
                  <a:srgbClr val="000000"/>
                </a:solidFill>
              </a:defRPr>
            </a:lvl3pPr>
            <a:lvl4pPr marL="1371600" indent="0">
              <a:buFontTx/>
              <a:buNone/>
              <a:defRPr sz="1800">
                <a:solidFill>
                  <a:srgbClr val="000000"/>
                </a:solidFill>
              </a:defRPr>
            </a:lvl4pPr>
            <a:lvl5pPr marL="1828800" indent="0">
              <a:buFontTx/>
              <a:buNone/>
              <a:defRPr sz="1800">
                <a:solidFill>
                  <a:srgbClr val="000000"/>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5270E0-6AE2-4237-BB53-507A805979F0}" type="slidenum">
              <a:rPr lang="zh-CN" altLang="zh-CN" smtClean="0"/>
              <a:pPr/>
              <a:t>‹#›</a:t>
            </a:fld>
            <a:endParaRPr lang="zh-CN" altLang="zh-CN"/>
          </a:p>
        </p:txBody>
      </p:sp>
    </p:spTree>
    <p:extLst>
      <p:ext uri="{BB962C8B-B14F-4D97-AF65-F5344CB8AC3E}">
        <p14:creationId xmlns:p14="http://schemas.microsoft.com/office/powerpoint/2010/main" val="36713493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94786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0319" y="1681163"/>
            <a:ext cx="497432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40319" y="2505075"/>
            <a:ext cx="4974327" cy="3684588"/>
          </a:xfrm>
        </p:spPr>
        <p:txBody>
          <a:bodyPr/>
          <a:lstStyle>
            <a:lvl1pPr>
              <a:defRPr sz="2400">
                <a:solidFill>
                  <a:srgbClr val="000000"/>
                </a:solidFill>
              </a:defRPr>
            </a:lvl1pPr>
            <a:lvl2pPr marL="720090" indent="-179705">
              <a:spcBef>
                <a:spcPts val="0"/>
              </a:spcBef>
              <a:buFont typeface="Arial" panose="020B0604020202020204" pitchFamily="34" charset="0"/>
              <a:buChar char="•"/>
              <a:defRPr sz="20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6330462" y="1681163"/>
            <a:ext cx="502545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330462" y="2505075"/>
            <a:ext cx="5025455" cy="3684588"/>
          </a:xfrm>
        </p:spPr>
        <p:txBody>
          <a:bodyPr/>
          <a:lstStyle>
            <a:lvl1pPr>
              <a:defRPr sz="2400">
                <a:solidFill>
                  <a:srgbClr val="000000"/>
                </a:solidFill>
              </a:defRPr>
            </a:lvl1pPr>
            <a:lvl2pPr marL="720090" indent="-179705">
              <a:spcBef>
                <a:spcPts val="0"/>
              </a:spcBef>
              <a:buFont typeface="Arial" panose="020B0604020202020204" pitchFamily="34" charset="0"/>
              <a:buChar char="•"/>
              <a:defRPr sz="20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65270E0-6AE2-4237-BB53-507A805979F0}" type="slidenum">
              <a:rPr lang="zh-CN" altLang="zh-CN" smtClean="0"/>
              <a:pPr/>
              <a:t>‹#›</a:t>
            </a:fld>
            <a:endParaRPr lang="zh-CN" altLang="zh-CN"/>
          </a:p>
        </p:txBody>
      </p:sp>
    </p:spTree>
    <p:extLst>
      <p:ext uri="{BB962C8B-B14F-4D97-AF65-F5344CB8AC3E}">
        <p14:creationId xmlns:p14="http://schemas.microsoft.com/office/powerpoint/2010/main" val="35366256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pPr/>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extLst>
      <p:ext uri="{BB962C8B-B14F-4D97-AF65-F5344CB8AC3E}">
        <p14:creationId xmlns:p14="http://schemas.microsoft.com/office/powerpoint/2010/main" val="304103976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pPr/>
              <a:t>‹#›</a:t>
            </a:fld>
            <a:endParaRPr lang="zh-CN" altLang="zh-CN"/>
          </a:p>
        </p:txBody>
      </p:sp>
    </p:spTree>
    <p:extLst>
      <p:ext uri="{BB962C8B-B14F-4D97-AF65-F5344CB8AC3E}">
        <p14:creationId xmlns:p14="http://schemas.microsoft.com/office/powerpoint/2010/main" val="261771365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extLst>
      <p:ext uri="{BB962C8B-B14F-4D97-AF65-F5344CB8AC3E}">
        <p14:creationId xmlns:p14="http://schemas.microsoft.com/office/powerpoint/2010/main" val="1280595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extLst>
      <p:ext uri="{BB962C8B-B14F-4D97-AF65-F5344CB8AC3E}">
        <p14:creationId xmlns:p14="http://schemas.microsoft.com/office/powerpoint/2010/main" val="2835077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extLst>
      <p:ext uri="{BB962C8B-B14F-4D97-AF65-F5344CB8AC3E}">
        <p14:creationId xmlns:p14="http://schemas.microsoft.com/office/powerpoint/2010/main" val="60023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9">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pPr/>
              <a:t>‹#›</a:t>
            </a:fld>
            <a:endParaRPr lang="zh-CN" altLang="zh-CN"/>
          </a:p>
        </p:txBody>
      </p:sp>
      <p:pic>
        <p:nvPicPr>
          <p:cNvPr id="8" name="Picture 16" descr="C:\Program Files\Microsoft Office\MEDIA\OFFICE14\Lines\BD14769_.gif"/>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0930083"/>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11" r:id="rId7"/>
    <p:sldLayoutId id="2147483912" r:id="rId8"/>
    <p:sldLayoutId id="2147483913" r:id="rId9"/>
    <p:sldLayoutId id="2147483914" r:id="rId10"/>
    <p:sldLayoutId id="2147483915" r:id="rId11"/>
    <p:sldLayoutId id="2147483916" r:id="rId12"/>
    <p:sldLayoutId id="2147483917" r:id="rId13"/>
    <p:sldLayoutId id="2147483918" r:id="rId14"/>
    <p:sldLayoutId id="2147483919" r:id="rId15"/>
    <p:sldLayoutId id="2147483920" r:id="rId16"/>
    <p:sldLayoutId id="2147483921" r:id="rId17"/>
    <p:sldLayoutId id="2147483922" r:id="rId18"/>
    <p:sldLayoutId id="2147483923" r:id="rId19"/>
    <p:sldLayoutId id="2147483924" r:id="rId20"/>
    <p:sldLayoutId id="2147483925" r:id="rId21"/>
    <p:sldLayoutId id="2147483926" r:id="rId22"/>
    <p:sldLayoutId id="2147483927" r:id="rId23"/>
    <p:sldLayoutId id="2147483928" r:id="rId24"/>
    <p:sldLayoutId id="2147483929" r:id="rId25"/>
    <p:sldLayoutId id="2147483930" r:id="rId26"/>
    <p:sldLayoutId id="2147483931" r:id="rId27"/>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31"/>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5.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notesSlide" Target="../notesSlides/notesSlide3.xml"/><Relationship Id="rId5" Type="http://schemas.openxmlformats.org/officeDocument/2006/relationships/slideLayout" Target="../slideLayouts/slideLayout6.xml"/><Relationship Id="rId4" Type="http://schemas.openxmlformats.org/officeDocument/2006/relationships/tags" Target="../tags/tag2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2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4.xml"/><Relationship Id="rId1" Type="http://schemas.openxmlformats.org/officeDocument/2006/relationships/tags" Target="../tags/tag29.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hyperlink" Target="http://www.w3school.com.cn/html5/html5_reference.asp" TargetMode="External"/><Relationship Id="rId2" Type="http://schemas.openxmlformats.org/officeDocument/2006/relationships/slideLayout" Target="../slideLayouts/slideLayout15.xml"/><Relationship Id="rId1" Type="http://schemas.openxmlformats.org/officeDocument/2006/relationships/tags" Target="../tags/tag30.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3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5.xml"/><Relationship Id="rId1" Type="http://schemas.openxmlformats.org/officeDocument/2006/relationships/tags" Target="../tags/tag3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3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3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3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36.xml"/></Relationships>
</file>

<file path=ppt/slides/_rels/slide2.xml.rels><?xml version="1.0" encoding="UTF-8" standalone="yes"?>
<Relationships xmlns="http://schemas.openxmlformats.org/package/2006/relationships"><Relationship Id="rId8" Type="http://schemas.openxmlformats.org/officeDocument/2006/relationships/tags" Target="../tags/tag11.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image" Target="../media/image5.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slideLayout" Target="../slideLayouts/slideLayout2.xml"/><Relationship Id="rId5" Type="http://schemas.openxmlformats.org/officeDocument/2006/relationships/tags" Target="../tags/tag8.xml"/><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3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38.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16.xml"/><Relationship Id="rId1" Type="http://schemas.openxmlformats.org/officeDocument/2006/relationships/tags" Target="../tags/tag3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40.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8.xml"/><Relationship Id="rId1" Type="http://schemas.openxmlformats.org/officeDocument/2006/relationships/tags" Target="../tags/tag41.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9.xml"/><Relationship Id="rId1" Type="http://schemas.openxmlformats.org/officeDocument/2006/relationships/tags" Target="../tags/tag42.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0.xml"/><Relationship Id="rId1" Type="http://schemas.openxmlformats.org/officeDocument/2006/relationships/tags" Target="../tags/tag43.xml"/><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1.xml"/><Relationship Id="rId1" Type="http://schemas.openxmlformats.org/officeDocument/2006/relationships/tags" Target="../tags/tag4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2.xml"/><Relationship Id="rId1" Type="http://schemas.openxmlformats.org/officeDocument/2006/relationships/tags" Target="../tags/tag45.xml"/><Relationship Id="rId4" Type="http://schemas.openxmlformats.org/officeDocument/2006/relationships/image" Target="../media/image22.jpeg"/></Relationships>
</file>

<file path=ppt/slides/_rels/slide2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slideLayout" Target="../slideLayouts/slideLayout23.xml"/><Relationship Id="rId1" Type="http://schemas.openxmlformats.org/officeDocument/2006/relationships/tags" Target="../tags/tag46.xml"/></Relationships>
</file>

<file path=ppt/slides/_rels/slide3.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5.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notesSlide" Target="../notesSlides/notesSlide2.xml"/><Relationship Id="rId5" Type="http://schemas.openxmlformats.org/officeDocument/2006/relationships/slideLayout" Target="../slideLayouts/slideLayout6.xml"/><Relationship Id="rId4" Type="http://schemas.openxmlformats.org/officeDocument/2006/relationships/tags" Target="../tags/tag1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4.xml"/><Relationship Id="rId1" Type="http://schemas.openxmlformats.org/officeDocument/2006/relationships/tags" Target="../tags/tag47.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ags" Target="../tags/tag48.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49.xml"/></Relationships>
</file>

<file path=ppt/slides/_rels/slide33.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image" Target="../media/image5.png"/><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notesSlide" Target="../notesSlides/notesSlide10.xml"/><Relationship Id="rId5" Type="http://schemas.openxmlformats.org/officeDocument/2006/relationships/slideLayout" Target="../slideLayouts/slideLayout6.xml"/><Relationship Id="rId4" Type="http://schemas.openxmlformats.org/officeDocument/2006/relationships/tags" Target="../tags/tag5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7.xml"/><Relationship Id="rId1" Type="http://schemas.openxmlformats.org/officeDocument/2006/relationships/tags" Target="../tags/tag54.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notesSlide" Target="../notesSlides/notesSlide1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8.xml"/><Relationship Id="rId1" Type="http://schemas.openxmlformats.org/officeDocument/2006/relationships/tags" Target="../tags/tag19.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9.xml"/><Relationship Id="rId1" Type="http://schemas.openxmlformats.org/officeDocument/2006/relationships/tags" Target="../tags/tag2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0.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2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custDataLst>
              <p:tags r:id="rId2"/>
            </p:custDataLst>
          </p:nvPr>
        </p:nvSpPr>
        <p:spPr>
          <a:xfrm>
            <a:off x="474665" y="2163765"/>
            <a:ext cx="6144684" cy="1114424"/>
          </a:xfrm>
        </p:spPr>
        <p:txBody>
          <a:bodyPr>
            <a:noAutofit/>
          </a:bodyPr>
          <a:lstStyle/>
          <a:p>
            <a:r>
              <a:rPr lang="da-DK" altLang="zh-CN" sz="6000" dirty="0" smtClean="0"/>
              <a:t>H5</a:t>
            </a:r>
            <a:r>
              <a:rPr lang="zh-CN" altLang="en-US" sz="6000" dirty="0" smtClean="0"/>
              <a:t>方向基础课</a:t>
            </a:r>
            <a:endParaRPr lang="zh-CN" sz="6000" dirty="0"/>
          </a:p>
        </p:txBody>
      </p:sp>
      <p:sp>
        <p:nvSpPr>
          <p:cNvPr id="4099" name="Rectangle 3"/>
          <p:cNvSpPr>
            <a:spLocks noGrp="1" noChangeArrowheads="1"/>
          </p:cNvSpPr>
          <p:nvPr>
            <p:ph type="subTitle" idx="1"/>
            <p:custDataLst>
              <p:tags r:id="rId3"/>
            </p:custDataLst>
          </p:nvPr>
        </p:nvSpPr>
        <p:spPr>
          <a:xfrm>
            <a:off x="621492" y="3933826"/>
            <a:ext cx="6384530" cy="609599"/>
          </a:xfrm>
        </p:spPr>
        <p:txBody>
          <a:bodyPr>
            <a:noAutofit/>
          </a:bodyPr>
          <a:lstStyle/>
          <a:p>
            <a:r>
              <a:rPr lang="zh-CN" altLang="en-US" sz="4000" dirty="0" smtClean="0">
                <a:solidFill>
                  <a:srgbClr val="000000"/>
                </a:solidFill>
              </a:rPr>
              <a:t>第二章 </a:t>
            </a:r>
            <a:r>
              <a:rPr lang="en-US" altLang="zh-CN" sz="4000" dirty="0" smtClean="0">
                <a:solidFill>
                  <a:srgbClr val="000000"/>
                </a:solidFill>
              </a:rPr>
              <a:t>HTML5</a:t>
            </a:r>
            <a:r>
              <a:rPr lang="zh-CN" altLang="en-US" sz="4000" dirty="0">
                <a:solidFill>
                  <a:srgbClr val="000000"/>
                </a:solidFill>
              </a:rPr>
              <a:t>标签及特性</a:t>
            </a:r>
            <a:endParaRPr lang="zh-CN" sz="4000" dirty="0">
              <a:solidFill>
                <a:srgbClr val="000000"/>
              </a:solidFill>
            </a:endParaRPr>
          </a:p>
        </p:txBody>
      </p:sp>
    </p:spTree>
    <p:custDataLst>
      <p:tags r:id="rId1"/>
    </p:custDataLst>
    <p:extLst>
      <p:ext uri="{BB962C8B-B14F-4D97-AF65-F5344CB8AC3E}">
        <p14:creationId xmlns:p14="http://schemas.microsoft.com/office/powerpoint/2010/main" val="11712880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02</a:t>
              </a:r>
              <a:endParaRPr lang="zh-CN" alt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en-US" altLang="zh-CN" sz="5400" dirty="0" smtClean="0">
                  <a:solidFill>
                    <a:schemeClr val="tx1"/>
                  </a:solidFill>
                  <a:latin typeface="+mn-lt"/>
                  <a:ea typeface="+mn-ea"/>
                </a:rPr>
                <a:t>HTML5</a:t>
              </a:r>
              <a:r>
                <a:rPr lang="zh-CN" altLang="en-US" sz="5400" dirty="0" smtClean="0">
                  <a:solidFill>
                    <a:schemeClr val="tx1"/>
                  </a:solidFill>
                  <a:latin typeface="+mn-lt"/>
                  <a:ea typeface="+mn-ea"/>
                </a:rPr>
                <a:t>新增的元素</a:t>
              </a:r>
              <a:endParaRPr lang="zh-CN" altLang="en-US" sz="5400" dirty="0">
                <a:solidFill>
                  <a:schemeClr val="tx1"/>
                </a:solidFill>
                <a:latin typeface="+mn-lt"/>
                <a:ea typeface="+mn-ea"/>
              </a:endParaRPr>
            </a:p>
          </p:txBody>
        </p:sp>
      </p:grpSp>
      <p:sp>
        <p:nvSpPr>
          <p:cNvPr id="2" name="文本框 1"/>
          <p:cNvSpPr txBox="1"/>
          <p:nvPr/>
        </p:nvSpPr>
        <p:spPr>
          <a:xfrm>
            <a:off x="405393" y="547680"/>
            <a:ext cx="8067696" cy="792363"/>
          </a:xfrm>
          <a:prstGeom prst="rect">
            <a:avLst/>
          </a:prstGeom>
          <a:solidFill>
            <a:schemeClr val="bg1"/>
          </a:solidFill>
        </p:spPr>
        <p:txBody>
          <a:bodyPr wrap="square" rtlCol="0">
            <a:spAutoFit/>
          </a:bodyPr>
          <a:lstStyle/>
          <a:p>
            <a:endParaRPr lang="zh-CN" altLang="en-US" dirty="0"/>
          </a:p>
        </p:txBody>
      </p:sp>
    </p:spTree>
    <p:custDataLst>
      <p:tags r:id="rId1"/>
    </p:custDataLst>
    <p:extLst>
      <p:ext uri="{BB962C8B-B14F-4D97-AF65-F5344CB8AC3E}">
        <p14:creationId xmlns:p14="http://schemas.microsoft.com/office/powerpoint/2010/main" val="5750330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1"/>
          <p:cNvSpPr>
            <a:spLocks noGrp="1"/>
          </p:cNvSpPr>
          <p:nvPr>
            <p:ph sz="quarter" idx="10"/>
          </p:nvPr>
        </p:nvSpPr>
        <p:spPr bwMode="auto">
          <a:xfrm>
            <a:off x="609600" y="1285875"/>
            <a:ext cx="9664314"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ts val="4000"/>
              </a:lnSpc>
              <a:spcBef>
                <a:spcPts val="600"/>
              </a:spcBef>
              <a:spcAft>
                <a:spcPts val="600"/>
              </a:spcAft>
            </a:pPr>
            <a:r>
              <a:rPr lang="en-US" altLang="zh-CN" dirty="0" smtClean="0">
                <a:solidFill>
                  <a:schemeClr val="tx1">
                    <a:lumMod val="50000"/>
                  </a:schemeClr>
                </a:solidFill>
                <a:latin typeface="微软雅黑" panose="020B0503020204020204" pitchFamily="34" charset="-122"/>
                <a:ea typeface="微软雅黑" panose="020B0503020204020204" pitchFamily="34" charset="-122"/>
              </a:rPr>
              <a:t>HTML5</a:t>
            </a:r>
            <a:r>
              <a:rPr lang="zh-CN" altLang="en-US" dirty="0" smtClean="0">
                <a:solidFill>
                  <a:schemeClr val="tx1">
                    <a:lumMod val="50000"/>
                  </a:schemeClr>
                </a:solidFill>
                <a:latin typeface="微软雅黑" panose="020B0503020204020204" pitchFamily="34" charset="-122"/>
                <a:ea typeface="微软雅黑" panose="020B0503020204020204" pitchFamily="34" charset="-122"/>
              </a:rPr>
              <a:t>定义了一组新的</a:t>
            </a:r>
            <a:r>
              <a:rPr lang="zh-CN" altLang="en-US" dirty="0" smtClean="0">
                <a:solidFill>
                  <a:srgbClr val="FF0000"/>
                </a:solidFill>
                <a:latin typeface="微软雅黑" panose="020B0503020204020204" pitchFamily="34" charset="-122"/>
                <a:ea typeface="微软雅黑" panose="020B0503020204020204" pitchFamily="34" charset="-122"/>
              </a:rPr>
              <a:t>语义化标签</a:t>
            </a:r>
            <a:r>
              <a:rPr lang="zh-CN" altLang="en-US" dirty="0" smtClean="0">
                <a:solidFill>
                  <a:schemeClr val="tx1">
                    <a:lumMod val="50000"/>
                  </a:schemeClr>
                </a:solidFill>
                <a:latin typeface="微软雅黑" panose="020B0503020204020204" pitchFamily="34" charset="-122"/>
                <a:ea typeface="微软雅黑" panose="020B0503020204020204" pitchFamily="34" charset="-122"/>
              </a:rPr>
              <a:t>来描述元素的内容。</a:t>
            </a:r>
            <a:endParaRPr lang="en-US" altLang="zh-CN" dirty="0" smtClean="0">
              <a:solidFill>
                <a:schemeClr val="tx1">
                  <a:lumMod val="50000"/>
                </a:schemeClr>
              </a:solidFill>
              <a:latin typeface="微软雅黑" panose="020B0503020204020204" pitchFamily="34" charset="-122"/>
              <a:ea typeface="微软雅黑" panose="020B0503020204020204" pitchFamily="34" charset="-122"/>
            </a:endParaRPr>
          </a:p>
          <a:p>
            <a:pPr>
              <a:lnSpc>
                <a:spcPts val="4000"/>
              </a:lnSpc>
              <a:spcBef>
                <a:spcPts val="600"/>
              </a:spcBef>
              <a:spcAft>
                <a:spcPts val="600"/>
              </a:spcAft>
            </a:pPr>
            <a:r>
              <a:rPr lang="zh-CN" altLang="en-US" dirty="0" smtClean="0">
                <a:solidFill>
                  <a:schemeClr val="tx1">
                    <a:lumMod val="50000"/>
                  </a:schemeClr>
                </a:solidFill>
                <a:latin typeface="微软雅黑" panose="020B0503020204020204" pitchFamily="34" charset="-122"/>
                <a:ea typeface="微软雅黑" panose="020B0503020204020204" pitchFamily="34" charset="-122"/>
              </a:rPr>
              <a:t>语义化标签的好处是简化</a:t>
            </a:r>
            <a:r>
              <a:rPr lang="en-US" altLang="zh-CN" dirty="0" smtClean="0">
                <a:solidFill>
                  <a:schemeClr val="tx1">
                    <a:lumMod val="50000"/>
                  </a:schemeClr>
                </a:solidFill>
                <a:latin typeface="微软雅黑" panose="020B0503020204020204" pitchFamily="34" charset="-122"/>
                <a:ea typeface="微软雅黑" panose="020B0503020204020204" pitchFamily="34" charset="-122"/>
              </a:rPr>
              <a:t>HTML</a:t>
            </a:r>
            <a:r>
              <a:rPr lang="zh-CN" altLang="en-US" dirty="0" smtClean="0">
                <a:solidFill>
                  <a:schemeClr val="tx1">
                    <a:lumMod val="50000"/>
                  </a:schemeClr>
                </a:solidFill>
                <a:latin typeface="微软雅黑" panose="020B0503020204020204" pitchFamily="34" charset="-122"/>
                <a:ea typeface="微软雅黑" panose="020B0503020204020204" pitchFamily="34" charset="-122"/>
              </a:rPr>
              <a:t>网页设计，并且让机器可以更好地理解我们的网页，以促进信息的共享和传播。</a:t>
            </a:r>
            <a:endParaRPr lang="en-US" altLang="zh-CN" dirty="0" smtClean="0">
              <a:solidFill>
                <a:schemeClr val="tx1">
                  <a:lumMod val="50000"/>
                </a:schemeClr>
              </a:solidFill>
              <a:latin typeface="微软雅黑" panose="020B0503020204020204" pitchFamily="34" charset="-122"/>
              <a:ea typeface="微软雅黑" panose="020B0503020204020204" pitchFamily="34" charset="-122"/>
            </a:endParaRPr>
          </a:p>
          <a:p>
            <a:pPr>
              <a:lnSpc>
                <a:spcPts val="4000"/>
              </a:lnSpc>
              <a:spcBef>
                <a:spcPts val="600"/>
              </a:spcBef>
              <a:spcAft>
                <a:spcPts val="600"/>
              </a:spcAft>
            </a:pPr>
            <a:r>
              <a:rPr lang="zh-CN" altLang="en-US" dirty="0" smtClean="0">
                <a:solidFill>
                  <a:schemeClr val="tx1">
                    <a:lumMod val="50000"/>
                  </a:schemeClr>
                </a:solidFill>
                <a:latin typeface="微软雅黑" panose="020B0503020204020204" pitchFamily="34" charset="-122"/>
                <a:ea typeface="微软雅黑" panose="020B0503020204020204" pitchFamily="34" charset="-122"/>
              </a:rPr>
              <a:t>搜索引擎在抓取和索引网页时会利用这些元素，如移动设备，爬虫程序或者其他程序。</a:t>
            </a:r>
          </a:p>
        </p:txBody>
      </p:sp>
      <p:sp>
        <p:nvSpPr>
          <p:cNvPr id="5"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4000" dirty="0" smtClean="0"/>
              <a:t>新增的结构元素 </a:t>
            </a:r>
            <a:endParaRPr lang="zh-CN" altLang="en-US" sz="4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5"/>
          <p:cNvSpPr>
            <a:spLocks noGrp="1"/>
          </p:cNvSpPr>
          <p:nvPr>
            <p:ph sz="quarter" idx="10"/>
          </p:nvPr>
        </p:nvSpPr>
        <p:spPr bwMode="auto">
          <a:xfrm>
            <a:off x="609599" y="1195977"/>
            <a:ext cx="9058278"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solidFill>
                  <a:schemeClr val="tx1">
                    <a:lumMod val="50000"/>
                  </a:schemeClr>
                </a:solidFill>
              </a:rPr>
              <a:t>通常见到的网页结构</a:t>
            </a:r>
          </a:p>
        </p:txBody>
      </p:sp>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8086" y="1866304"/>
            <a:ext cx="3864422" cy="3910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1751" y="1833472"/>
            <a:ext cx="4099153" cy="394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2566383" y="5776622"/>
            <a:ext cx="2537875" cy="461665"/>
          </a:xfrm>
          <a:prstGeom prst="rect">
            <a:avLst/>
          </a:prstGeom>
          <a:ln>
            <a:noFill/>
          </a:ln>
        </p:spPr>
        <p:style>
          <a:lnRef idx="2">
            <a:schemeClr val="dk1"/>
          </a:lnRef>
          <a:fillRef idx="1">
            <a:schemeClr val="lt1"/>
          </a:fillRef>
          <a:effectRef idx="0">
            <a:schemeClr val="dk1"/>
          </a:effectRef>
          <a:fontRef idx="minor">
            <a:schemeClr val="dk1"/>
          </a:fontRef>
        </p:style>
        <p:txBody>
          <a:bodyPr wrap="none">
            <a:spAutoFit/>
          </a:bodyPr>
          <a:lstStyle/>
          <a:p>
            <a:pPr algn="ctr">
              <a:defRPr/>
            </a:pPr>
            <a:r>
              <a:rPr lang="en-US" altLang="zh-CN" sz="2400" dirty="0">
                <a:solidFill>
                  <a:schemeClr val="tx1">
                    <a:lumMod val="50000"/>
                  </a:schemeClr>
                </a:solidFill>
              </a:rPr>
              <a:t>HTML4 Div+CSS</a:t>
            </a:r>
          </a:p>
        </p:txBody>
      </p:sp>
      <p:sp>
        <p:nvSpPr>
          <p:cNvPr id="7" name="TextBox 6"/>
          <p:cNvSpPr txBox="1"/>
          <p:nvPr/>
        </p:nvSpPr>
        <p:spPr>
          <a:xfrm>
            <a:off x="6831947" y="5806089"/>
            <a:ext cx="2728632" cy="461665"/>
          </a:xfrm>
          <a:prstGeom prst="rect">
            <a:avLst/>
          </a:prstGeom>
          <a:ln>
            <a:noFill/>
          </a:ln>
        </p:spPr>
        <p:style>
          <a:lnRef idx="2">
            <a:schemeClr val="accent3"/>
          </a:lnRef>
          <a:fillRef idx="1">
            <a:schemeClr val="lt1"/>
          </a:fillRef>
          <a:effectRef idx="0">
            <a:schemeClr val="accent3"/>
          </a:effectRef>
          <a:fontRef idx="minor">
            <a:schemeClr val="dk1"/>
          </a:fontRef>
        </p:style>
        <p:txBody>
          <a:bodyPr wrap="none">
            <a:spAutoFit/>
          </a:bodyPr>
          <a:lstStyle/>
          <a:p>
            <a:pPr algn="ctr">
              <a:defRPr/>
            </a:pPr>
            <a:r>
              <a:rPr lang="en-US" altLang="zh-CN" sz="2400" dirty="0">
                <a:solidFill>
                  <a:srgbClr val="FF0000"/>
                </a:solidFill>
              </a:rPr>
              <a:t>HTML5 </a:t>
            </a:r>
            <a:r>
              <a:rPr lang="zh-CN" altLang="en-US" sz="2400" dirty="0">
                <a:solidFill>
                  <a:srgbClr val="FF0000"/>
                </a:solidFill>
              </a:rPr>
              <a:t>语义化标签</a:t>
            </a:r>
          </a:p>
        </p:txBody>
      </p:sp>
      <p:sp>
        <p:nvSpPr>
          <p:cNvPr id="9"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4000" dirty="0" smtClean="0"/>
              <a:t>新增的结构元素 </a:t>
            </a:r>
            <a:endParaRPr lang="zh-CN" altLang="en-US" sz="4000" dirty="0"/>
          </a:p>
        </p:txBody>
      </p:sp>
      <p:sp>
        <p:nvSpPr>
          <p:cNvPr id="2" name="云形 1"/>
          <p:cNvSpPr/>
          <p:nvPr/>
        </p:nvSpPr>
        <p:spPr>
          <a:xfrm>
            <a:off x="8761221" y="797105"/>
            <a:ext cx="2593188" cy="1069199"/>
          </a:xfrm>
          <a:prstGeom prst="cloud">
            <a:avLst/>
          </a:prstGeom>
          <a:solidFill>
            <a:srgbClr val="FFFF0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accent4"/>
                </a:solidFill>
                <a:latin typeface="微软雅黑" panose="020B0503020204020204" pitchFamily="34" charset="-122"/>
                <a:ea typeface="微软雅黑" panose="020B0503020204020204" pitchFamily="34" charset="-122"/>
              </a:rPr>
              <a:t>文档结构更加清晰</a:t>
            </a:r>
            <a:endParaRPr lang="zh-CN" altLang="en-US" sz="2400" dirty="0">
              <a:solidFill>
                <a:schemeClr val="accent4"/>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317"/>
                                        </p:tgtEl>
                                        <p:attrNameLst>
                                          <p:attrName>style.visibility</p:attrName>
                                        </p:attrNameLst>
                                      </p:cBhvr>
                                      <p:to>
                                        <p:strVal val="visible"/>
                                      </p:to>
                                    </p:set>
                                    <p:anim calcmode="lin" valueType="num">
                                      <p:cBhvr additive="base">
                                        <p:cTn id="7" dur="500" fill="hold"/>
                                        <p:tgtEl>
                                          <p:spTgt spid="13317"/>
                                        </p:tgtEl>
                                        <p:attrNameLst>
                                          <p:attrName>ppt_x</p:attrName>
                                        </p:attrNameLst>
                                      </p:cBhvr>
                                      <p:tavLst>
                                        <p:tav tm="0">
                                          <p:val>
                                            <p:strVal val="#ppt_x"/>
                                          </p:val>
                                        </p:tav>
                                        <p:tav tm="100000">
                                          <p:val>
                                            <p:strVal val="#ppt_x"/>
                                          </p:val>
                                        </p:tav>
                                      </p:tavLst>
                                    </p:anim>
                                    <p:anim calcmode="lin" valueType="num">
                                      <p:cBhvr additive="base">
                                        <p:cTn id="8" dur="500" fill="hold"/>
                                        <p:tgtEl>
                                          <p:spTgt spid="133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sz="quarter" idx="10"/>
            <p:extLst>
              <p:ext uri="{D42A27DB-BD31-4B8C-83A1-F6EECF244321}">
                <p14:modId xmlns:p14="http://schemas.microsoft.com/office/powerpoint/2010/main" val="675778208"/>
              </p:ext>
            </p:extLst>
          </p:nvPr>
        </p:nvGraphicFramePr>
        <p:xfrm>
          <a:off x="1011094" y="1329588"/>
          <a:ext cx="5258407" cy="3970090"/>
        </p:xfrm>
        <a:graphic>
          <a:graphicData uri="http://schemas.openxmlformats.org/drawingml/2006/table">
            <a:tbl>
              <a:tblPr firstRow="1" bandRow="1">
                <a:tableStyleId>{5C22544A-7EE6-4342-B048-85BDC9FD1C3A}</a:tableStyleId>
              </a:tblPr>
              <a:tblGrid>
                <a:gridCol w="1849031">
                  <a:extLst>
                    <a:ext uri="{9D8B030D-6E8A-4147-A177-3AD203B41FA5}">
                      <a16:colId xmlns:a16="http://schemas.microsoft.com/office/drawing/2014/main" val="20000"/>
                    </a:ext>
                  </a:extLst>
                </a:gridCol>
                <a:gridCol w="3409376">
                  <a:extLst>
                    <a:ext uri="{9D8B030D-6E8A-4147-A177-3AD203B41FA5}">
                      <a16:colId xmlns:a16="http://schemas.microsoft.com/office/drawing/2014/main" val="20001"/>
                    </a:ext>
                  </a:extLst>
                </a:gridCol>
              </a:tblGrid>
              <a:tr h="485017">
                <a:tc>
                  <a:txBody>
                    <a:bodyPr/>
                    <a:lstStyle/>
                    <a:p>
                      <a:r>
                        <a:rPr lang="zh-CN" altLang="en-US" sz="2600" dirty="0" smtClean="0">
                          <a:latin typeface="微软雅黑" panose="020B0503020204020204" pitchFamily="34" charset="-122"/>
                          <a:ea typeface="微软雅黑" panose="020B0503020204020204" pitchFamily="34" charset="-122"/>
                        </a:rPr>
                        <a:t>标签</a:t>
                      </a:r>
                      <a:endParaRPr lang="zh-CN" altLang="en-US" sz="2600" dirty="0">
                        <a:latin typeface="微软雅黑" panose="020B0503020204020204" pitchFamily="34" charset="-122"/>
                        <a:ea typeface="微软雅黑" panose="020B0503020204020204" pitchFamily="34" charset="-122"/>
                      </a:endParaRPr>
                    </a:p>
                  </a:txBody>
                  <a:tcPr marT="45725" marB="45725"/>
                </a:tc>
                <a:tc>
                  <a:txBody>
                    <a:bodyPr/>
                    <a:lstStyle/>
                    <a:p>
                      <a:r>
                        <a:rPr lang="zh-CN" altLang="en-US" sz="2600" dirty="0" smtClean="0">
                          <a:latin typeface="微软雅黑" panose="020B0503020204020204" pitchFamily="34" charset="-122"/>
                          <a:ea typeface="微软雅黑" panose="020B0503020204020204" pitchFamily="34" charset="-122"/>
                        </a:rPr>
                        <a:t>作用</a:t>
                      </a:r>
                      <a:endParaRPr lang="zh-CN" altLang="en-US" sz="2600" dirty="0">
                        <a:latin typeface="微软雅黑" panose="020B0503020204020204" pitchFamily="34" charset="-122"/>
                        <a:ea typeface="微软雅黑" panose="020B0503020204020204" pitchFamily="34" charset="-122"/>
                      </a:endParaRPr>
                    </a:p>
                  </a:txBody>
                  <a:tcPr marT="45725" marB="45725"/>
                </a:tc>
                <a:extLst>
                  <a:ext uri="{0D108BD9-81ED-4DB2-BD59-A6C34878D82A}">
                    <a16:rowId xmlns:a16="http://schemas.microsoft.com/office/drawing/2014/main" val="10000"/>
                  </a:ext>
                </a:extLst>
              </a:tr>
              <a:tr h="873023">
                <a:tc>
                  <a:txBody>
                    <a:bodyPr/>
                    <a:lstStyle/>
                    <a:p>
                      <a:pPr>
                        <a:lnSpc>
                          <a:spcPts val="3300"/>
                        </a:lnSpc>
                      </a:pPr>
                      <a:r>
                        <a:rPr lang="en-US" altLang="zh-CN" sz="2600" dirty="0" smtClean="0">
                          <a:solidFill>
                            <a:schemeClr val="tx1">
                              <a:lumMod val="50000"/>
                            </a:schemeClr>
                          </a:solidFill>
                          <a:latin typeface="微软雅黑" panose="020B0503020204020204" pitchFamily="34" charset="-122"/>
                          <a:ea typeface="微软雅黑" panose="020B0503020204020204" pitchFamily="34" charset="-122"/>
                        </a:rPr>
                        <a:t>&lt;header&gt;</a:t>
                      </a:r>
                      <a:endParaRPr lang="zh-CN" altLang="en-US" sz="2600" dirty="0">
                        <a:solidFill>
                          <a:schemeClr val="tx1">
                            <a:lumMod val="50000"/>
                          </a:schemeClr>
                        </a:solidFill>
                        <a:latin typeface="微软雅黑" panose="020B0503020204020204" pitchFamily="34" charset="-122"/>
                        <a:ea typeface="微软雅黑" panose="020B0503020204020204" pitchFamily="34" charset="-122"/>
                      </a:endParaRPr>
                    </a:p>
                  </a:txBody>
                  <a:tcPr marT="45725" marB="45725"/>
                </a:tc>
                <a:tc>
                  <a:txBody>
                    <a:bodyPr/>
                    <a:lstStyle/>
                    <a:p>
                      <a:pPr>
                        <a:lnSpc>
                          <a:spcPts val="3300"/>
                        </a:lnSpc>
                      </a:pPr>
                      <a:r>
                        <a:rPr lang="zh-CN" altLang="en-US" sz="2600" dirty="0" smtClean="0">
                          <a:solidFill>
                            <a:schemeClr val="tx1">
                              <a:lumMod val="50000"/>
                            </a:schemeClr>
                          </a:solidFill>
                          <a:latin typeface="微软雅黑" panose="020B0503020204020204" pitchFamily="34" charset="-122"/>
                          <a:ea typeface="微软雅黑" panose="020B0503020204020204" pitchFamily="34" charset="-122"/>
                        </a:rPr>
                        <a:t>定义头部，通常包含导航和一些引导信息</a:t>
                      </a:r>
                      <a:endParaRPr lang="zh-CN" altLang="en-US" sz="2600" dirty="0">
                        <a:solidFill>
                          <a:schemeClr val="tx1">
                            <a:lumMod val="50000"/>
                          </a:schemeClr>
                        </a:solidFill>
                        <a:latin typeface="微软雅黑" panose="020B0503020204020204" pitchFamily="34" charset="-122"/>
                        <a:ea typeface="微软雅黑" panose="020B0503020204020204" pitchFamily="34" charset="-122"/>
                      </a:endParaRPr>
                    </a:p>
                  </a:txBody>
                  <a:tcPr marT="45725" marB="45725"/>
                </a:tc>
                <a:extLst>
                  <a:ext uri="{0D108BD9-81ED-4DB2-BD59-A6C34878D82A}">
                    <a16:rowId xmlns:a16="http://schemas.microsoft.com/office/drawing/2014/main" val="10001"/>
                  </a:ext>
                </a:extLst>
              </a:tr>
              <a:tr h="485017">
                <a:tc>
                  <a:txBody>
                    <a:bodyPr/>
                    <a:lstStyle/>
                    <a:p>
                      <a:pPr>
                        <a:lnSpc>
                          <a:spcPts val="3300"/>
                        </a:lnSpc>
                      </a:pPr>
                      <a:r>
                        <a:rPr lang="en-US" altLang="zh-CN" sz="2600" dirty="0" smtClean="0">
                          <a:solidFill>
                            <a:schemeClr val="tx1">
                              <a:lumMod val="50000"/>
                            </a:schemeClr>
                          </a:solidFill>
                          <a:latin typeface="微软雅黑" panose="020B0503020204020204" pitchFamily="34" charset="-122"/>
                          <a:ea typeface="微软雅黑" panose="020B0503020204020204" pitchFamily="34" charset="-122"/>
                        </a:rPr>
                        <a:t>&lt;footer&gt;</a:t>
                      </a:r>
                      <a:endParaRPr lang="zh-CN" altLang="en-US" sz="2600" dirty="0">
                        <a:solidFill>
                          <a:schemeClr val="tx1">
                            <a:lumMod val="50000"/>
                          </a:schemeClr>
                        </a:solidFill>
                        <a:latin typeface="微软雅黑" panose="020B0503020204020204" pitchFamily="34" charset="-122"/>
                        <a:ea typeface="微软雅黑" panose="020B0503020204020204" pitchFamily="34" charset="-122"/>
                      </a:endParaRPr>
                    </a:p>
                  </a:txBody>
                  <a:tcPr marT="45725" marB="45725"/>
                </a:tc>
                <a:tc>
                  <a:txBody>
                    <a:bodyPr/>
                    <a:lstStyle/>
                    <a:p>
                      <a:pPr>
                        <a:lnSpc>
                          <a:spcPts val="3300"/>
                        </a:lnSpc>
                      </a:pPr>
                      <a:r>
                        <a:rPr lang="zh-CN" altLang="en-US" sz="2600" dirty="0" smtClean="0">
                          <a:solidFill>
                            <a:schemeClr val="tx1">
                              <a:lumMod val="50000"/>
                            </a:schemeClr>
                          </a:solidFill>
                          <a:latin typeface="微软雅黑" panose="020B0503020204020204" pitchFamily="34" charset="-122"/>
                          <a:ea typeface="微软雅黑" panose="020B0503020204020204" pitchFamily="34" charset="-122"/>
                        </a:rPr>
                        <a:t>定义页脚</a:t>
                      </a:r>
                      <a:endParaRPr lang="zh-CN" altLang="en-US" sz="2600" dirty="0">
                        <a:solidFill>
                          <a:schemeClr val="tx1">
                            <a:lumMod val="50000"/>
                          </a:schemeClr>
                        </a:solidFill>
                        <a:latin typeface="微软雅黑" panose="020B0503020204020204" pitchFamily="34" charset="-122"/>
                        <a:ea typeface="微软雅黑" panose="020B0503020204020204" pitchFamily="34" charset="-122"/>
                      </a:endParaRPr>
                    </a:p>
                  </a:txBody>
                  <a:tcPr marT="45725" marB="45725"/>
                </a:tc>
                <a:extLst>
                  <a:ext uri="{0D108BD9-81ED-4DB2-BD59-A6C34878D82A}">
                    <a16:rowId xmlns:a16="http://schemas.microsoft.com/office/drawing/2014/main" val="10002"/>
                  </a:ext>
                </a:extLst>
              </a:tr>
              <a:tr h="485017">
                <a:tc>
                  <a:txBody>
                    <a:bodyPr/>
                    <a:lstStyle/>
                    <a:p>
                      <a:pPr>
                        <a:lnSpc>
                          <a:spcPts val="3300"/>
                        </a:lnSpc>
                      </a:pPr>
                      <a:r>
                        <a:rPr lang="en-US" altLang="zh-CN" sz="2600" dirty="0" smtClean="0">
                          <a:solidFill>
                            <a:schemeClr val="tx1">
                              <a:lumMod val="50000"/>
                            </a:schemeClr>
                          </a:solidFill>
                          <a:latin typeface="微软雅黑" panose="020B0503020204020204" pitchFamily="34" charset="-122"/>
                          <a:ea typeface="微软雅黑" panose="020B0503020204020204" pitchFamily="34" charset="-122"/>
                        </a:rPr>
                        <a:t>&lt;nav&gt;</a:t>
                      </a:r>
                      <a:endParaRPr lang="zh-CN" altLang="en-US" sz="2600" dirty="0">
                        <a:solidFill>
                          <a:schemeClr val="tx1">
                            <a:lumMod val="50000"/>
                          </a:schemeClr>
                        </a:solidFill>
                        <a:latin typeface="微软雅黑" panose="020B0503020204020204" pitchFamily="34" charset="-122"/>
                        <a:ea typeface="微软雅黑" panose="020B0503020204020204" pitchFamily="34" charset="-122"/>
                      </a:endParaRPr>
                    </a:p>
                  </a:txBody>
                  <a:tcPr marT="45725" marB="45725"/>
                </a:tc>
                <a:tc>
                  <a:txBody>
                    <a:bodyPr/>
                    <a:lstStyle/>
                    <a:p>
                      <a:pPr>
                        <a:lnSpc>
                          <a:spcPts val="3300"/>
                        </a:lnSpc>
                      </a:pPr>
                      <a:r>
                        <a:rPr lang="zh-CN" altLang="en-US" sz="2600" dirty="0" smtClean="0">
                          <a:solidFill>
                            <a:schemeClr val="tx1">
                              <a:lumMod val="50000"/>
                            </a:schemeClr>
                          </a:solidFill>
                          <a:latin typeface="微软雅黑" panose="020B0503020204020204" pitchFamily="34" charset="-122"/>
                          <a:ea typeface="微软雅黑" panose="020B0503020204020204" pitchFamily="34" charset="-122"/>
                        </a:rPr>
                        <a:t>定义导航内容</a:t>
                      </a:r>
                      <a:endParaRPr lang="zh-CN" altLang="en-US" sz="2600" dirty="0">
                        <a:solidFill>
                          <a:schemeClr val="tx1">
                            <a:lumMod val="50000"/>
                          </a:schemeClr>
                        </a:solidFill>
                        <a:latin typeface="微软雅黑" panose="020B0503020204020204" pitchFamily="34" charset="-122"/>
                        <a:ea typeface="微软雅黑" panose="020B0503020204020204" pitchFamily="34" charset="-122"/>
                      </a:endParaRPr>
                    </a:p>
                  </a:txBody>
                  <a:tcPr marT="45725" marB="45725"/>
                </a:tc>
                <a:extLst>
                  <a:ext uri="{0D108BD9-81ED-4DB2-BD59-A6C34878D82A}">
                    <a16:rowId xmlns:a16="http://schemas.microsoft.com/office/drawing/2014/main" val="10003"/>
                  </a:ext>
                </a:extLst>
              </a:tr>
              <a:tr h="485017">
                <a:tc>
                  <a:txBody>
                    <a:bodyPr/>
                    <a:lstStyle/>
                    <a:p>
                      <a:pPr>
                        <a:lnSpc>
                          <a:spcPts val="3300"/>
                        </a:lnSpc>
                      </a:pPr>
                      <a:r>
                        <a:rPr lang="en-US" altLang="zh-CN" sz="2600" dirty="0" smtClean="0">
                          <a:solidFill>
                            <a:schemeClr val="tx1">
                              <a:lumMod val="50000"/>
                            </a:schemeClr>
                          </a:solidFill>
                          <a:latin typeface="微软雅黑" panose="020B0503020204020204" pitchFamily="34" charset="-122"/>
                          <a:ea typeface="微软雅黑" panose="020B0503020204020204" pitchFamily="34" charset="-122"/>
                        </a:rPr>
                        <a:t>&lt;article&gt;</a:t>
                      </a:r>
                      <a:endParaRPr lang="zh-CN" altLang="en-US" sz="2600" dirty="0">
                        <a:solidFill>
                          <a:schemeClr val="tx1">
                            <a:lumMod val="50000"/>
                          </a:schemeClr>
                        </a:solidFill>
                        <a:latin typeface="微软雅黑" panose="020B0503020204020204" pitchFamily="34" charset="-122"/>
                        <a:ea typeface="微软雅黑" panose="020B0503020204020204" pitchFamily="34" charset="-122"/>
                      </a:endParaRPr>
                    </a:p>
                  </a:txBody>
                  <a:tcPr marT="45725" marB="45725"/>
                </a:tc>
                <a:tc>
                  <a:txBody>
                    <a:bodyPr/>
                    <a:lstStyle/>
                    <a:p>
                      <a:pPr>
                        <a:lnSpc>
                          <a:spcPts val="3300"/>
                        </a:lnSpc>
                      </a:pPr>
                      <a:r>
                        <a:rPr lang="zh-CN" altLang="en-US" sz="2600" dirty="0" smtClean="0">
                          <a:solidFill>
                            <a:schemeClr val="tx1">
                              <a:lumMod val="50000"/>
                            </a:schemeClr>
                          </a:solidFill>
                          <a:latin typeface="微软雅黑" panose="020B0503020204020204" pitchFamily="34" charset="-122"/>
                          <a:ea typeface="微软雅黑" panose="020B0503020204020204" pitchFamily="34" charset="-122"/>
                        </a:rPr>
                        <a:t>定义正文内容</a:t>
                      </a:r>
                      <a:endParaRPr lang="zh-CN" altLang="en-US" sz="2600" dirty="0">
                        <a:solidFill>
                          <a:schemeClr val="tx1">
                            <a:lumMod val="50000"/>
                          </a:schemeClr>
                        </a:solidFill>
                        <a:latin typeface="微软雅黑" panose="020B0503020204020204" pitchFamily="34" charset="-122"/>
                        <a:ea typeface="微软雅黑" panose="020B0503020204020204" pitchFamily="34" charset="-122"/>
                      </a:endParaRPr>
                    </a:p>
                  </a:txBody>
                  <a:tcPr marT="45725" marB="45725"/>
                </a:tc>
                <a:extLst>
                  <a:ext uri="{0D108BD9-81ED-4DB2-BD59-A6C34878D82A}">
                    <a16:rowId xmlns:a16="http://schemas.microsoft.com/office/drawing/2014/main" val="10004"/>
                  </a:ext>
                </a:extLst>
              </a:tr>
              <a:tr h="485017">
                <a:tc>
                  <a:txBody>
                    <a:bodyPr/>
                    <a:lstStyle/>
                    <a:p>
                      <a:pPr>
                        <a:lnSpc>
                          <a:spcPts val="3300"/>
                        </a:lnSpc>
                      </a:pPr>
                      <a:r>
                        <a:rPr lang="en-US" altLang="zh-CN" sz="2600" dirty="0" smtClean="0">
                          <a:solidFill>
                            <a:schemeClr val="tx1">
                              <a:lumMod val="50000"/>
                            </a:schemeClr>
                          </a:solidFill>
                          <a:latin typeface="微软雅黑" panose="020B0503020204020204" pitchFamily="34" charset="-122"/>
                          <a:ea typeface="微软雅黑" panose="020B0503020204020204" pitchFamily="34" charset="-122"/>
                        </a:rPr>
                        <a:t>&lt;aside&gt; </a:t>
                      </a:r>
                      <a:endParaRPr lang="zh-CN" altLang="en-US" sz="2600" dirty="0">
                        <a:solidFill>
                          <a:schemeClr val="tx1">
                            <a:lumMod val="50000"/>
                          </a:schemeClr>
                        </a:solidFill>
                        <a:latin typeface="微软雅黑" panose="020B0503020204020204" pitchFamily="34" charset="-122"/>
                        <a:ea typeface="微软雅黑" panose="020B0503020204020204" pitchFamily="34" charset="-122"/>
                      </a:endParaRPr>
                    </a:p>
                  </a:txBody>
                  <a:tcPr marT="45725" marB="45725"/>
                </a:tc>
                <a:tc>
                  <a:txBody>
                    <a:bodyPr/>
                    <a:lstStyle/>
                    <a:p>
                      <a:pPr>
                        <a:lnSpc>
                          <a:spcPts val="3300"/>
                        </a:lnSpc>
                      </a:pPr>
                      <a:r>
                        <a:rPr lang="zh-CN" altLang="en-US" sz="2600" dirty="0" smtClean="0">
                          <a:solidFill>
                            <a:schemeClr val="tx1">
                              <a:lumMod val="50000"/>
                            </a:schemeClr>
                          </a:solidFill>
                          <a:latin typeface="微软雅黑" panose="020B0503020204020204" pitchFamily="34" charset="-122"/>
                          <a:ea typeface="微软雅黑" panose="020B0503020204020204" pitchFamily="34" charset="-122"/>
                        </a:rPr>
                        <a:t>定义边栏内容</a:t>
                      </a:r>
                      <a:endParaRPr lang="zh-CN" altLang="en-US" sz="2600" dirty="0">
                        <a:solidFill>
                          <a:schemeClr val="tx1">
                            <a:lumMod val="50000"/>
                          </a:schemeClr>
                        </a:solidFill>
                        <a:latin typeface="微软雅黑" panose="020B0503020204020204" pitchFamily="34" charset="-122"/>
                        <a:ea typeface="微软雅黑" panose="020B0503020204020204" pitchFamily="34" charset="-122"/>
                      </a:endParaRPr>
                    </a:p>
                  </a:txBody>
                  <a:tcPr marT="45725" marB="45725"/>
                </a:tc>
                <a:extLst>
                  <a:ext uri="{0D108BD9-81ED-4DB2-BD59-A6C34878D82A}">
                    <a16:rowId xmlns:a16="http://schemas.microsoft.com/office/drawing/2014/main" val="10005"/>
                  </a:ext>
                </a:extLst>
              </a:tr>
              <a:tr h="485017">
                <a:tc>
                  <a:txBody>
                    <a:bodyPr/>
                    <a:lstStyle/>
                    <a:p>
                      <a:pPr>
                        <a:lnSpc>
                          <a:spcPts val="3300"/>
                        </a:lnSpc>
                      </a:pPr>
                      <a:r>
                        <a:rPr lang="en-US" altLang="zh-CN" sz="2600" dirty="0" smtClean="0">
                          <a:solidFill>
                            <a:schemeClr val="tx1">
                              <a:lumMod val="50000"/>
                            </a:schemeClr>
                          </a:solidFill>
                          <a:latin typeface="微软雅黑" panose="020B0503020204020204" pitchFamily="34" charset="-122"/>
                          <a:ea typeface="微软雅黑" panose="020B0503020204020204" pitchFamily="34" charset="-122"/>
                        </a:rPr>
                        <a:t>&lt;section&gt; </a:t>
                      </a:r>
                      <a:endParaRPr lang="zh-CN" altLang="en-US" sz="2600" dirty="0">
                        <a:solidFill>
                          <a:schemeClr val="tx1">
                            <a:lumMod val="50000"/>
                          </a:schemeClr>
                        </a:solidFill>
                        <a:latin typeface="微软雅黑" panose="020B0503020204020204" pitchFamily="34" charset="-122"/>
                        <a:ea typeface="微软雅黑" panose="020B0503020204020204" pitchFamily="34" charset="-122"/>
                      </a:endParaRPr>
                    </a:p>
                  </a:txBody>
                  <a:tcPr marT="45725" marB="45725"/>
                </a:tc>
                <a:tc>
                  <a:txBody>
                    <a:bodyPr/>
                    <a:lstStyle/>
                    <a:p>
                      <a:pPr>
                        <a:lnSpc>
                          <a:spcPts val="3300"/>
                        </a:lnSpc>
                      </a:pPr>
                      <a:r>
                        <a:rPr lang="zh-CN" altLang="en-US" sz="2600" dirty="0" smtClean="0">
                          <a:solidFill>
                            <a:schemeClr val="tx1">
                              <a:lumMod val="50000"/>
                            </a:schemeClr>
                          </a:solidFill>
                          <a:latin typeface="微软雅黑" panose="020B0503020204020204" pitchFamily="34" charset="-122"/>
                          <a:ea typeface="微软雅黑" panose="020B0503020204020204" pitchFamily="34" charset="-122"/>
                        </a:rPr>
                        <a:t>定义文章中的段</a:t>
                      </a:r>
                      <a:endParaRPr lang="zh-CN" altLang="en-US" sz="2600" dirty="0">
                        <a:solidFill>
                          <a:schemeClr val="tx1">
                            <a:lumMod val="50000"/>
                          </a:schemeClr>
                        </a:solidFill>
                        <a:latin typeface="微软雅黑" panose="020B0503020204020204" pitchFamily="34" charset="-122"/>
                        <a:ea typeface="微软雅黑" panose="020B0503020204020204" pitchFamily="34" charset="-122"/>
                      </a:endParaRPr>
                    </a:p>
                  </a:txBody>
                  <a:tcPr marT="45725" marB="45725"/>
                </a:tc>
                <a:extLst>
                  <a:ext uri="{0D108BD9-81ED-4DB2-BD59-A6C34878D82A}">
                    <a16:rowId xmlns:a16="http://schemas.microsoft.com/office/drawing/2014/main" val="10006"/>
                  </a:ext>
                </a:extLst>
              </a:tr>
            </a:tbl>
          </a:graphicData>
        </a:graphic>
      </p:graphicFrame>
      <p:sp>
        <p:nvSpPr>
          <p:cNvPr id="15389" name="TextBox 5"/>
          <p:cNvSpPr txBox="1">
            <a:spLocks noChangeArrowheads="1"/>
          </p:cNvSpPr>
          <p:nvPr/>
        </p:nvSpPr>
        <p:spPr bwMode="auto">
          <a:xfrm>
            <a:off x="981658" y="5704589"/>
            <a:ext cx="93224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dirty="0"/>
              <a:t>更多参考：</a:t>
            </a:r>
            <a:r>
              <a:rPr lang="en-US" altLang="zh-CN" sz="2400" dirty="0">
                <a:hlinkClick r:id="rId3"/>
              </a:rPr>
              <a:t>http://www.w3school.com.cn/html5/html5_reference.asp</a:t>
            </a:r>
            <a:endParaRPr lang="zh-CN" altLang="en-US" sz="2400" dirty="0"/>
          </a:p>
        </p:txBody>
      </p:sp>
      <p:pic>
        <p:nvPicPr>
          <p:cNvPr id="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6329" y="1192642"/>
            <a:ext cx="4177915" cy="418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4000" dirty="0" smtClean="0"/>
              <a:t>新增的结构元素 </a:t>
            </a:r>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en-US" altLang="zh-CN" sz="4000" dirty="0" smtClean="0"/>
              <a:t>header</a:t>
            </a:r>
            <a:r>
              <a:rPr lang="zh-CN" altLang="en-US" sz="4000" dirty="0" smtClean="0"/>
              <a:t>元素 </a:t>
            </a:r>
            <a:endParaRPr lang="zh-CN" altLang="en-US" sz="4000" dirty="0"/>
          </a:p>
        </p:txBody>
      </p:sp>
      <p:sp>
        <p:nvSpPr>
          <p:cNvPr id="2" name="内容占位符 1"/>
          <p:cNvSpPr>
            <a:spLocks noGrp="1"/>
          </p:cNvSpPr>
          <p:nvPr>
            <p:ph sz="quarter" idx="10"/>
          </p:nvPr>
        </p:nvSpPr>
        <p:spPr>
          <a:xfrm>
            <a:off x="765558" y="1285894"/>
            <a:ext cx="10092908" cy="1638875"/>
          </a:xfrm>
        </p:spPr>
        <p:txBody>
          <a:bodyPr/>
          <a:lstStyle/>
          <a:p>
            <a:pPr>
              <a:lnSpc>
                <a:spcPts val="3800"/>
              </a:lnSpc>
              <a:spcBef>
                <a:spcPts val="600"/>
              </a:spcBef>
            </a:pPr>
            <a:r>
              <a:rPr lang="en-US" altLang="zh-CN" dirty="0">
                <a:solidFill>
                  <a:srgbClr val="000000"/>
                </a:solidFill>
              </a:rPr>
              <a:t>header</a:t>
            </a:r>
            <a:r>
              <a:rPr lang="zh-CN" altLang="en-US" dirty="0" smtClean="0">
                <a:solidFill>
                  <a:srgbClr val="000000"/>
                </a:solidFill>
                <a:latin typeface="微软雅黑" panose="020B0503020204020204" pitchFamily="34" charset="-122"/>
                <a:ea typeface="微软雅黑" panose="020B0503020204020204" pitchFamily="34" charset="-122"/>
              </a:rPr>
              <a:t>元素是一种</a:t>
            </a:r>
            <a:r>
              <a:rPr lang="zh-CN" altLang="en-US" dirty="0" smtClean="0">
                <a:solidFill>
                  <a:srgbClr val="C00000"/>
                </a:solidFill>
                <a:latin typeface="微软雅黑" panose="020B0503020204020204" pitchFamily="34" charset="-122"/>
                <a:ea typeface="微软雅黑" panose="020B0503020204020204" pitchFamily="34" charset="-122"/>
              </a:rPr>
              <a:t>具有引导和导航作用的结构元素</a:t>
            </a:r>
            <a:r>
              <a:rPr lang="zh-CN" altLang="en-US" dirty="0" smtClean="0">
                <a:solidFill>
                  <a:srgbClr val="000000"/>
                </a:solidFill>
                <a:latin typeface="微软雅黑" panose="020B0503020204020204" pitchFamily="34" charset="-122"/>
                <a:ea typeface="微软雅黑" panose="020B0503020204020204" pitchFamily="34" charset="-122"/>
              </a:rPr>
              <a:t>，通常用来放置整个页面或页面内的一个内容区块的标题、搜索表单、相关的</a:t>
            </a:r>
            <a:r>
              <a:rPr lang="en-US" altLang="zh-CN" dirty="0" smtClean="0">
                <a:solidFill>
                  <a:srgbClr val="000000"/>
                </a:solidFill>
                <a:latin typeface="微软雅黑" panose="020B0503020204020204" pitchFamily="34" charset="-122"/>
                <a:ea typeface="微软雅黑" panose="020B0503020204020204" pitchFamily="34" charset="-122"/>
              </a:rPr>
              <a:t>LOGO</a:t>
            </a:r>
            <a:r>
              <a:rPr lang="zh-CN" altLang="en-US" dirty="0" smtClean="0">
                <a:solidFill>
                  <a:srgbClr val="000000"/>
                </a:solidFill>
                <a:latin typeface="微软雅黑" panose="020B0503020204020204" pitchFamily="34" charset="-122"/>
                <a:ea typeface="微软雅黑" panose="020B0503020204020204" pitchFamily="34" charset="-122"/>
              </a:rPr>
              <a:t>图片等。</a:t>
            </a:r>
            <a:endParaRPr lang="zh-CN" altLang="en-US" dirty="0">
              <a:solidFill>
                <a:srgbClr val="000000"/>
              </a:solidFill>
              <a:latin typeface="微软雅黑" panose="020B0503020204020204" pitchFamily="34" charset="-122"/>
              <a:ea typeface="微软雅黑" panose="020B0503020204020204" pitchFamily="34" charset="-122"/>
            </a:endParaRPr>
          </a:p>
          <a:p>
            <a:endParaRPr lang="zh-CN" altLang="en-US" dirty="0"/>
          </a:p>
        </p:txBody>
      </p:sp>
      <p:sp>
        <p:nvSpPr>
          <p:cNvPr id="3" name="文本框 2"/>
          <p:cNvSpPr txBox="1"/>
          <p:nvPr/>
        </p:nvSpPr>
        <p:spPr>
          <a:xfrm>
            <a:off x="1341822" y="3212901"/>
            <a:ext cx="8788026" cy="584775"/>
          </a:xfrm>
          <a:prstGeom prst="rect">
            <a:avLst/>
          </a:prstGeom>
          <a:solidFill>
            <a:schemeClr val="accent6">
              <a:lumMod val="20000"/>
              <a:lumOff val="80000"/>
            </a:schemeClr>
          </a:solidFill>
        </p:spPr>
        <p:txBody>
          <a:bodyPr wrap="square" rtlCol="0">
            <a:spAutoFit/>
          </a:bodyPr>
          <a:lstStyle/>
          <a:p>
            <a:r>
              <a:rPr lang="en-US" altLang="zh-CN" dirty="0" smtClean="0">
                <a:solidFill>
                  <a:srgbClr val="000000"/>
                </a:solidFill>
              </a:rPr>
              <a:t>     &lt;</a:t>
            </a:r>
            <a:r>
              <a:rPr lang="en-US" altLang="zh-CN" dirty="0">
                <a:solidFill>
                  <a:srgbClr val="000000"/>
                </a:solidFill>
              </a:rPr>
              <a:t>header&gt;&lt;h1&gt;</a:t>
            </a:r>
            <a:r>
              <a:rPr lang="zh-CN" altLang="en-US" dirty="0">
                <a:solidFill>
                  <a:srgbClr val="000000"/>
                </a:solidFill>
              </a:rPr>
              <a:t>页面标题</a:t>
            </a:r>
            <a:r>
              <a:rPr lang="en-US" altLang="zh-CN" dirty="0">
                <a:solidFill>
                  <a:srgbClr val="000000"/>
                </a:solidFill>
              </a:rPr>
              <a:t>&lt;/h1&gt;&lt;/header&gt;</a:t>
            </a:r>
            <a:endParaRPr lang="zh-CN" altLang="en-US" dirty="0">
              <a:solidFill>
                <a:srgbClr val="000000"/>
              </a:solidFill>
            </a:endParaRPr>
          </a:p>
        </p:txBody>
      </p:sp>
      <p:sp>
        <p:nvSpPr>
          <p:cNvPr id="8" name="内容占位符 1"/>
          <p:cNvSpPr>
            <a:spLocks noGrp="1"/>
          </p:cNvSpPr>
          <p:nvPr>
            <p:ph sz="quarter" idx="10"/>
          </p:nvPr>
        </p:nvSpPr>
        <p:spPr>
          <a:xfrm>
            <a:off x="769575" y="4110288"/>
            <a:ext cx="10092908" cy="1638875"/>
          </a:xfrm>
        </p:spPr>
        <p:txBody>
          <a:bodyPr/>
          <a:lstStyle/>
          <a:p>
            <a:pPr>
              <a:lnSpc>
                <a:spcPts val="3800"/>
              </a:lnSpc>
              <a:spcBef>
                <a:spcPts val="600"/>
              </a:spcBef>
            </a:pPr>
            <a:r>
              <a:rPr lang="zh-CN" altLang="en-US" dirty="0">
                <a:solidFill>
                  <a:srgbClr val="C00000"/>
                </a:solidFill>
                <a:latin typeface="微软雅黑" panose="020B0503020204020204" pitchFamily="34" charset="-122"/>
                <a:ea typeface="微软雅黑" panose="020B0503020204020204" pitchFamily="34" charset="-122"/>
              </a:rPr>
              <a:t>一</a:t>
            </a:r>
            <a:r>
              <a:rPr lang="zh-CN" altLang="en-US" dirty="0" smtClean="0">
                <a:solidFill>
                  <a:srgbClr val="C00000"/>
                </a:solidFill>
                <a:latin typeface="微软雅黑" panose="020B0503020204020204" pitchFamily="34" charset="-122"/>
                <a:ea typeface="微软雅黑" panose="020B0503020204020204" pitchFamily="34" charset="-122"/>
              </a:rPr>
              <a:t>个网页内不限制只能有一个</a:t>
            </a:r>
            <a:r>
              <a:rPr lang="en-US" altLang="zh-CN" dirty="0" smtClean="0">
                <a:solidFill>
                  <a:srgbClr val="C00000"/>
                </a:solidFill>
                <a:latin typeface="微软雅黑" panose="020B0503020204020204" pitchFamily="34" charset="-122"/>
                <a:ea typeface="微软雅黑" panose="020B0503020204020204" pitchFamily="34" charset="-122"/>
              </a:rPr>
              <a:t>header</a:t>
            </a:r>
            <a:r>
              <a:rPr lang="zh-CN" altLang="en-US" dirty="0" smtClean="0">
                <a:solidFill>
                  <a:srgbClr val="C00000"/>
                </a:solidFill>
                <a:latin typeface="微软雅黑" panose="020B0503020204020204" pitchFamily="34" charset="-122"/>
                <a:ea typeface="微软雅黑" panose="020B0503020204020204" pitchFamily="34" charset="-122"/>
              </a:rPr>
              <a:t>元素</a:t>
            </a:r>
            <a:r>
              <a:rPr lang="zh-CN" altLang="en-US" dirty="0" smtClean="0">
                <a:solidFill>
                  <a:srgbClr val="000000"/>
                </a:solidFill>
                <a:latin typeface="微软雅黑" panose="020B0503020204020204" pitchFamily="34" charset="-122"/>
                <a:ea typeface="微软雅黑" panose="020B0503020204020204" pitchFamily="34" charset="-122"/>
              </a:rPr>
              <a:t>，可以拥有多个，可以为每个内容区域块添加</a:t>
            </a:r>
            <a:r>
              <a:rPr lang="en-US" altLang="zh-CN" dirty="0">
                <a:solidFill>
                  <a:srgbClr val="000000"/>
                </a:solidFill>
                <a:latin typeface="微软雅黑" panose="020B0503020204020204" pitchFamily="34" charset="-122"/>
                <a:ea typeface="微软雅黑" panose="020B0503020204020204" pitchFamily="34" charset="-122"/>
              </a:rPr>
              <a:t>header</a:t>
            </a:r>
            <a:r>
              <a:rPr lang="zh-CN" altLang="en-US" dirty="0">
                <a:solidFill>
                  <a:srgbClr val="000000"/>
                </a:solidFill>
                <a:latin typeface="微软雅黑" panose="020B0503020204020204" pitchFamily="34" charset="-122"/>
                <a:ea typeface="微软雅黑" panose="020B0503020204020204" pitchFamily="34" charset="-122"/>
              </a:rPr>
              <a:t>元素</a:t>
            </a:r>
            <a:r>
              <a:rPr lang="zh-CN" altLang="en-US" dirty="0" smtClean="0">
                <a:solidFill>
                  <a:srgbClr val="000000"/>
                </a:solidFill>
                <a:latin typeface="微软雅黑" panose="020B0503020204020204" pitchFamily="34" charset="-122"/>
                <a:ea typeface="微软雅黑" panose="020B0503020204020204" pitchFamily="34" charset="-122"/>
              </a:rPr>
              <a:t>。</a:t>
            </a:r>
            <a:endParaRPr lang="zh-CN" altLang="en-US" dirty="0">
              <a:solidFill>
                <a:srgbClr val="000000"/>
              </a:solidFill>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40827227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en-US" altLang="zh-CN" sz="4000" dirty="0" smtClean="0"/>
              <a:t>header</a:t>
            </a:r>
            <a:r>
              <a:rPr lang="zh-CN" altLang="en-US" sz="4000" dirty="0" smtClean="0"/>
              <a:t>元素 </a:t>
            </a:r>
            <a:endParaRPr lang="zh-CN" altLang="en-US" sz="4000" dirty="0"/>
          </a:p>
        </p:txBody>
      </p:sp>
      <p:sp>
        <p:nvSpPr>
          <p:cNvPr id="3" name="文本框 2"/>
          <p:cNvSpPr txBox="1"/>
          <p:nvPr/>
        </p:nvSpPr>
        <p:spPr>
          <a:xfrm>
            <a:off x="1197756" y="1412076"/>
            <a:ext cx="5258409" cy="3970318"/>
          </a:xfrm>
          <a:prstGeom prst="rect">
            <a:avLst/>
          </a:prstGeom>
          <a:solidFill>
            <a:schemeClr val="accent6">
              <a:lumMod val="20000"/>
              <a:lumOff val="80000"/>
            </a:schemeClr>
          </a:solidFill>
        </p:spPr>
        <p:txBody>
          <a:bodyPr wrap="square" rtlCol="0">
            <a:spAutoFit/>
          </a:bodyPr>
          <a:lstStyle/>
          <a:p>
            <a:r>
              <a:rPr lang="en-US" altLang="zh-CN" sz="2800" dirty="0">
                <a:solidFill>
                  <a:srgbClr val="0000FF"/>
                </a:solidFill>
              </a:rPr>
              <a:t>&lt;header&gt;</a:t>
            </a:r>
          </a:p>
          <a:p>
            <a:r>
              <a:rPr lang="en-US" altLang="zh-CN" sz="2800" dirty="0">
                <a:solidFill>
                  <a:srgbClr val="000000"/>
                </a:solidFill>
              </a:rPr>
              <a:t>    	&lt;h1&gt;</a:t>
            </a:r>
            <a:r>
              <a:rPr lang="zh-CN" altLang="en-US" sz="2800" dirty="0">
                <a:solidFill>
                  <a:srgbClr val="000000"/>
                </a:solidFill>
              </a:rPr>
              <a:t>网页标题</a:t>
            </a:r>
            <a:r>
              <a:rPr lang="en-US" altLang="zh-CN" sz="2800" dirty="0">
                <a:solidFill>
                  <a:srgbClr val="000000"/>
                </a:solidFill>
              </a:rPr>
              <a:t>&lt;/h1&gt;</a:t>
            </a:r>
          </a:p>
          <a:p>
            <a:r>
              <a:rPr lang="en-US" altLang="zh-CN" sz="2800" dirty="0" smtClean="0">
                <a:solidFill>
                  <a:srgbClr val="0000FF"/>
                </a:solidFill>
              </a:rPr>
              <a:t>&lt;/</a:t>
            </a:r>
            <a:r>
              <a:rPr lang="en-US" altLang="zh-CN" sz="2800" dirty="0">
                <a:solidFill>
                  <a:srgbClr val="0000FF"/>
                </a:solidFill>
              </a:rPr>
              <a:t>header&gt;</a:t>
            </a:r>
          </a:p>
          <a:p>
            <a:r>
              <a:rPr lang="en-US" altLang="zh-CN" sz="2800" dirty="0" smtClean="0">
                <a:solidFill>
                  <a:srgbClr val="000000"/>
                </a:solidFill>
              </a:rPr>
              <a:t>&lt;</a:t>
            </a:r>
            <a:r>
              <a:rPr lang="en-US" altLang="zh-CN" sz="2800" dirty="0">
                <a:solidFill>
                  <a:srgbClr val="000000"/>
                </a:solidFill>
              </a:rPr>
              <a:t>article&gt;</a:t>
            </a:r>
          </a:p>
          <a:p>
            <a:r>
              <a:rPr lang="en-US" altLang="zh-CN" sz="2800" dirty="0">
                <a:solidFill>
                  <a:srgbClr val="000000"/>
                </a:solidFill>
              </a:rPr>
              <a:t>    	</a:t>
            </a:r>
            <a:r>
              <a:rPr lang="en-US" altLang="zh-CN" sz="2800" dirty="0">
                <a:solidFill>
                  <a:srgbClr val="008000"/>
                </a:solidFill>
              </a:rPr>
              <a:t>&lt;header&gt;</a:t>
            </a:r>
          </a:p>
          <a:p>
            <a:r>
              <a:rPr lang="en-US" altLang="zh-CN" sz="2800" dirty="0">
                <a:solidFill>
                  <a:srgbClr val="000000"/>
                </a:solidFill>
              </a:rPr>
              <a:t>        	</a:t>
            </a:r>
            <a:r>
              <a:rPr lang="en-US" altLang="zh-CN" sz="2800" dirty="0" smtClean="0">
                <a:solidFill>
                  <a:srgbClr val="000000"/>
                </a:solidFill>
              </a:rPr>
              <a:t>	&lt;</a:t>
            </a:r>
            <a:r>
              <a:rPr lang="en-US" altLang="zh-CN" sz="2800" dirty="0">
                <a:solidFill>
                  <a:srgbClr val="000000"/>
                </a:solidFill>
              </a:rPr>
              <a:t>h1&gt;</a:t>
            </a:r>
            <a:r>
              <a:rPr lang="zh-CN" altLang="en-US" sz="2800" dirty="0">
                <a:solidFill>
                  <a:srgbClr val="000000"/>
                </a:solidFill>
              </a:rPr>
              <a:t>文章标题</a:t>
            </a:r>
            <a:r>
              <a:rPr lang="en-US" altLang="zh-CN" sz="2800" dirty="0">
                <a:solidFill>
                  <a:srgbClr val="000000"/>
                </a:solidFill>
              </a:rPr>
              <a:t>&lt;/h1&gt;</a:t>
            </a:r>
          </a:p>
          <a:p>
            <a:r>
              <a:rPr lang="en-US" altLang="zh-CN" sz="2800" dirty="0">
                <a:solidFill>
                  <a:srgbClr val="000000"/>
                </a:solidFill>
              </a:rPr>
              <a:t>    	</a:t>
            </a:r>
            <a:r>
              <a:rPr lang="en-US" altLang="zh-CN" sz="2800" dirty="0">
                <a:solidFill>
                  <a:srgbClr val="008000"/>
                </a:solidFill>
              </a:rPr>
              <a:t>&lt;/header&gt;    </a:t>
            </a:r>
          </a:p>
          <a:p>
            <a:r>
              <a:rPr lang="en-US" altLang="zh-CN" sz="2800" dirty="0">
                <a:solidFill>
                  <a:srgbClr val="000000"/>
                </a:solidFill>
              </a:rPr>
              <a:t>    	&lt;p&gt;</a:t>
            </a:r>
            <a:r>
              <a:rPr lang="zh-CN" altLang="en-US" sz="2800" dirty="0">
                <a:solidFill>
                  <a:srgbClr val="000000"/>
                </a:solidFill>
              </a:rPr>
              <a:t>文章正文</a:t>
            </a:r>
            <a:r>
              <a:rPr lang="en-US" altLang="zh-CN" sz="2800" dirty="0">
                <a:solidFill>
                  <a:srgbClr val="000000"/>
                </a:solidFill>
              </a:rPr>
              <a:t>&lt;/p&gt;</a:t>
            </a:r>
          </a:p>
          <a:p>
            <a:r>
              <a:rPr lang="en-US" altLang="zh-CN" sz="2800" dirty="0" smtClean="0">
                <a:solidFill>
                  <a:srgbClr val="000000"/>
                </a:solidFill>
              </a:rPr>
              <a:t>&lt;/</a:t>
            </a:r>
            <a:r>
              <a:rPr lang="en-US" altLang="zh-CN" sz="2800" dirty="0">
                <a:solidFill>
                  <a:srgbClr val="000000"/>
                </a:solidFill>
              </a:rPr>
              <a:t>article&gt;</a:t>
            </a:r>
            <a:endParaRPr lang="zh-CN" altLang="en-US" sz="2800" dirty="0">
              <a:solidFill>
                <a:srgbClr val="000000"/>
              </a:solidFill>
            </a:endParaRPr>
          </a:p>
        </p:txBody>
      </p:sp>
      <p:pic>
        <p:nvPicPr>
          <p:cNvPr id="6" name="图片 5"/>
          <p:cNvPicPr>
            <a:picLocks noChangeAspect="1"/>
          </p:cNvPicPr>
          <p:nvPr/>
        </p:nvPicPr>
        <p:blipFill>
          <a:blip r:embed="rId3"/>
          <a:stretch>
            <a:fillRect/>
          </a:stretch>
        </p:blipFill>
        <p:spPr>
          <a:xfrm>
            <a:off x="7638800" y="1407376"/>
            <a:ext cx="2179360" cy="2381730"/>
          </a:xfrm>
          <a:prstGeom prst="rect">
            <a:avLst/>
          </a:prstGeom>
          <a:effectLst>
            <a:outerShdw blurRad="63500" sx="102000" sy="102000" algn="ctr" rotWithShape="0">
              <a:schemeClr val="accent4">
                <a:alpha val="40000"/>
              </a:schemeClr>
            </a:outerShdw>
          </a:effectLst>
        </p:spPr>
      </p:pic>
      <p:sp>
        <p:nvSpPr>
          <p:cNvPr id="9" name="文本框 8"/>
          <p:cNvSpPr txBox="1"/>
          <p:nvPr/>
        </p:nvSpPr>
        <p:spPr>
          <a:xfrm>
            <a:off x="7627376" y="4859174"/>
            <a:ext cx="3139345" cy="523220"/>
          </a:xfrm>
          <a:prstGeom prst="rect">
            <a:avLst/>
          </a:prstGeom>
          <a:noFill/>
        </p:spPr>
        <p:txBody>
          <a:bodyPr wrap="square" rtlCol="0">
            <a:spAutoFit/>
          </a:bodyPr>
          <a:lstStyle/>
          <a:p>
            <a:r>
              <a:rPr lang="en-US" altLang="zh-CN" sz="2800" dirty="0" smtClean="0">
                <a:solidFill>
                  <a:srgbClr val="000000"/>
                </a:solidFill>
              </a:rPr>
              <a:t>demo2_1.html</a:t>
            </a:r>
            <a:endParaRPr lang="zh-CN" altLang="en-US" sz="2800" dirty="0">
              <a:solidFill>
                <a:srgbClr val="000000"/>
              </a:solidFill>
            </a:endParaRPr>
          </a:p>
        </p:txBody>
      </p:sp>
    </p:spTree>
    <p:extLst>
      <p:ext uri="{BB962C8B-B14F-4D97-AF65-F5344CB8AC3E}">
        <p14:creationId xmlns:p14="http://schemas.microsoft.com/office/powerpoint/2010/main" val="26627178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en-US" altLang="zh-CN" sz="4000" dirty="0" err="1" smtClean="0"/>
              <a:t>nav</a:t>
            </a:r>
            <a:r>
              <a:rPr lang="zh-CN" altLang="en-US" sz="4000" dirty="0" smtClean="0"/>
              <a:t>元素 </a:t>
            </a:r>
            <a:endParaRPr lang="zh-CN" altLang="en-US" sz="4000" dirty="0"/>
          </a:p>
        </p:txBody>
      </p:sp>
      <p:sp>
        <p:nvSpPr>
          <p:cNvPr id="2" name="内容占位符 1"/>
          <p:cNvSpPr>
            <a:spLocks noGrp="1"/>
          </p:cNvSpPr>
          <p:nvPr>
            <p:ph sz="quarter" idx="10"/>
          </p:nvPr>
        </p:nvSpPr>
        <p:spPr>
          <a:xfrm>
            <a:off x="765558" y="1285894"/>
            <a:ext cx="10092908" cy="1638875"/>
          </a:xfrm>
        </p:spPr>
        <p:txBody>
          <a:bodyPr/>
          <a:lstStyle/>
          <a:p>
            <a:pPr>
              <a:lnSpc>
                <a:spcPts val="3800"/>
              </a:lnSpc>
              <a:spcBef>
                <a:spcPts val="600"/>
              </a:spcBef>
            </a:pPr>
            <a:r>
              <a:rPr lang="en-US" altLang="zh-CN" dirty="0" err="1" smtClean="0">
                <a:solidFill>
                  <a:srgbClr val="000000"/>
                </a:solidFill>
              </a:rPr>
              <a:t>nav</a:t>
            </a:r>
            <a:r>
              <a:rPr lang="zh-CN" altLang="en-US" dirty="0" smtClean="0">
                <a:solidFill>
                  <a:srgbClr val="000000"/>
                </a:solidFill>
                <a:latin typeface="微软雅黑" panose="020B0503020204020204" pitchFamily="34" charset="-122"/>
                <a:ea typeface="微软雅黑" panose="020B0503020204020204" pitchFamily="34" charset="-122"/>
              </a:rPr>
              <a:t>元素是一个可以用来作为</a:t>
            </a:r>
            <a:r>
              <a:rPr lang="zh-CN" altLang="en-US" dirty="0" smtClean="0">
                <a:solidFill>
                  <a:srgbClr val="C00000"/>
                </a:solidFill>
                <a:latin typeface="微软雅黑" panose="020B0503020204020204" pitchFamily="34" charset="-122"/>
                <a:ea typeface="微软雅黑" panose="020B0503020204020204" pitchFamily="34" charset="-122"/>
              </a:rPr>
              <a:t>页面导航的链接组</a:t>
            </a:r>
            <a:r>
              <a:rPr lang="zh-CN" altLang="en-US" dirty="0" smtClean="0">
                <a:solidFill>
                  <a:srgbClr val="000000"/>
                </a:solidFill>
                <a:latin typeface="微软雅黑" panose="020B0503020204020204" pitchFamily="34" charset="-122"/>
                <a:ea typeface="微软雅黑" panose="020B0503020204020204" pitchFamily="34" charset="-122"/>
              </a:rPr>
              <a:t>，其中的导航元素链接到其他页面或当前页面的其他部分。</a:t>
            </a:r>
            <a:endParaRPr lang="zh-CN" altLang="en-US" dirty="0">
              <a:solidFill>
                <a:srgbClr val="000000"/>
              </a:solidFill>
              <a:latin typeface="微软雅黑" panose="020B0503020204020204" pitchFamily="34" charset="-122"/>
              <a:ea typeface="微软雅黑" panose="020B0503020204020204" pitchFamily="34" charset="-122"/>
            </a:endParaRPr>
          </a:p>
          <a:p>
            <a:endParaRPr lang="zh-CN" altLang="en-US" dirty="0"/>
          </a:p>
        </p:txBody>
      </p:sp>
      <p:sp>
        <p:nvSpPr>
          <p:cNvPr id="3" name="文本框 2"/>
          <p:cNvSpPr txBox="1"/>
          <p:nvPr/>
        </p:nvSpPr>
        <p:spPr>
          <a:xfrm>
            <a:off x="2068368" y="2420538"/>
            <a:ext cx="7487288" cy="2369880"/>
          </a:xfrm>
          <a:prstGeom prst="rect">
            <a:avLst/>
          </a:prstGeom>
          <a:solidFill>
            <a:schemeClr val="accent6">
              <a:lumMod val="20000"/>
              <a:lumOff val="80000"/>
            </a:schemeClr>
          </a:solidFill>
        </p:spPr>
        <p:txBody>
          <a:bodyPr wrap="square" rtlCol="0">
            <a:spAutoFit/>
          </a:bodyPr>
          <a:lstStyle/>
          <a:p>
            <a:r>
              <a:rPr lang="en-US" altLang="zh-CN" sz="2800" dirty="0">
                <a:solidFill>
                  <a:srgbClr val="000000"/>
                </a:solidFill>
              </a:rPr>
              <a:t>     </a:t>
            </a:r>
            <a:r>
              <a:rPr lang="en-US" altLang="zh-CN" sz="2400" dirty="0">
                <a:solidFill>
                  <a:srgbClr val="000000"/>
                </a:solidFill>
              </a:rPr>
              <a:t>&lt;</a:t>
            </a:r>
            <a:r>
              <a:rPr lang="en-US" altLang="zh-CN" sz="2400" dirty="0" err="1">
                <a:solidFill>
                  <a:srgbClr val="000000"/>
                </a:solidFill>
              </a:rPr>
              <a:t>nav</a:t>
            </a:r>
            <a:r>
              <a:rPr lang="en-US" altLang="zh-CN" sz="2400" dirty="0">
                <a:solidFill>
                  <a:srgbClr val="000000"/>
                </a:solidFill>
              </a:rPr>
              <a:t>&gt;</a:t>
            </a:r>
          </a:p>
          <a:p>
            <a:r>
              <a:rPr lang="en-US" altLang="zh-CN" sz="2400" dirty="0">
                <a:solidFill>
                  <a:srgbClr val="000000"/>
                </a:solidFill>
              </a:rPr>
              <a:t>       </a:t>
            </a:r>
            <a:r>
              <a:rPr lang="en-US" altLang="zh-CN" sz="2400" dirty="0" smtClean="0">
                <a:solidFill>
                  <a:srgbClr val="000000"/>
                </a:solidFill>
              </a:rPr>
              <a:t>   </a:t>
            </a:r>
            <a:r>
              <a:rPr lang="en-US" altLang="zh-CN" sz="2400" dirty="0">
                <a:solidFill>
                  <a:srgbClr val="000000"/>
                </a:solidFill>
              </a:rPr>
              <a:t>&lt;</a:t>
            </a:r>
            <a:r>
              <a:rPr lang="en-US" altLang="zh-CN" sz="2400" dirty="0" err="1">
                <a:solidFill>
                  <a:srgbClr val="000000"/>
                </a:solidFill>
              </a:rPr>
              <a:t>ul</a:t>
            </a:r>
            <a:r>
              <a:rPr lang="en-US" altLang="zh-CN" sz="2400" dirty="0">
                <a:solidFill>
                  <a:srgbClr val="000000"/>
                </a:solidFill>
              </a:rPr>
              <a:t>&gt;</a:t>
            </a:r>
          </a:p>
          <a:p>
            <a:r>
              <a:rPr lang="en-US" altLang="zh-CN" sz="2400" dirty="0">
                <a:solidFill>
                  <a:srgbClr val="000000"/>
                </a:solidFill>
              </a:rPr>
              <a:t>            </a:t>
            </a:r>
            <a:r>
              <a:rPr lang="en-US" altLang="zh-CN" sz="2400" dirty="0" smtClean="0">
                <a:solidFill>
                  <a:srgbClr val="000000"/>
                </a:solidFill>
              </a:rPr>
              <a:t>    &lt;</a:t>
            </a:r>
            <a:r>
              <a:rPr lang="en-US" altLang="zh-CN" sz="2400" dirty="0">
                <a:solidFill>
                  <a:srgbClr val="000000"/>
                </a:solidFill>
              </a:rPr>
              <a:t>li&gt;&lt;a </a:t>
            </a:r>
            <a:r>
              <a:rPr lang="en-US" altLang="zh-CN" sz="2400" dirty="0" err="1">
                <a:solidFill>
                  <a:srgbClr val="000000"/>
                </a:solidFill>
              </a:rPr>
              <a:t>href</a:t>
            </a:r>
            <a:r>
              <a:rPr lang="en-US" altLang="zh-CN" sz="2400" dirty="0">
                <a:solidFill>
                  <a:srgbClr val="000000"/>
                </a:solidFill>
              </a:rPr>
              <a:t>="/"&gt;</a:t>
            </a:r>
            <a:r>
              <a:rPr lang="zh-CN" altLang="en-US" sz="2400" dirty="0">
                <a:solidFill>
                  <a:srgbClr val="000000"/>
                </a:solidFill>
              </a:rPr>
              <a:t>主页</a:t>
            </a:r>
            <a:r>
              <a:rPr lang="en-US" altLang="zh-CN" sz="2400" dirty="0">
                <a:solidFill>
                  <a:srgbClr val="000000"/>
                </a:solidFill>
              </a:rPr>
              <a:t>&lt;/a&gt;&lt;/li&gt;</a:t>
            </a:r>
          </a:p>
          <a:p>
            <a:r>
              <a:rPr lang="en-US" altLang="zh-CN" sz="2400" dirty="0">
                <a:solidFill>
                  <a:srgbClr val="000000"/>
                </a:solidFill>
              </a:rPr>
              <a:t>            </a:t>
            </a:r>
            <a:r>
              <a:rPr lang="en-US" altLang="zh-CN" sz="2400" dirty="0" smtClean="0">
                <a:solidFill>
                  <a:srgbClr val="000000"/>
                </a:solidFill>
              </a:rPr>
              <a:t>    &lt;</a:t>
            </a:r>
            <a:r>
              <a:rPr lang="en-US" altLang="zh-CN" sz="2400" dirty="0">
                <a:solidFill>
                  <a:srgbClr val="000000"/>
                </a:solidFill>
              </a:rPr>
              <a:t>li&gt;&lt;a </a:t>
            </a:r>
            <a:r>
              <a:rPr lang="en-US" altLang="zh-CN" sz="2400" dirty="0" err="1">
                <a:solidFill>
                  <a:srgbClr val="000000"/>
                </a:solidFill>
              </a:rPr>
              <a:t>href</a:t>
            </a:r>
            <a:r>
              <a:rPr lang="en-US" altLang="zh-CN" sz="2400" dirty="0">
                <a:solidFill>
                  <a:srgbClr val="000000"/>
                </a:solidFill>
              </a:rPr>
              <a:t>="/events"&gt;</a:t>
            </a:r>
            <a:r>
              <a:rPr lang="zh-CN" altLang="en-US" sz="2400" dirty="0">
                <a:solidFill>
                  <a:srgbClr val="000000"/>
                </a:solidFill>
              </a:rPr>
              <a:t>开发文档</a:t>
            </a:r>
            <a:r>
              <a:rPr lang="en-US" altLang="zh-CN" sz="2400" dirty="0">
                <a:solidFill>
                  <a:srgbClr val="000000"/>
                </a:solidFill>
              </a:rPr>
              <a:t>&lt;/a&gt;&lt;/li&gt;</a:t>
            </a:r>
          </a:p>
          <a:p>
            <a:r>
              <a:rPr lang="en-US" altLang="zh-CN" sz="2400" dirty="0">
                <a:solidFill>
                  <a:srgbClr val="000000"/>
                </a:solidFill>
              </a:rPr>
              <a:t> </a:t>
            </a:r>
            <a:r>
              <a:rPr lang="en-US" altLang="zh-CN" sz="2400" dirty="0" smtClean="0">
                <a:solidFill>
                  <a:srgbClr val="000000"/>
                </a:solidFill>
              </a:rPr>
              <a:t>         &lt;/</a:t>
            </a:r>
            <a:r>
              <a:rPr lang="en-US" altLang="zh-CN" sz="2400" dirty="0" err="1">
                <a:solidFill>
                  <a:srgbClr val="000000"/>
                </a:solidFill>
              </a:rPr>
              <a:t>ul</a:t>
            </a:r>
            <a:r>
              <a:rPr lang="en-US" altLang="zh-CN" sz="2400" dirty="0">
                <a:solidFill>
                  <a:srgbClr val="000000"/>
                </a:solidFill>
              </a:rPr>
              <a:t>&gt;</a:t>
            </a:r>
          </a:p>
          <a:p>
            <a:r>
              <a:rPr lang="en-US" altLang="zh-CN" sz="2400" dirty="0">
                <a:solidFill>
                  <a:srgbClr val="000000"/>
                </a:solidFill>
              </a:rPr>
              <a:t>    &lt;/</a:t>
            </a:r>
            <a:r>
              <a:rPr lang="en-US" altLang="zh-CN" sz="2400" dirty="0" err="1">
                <a:solidFill>
                  <a:srgbClr val="000000"/>
                </a:solidFill>
              </a:rPr>
              <a:t>nav</a:t>
            </a:r>
            <a:r>
              <a:rPr lang="en-US" altLang="zh-CN" sz="2400" dirty="0">
                <a:solidFill>
                  <a:srgbClr val="000000"/>
                </a:solidFill>
              </a:rPr>
              <a:t>&gt;</a:t>
            </a:r>
            <a:endParaRPr lang="zh-CN" altLang="en-US" sz="2400" dirty="0">
              <a:solidFill>
                <a:srgbClr val="000000"/>
              </a:solidFill>
            </a:endParaRPr>
          </a:p>
        </p:txBody>
      </p:sp>
      <p:sp>
        <p:nvSpPr>
          <p:cNvPr id="8" name="内容占位符 1"/>
          <p:cNvSpPr>
            <a:spLocks noGrp="1"/>
          </p:cNvSpPr>
          <p:nvPr>
            <p:ph sz="quarter" idx="10"/>
          </p:nvPr>
        </p:nvSpPr>
        <p:spPr>
          <a:xfrm>
            <a:off x="788172" y="4881508"/>
            <a:ext cx="10092908" cy="1638875"/>
          </a:xfrm>
        </p:spPr>
        <p:txBody>
          <a:bodyPr/>
          <a:lstStyle/>
          <a:p>
            <a:pPr>
              <a:lnSpc>
                <a:spcPts val="3800"/>
              </a:lnSpc>
              <a:spcBef>
                <a:spcPts val="600"/>
              </a:spcBef>
            </a:pPr>
            <a:r>
              <a:rPr lang="zh-CN" altLang="en-US" dirty="0">
                <a:solidFill>
                  <a:srgbClr val="C00000"/>
                </a:solidFill>
                <a:latin typeface="微软雅黑" panose="020B0503020204020204" pitchFamily="34" charset="-122"/>
                <a:ea typeface="微软雅黑" panose="020B0503020204020204" pitchFamily="34" charset="-122"/>
              </a:rPr>
              <a:t>一</a:t>
            </a:r>
            <a:r>
              <a:rPr lang="zh-CN" altLang="en-US" dirty="0" smtClean="0">
                <a:solidFill>
                  <a:srgbClr val="C00000"/>
                </a:solidFill>
                <a:latin typeface="微软雅黑" panose="020B0503020204020204" pitchFamily="34" charset="-122"/>
                <a:ea typeface="微软雅黑" panose="020B0503020204020204" pitchFamily="34" charset="-122"/>
              </a:rPr>
              <a:t>个网页可以拥有多个</a:t>
            </a:r>
            <a:r>
              <a:rPr lang="en-US" altLang="zh-CN" dirty="0" err="1" smtClean="0">
                <a:solidFill>
                  <a:srgbClr val="C00000"/>
                </a:solidFill>
                <a:latin typeface="微软雅黑" panose="020B0503020204020204" pitchFamily="34" charset="-122"/>
                <a:ea typeface="微软雅黑" panose="020B0503020204020204" pitchFamily="34" charset="-122"/>
              </a:rPr>
              <a:t>nav</a:t>
            </a:r>
            <a:r>
              <a:rPr lang="zh-CN" altLang="en-US" dirty="0" smtClean="0">
                <a:solidFill>
                  <a:srgbClr val="C00000"/>
                </a:solidFill>
                <a:latin typeface="微软雅黑" panose="020B0503020204020204" pitchFamily="34" charset="-122"/>
                <a:ea typeface="微软雅黑" panose="020B0503020204020204" pitchFamily="34" charset="-122"/>
              </a:rPr>
              <a:t>元素，作为页面整体或不同部分的导航。</a:t>
            </a:r>
            <a:endParaRPr lang="en-US" altLang="zh-CN" dirty="0" smtClean="0">
              <a:solidFill>
                <a:srgbClr val="C00000"/>
              </a:solidFill>
              <a:latin typeface="微软雅黑" panose="020B0503020204020204" pitchFamily="34" charset="-122"/>
              <a:ea typeface="微软雅黑" panose="020B0503020204020204" pitchFamily="34" charset="-122"/>
            </a:endParaRPr>
          </a:p>
          <a:p>
            <a:pPr>
              <a:lnSpc>
                <a:spcPts val="3800"/>
              </a:lnSpc>
              <a:spcBef>
                <a:spcPts val="600"/>
              </a:spcBef>
            </a:pPr>
            <a:r>
              <a:rPr lang="zh-CN" altLang="en-US" dirty="0" smtClean="0">
                <a:solidFill>
                  <a:srgbClr val="C00000"/>
                </a:solidFill>
                <a:latin typeface="微软雅黑" panose="020B0503020204020204" pitchFamily="34" charset="-122"/>
                <a:ea typeface="微软雅黑" panose="020B0503020204020204" pitchFamily="34" charset="-122"/>
              </a:rPr>
              <a:t>并不是所有的链接都要放进</a:t>
            </a:r>
            <a:r>
              <a:rPr lang="en-US" altLang="zh-CN" dirty="0" err="1" smtClean="0">
                <a:solidFill>
                  <a:srgbClr val="C00000"/>
                </a:solidFill>
                <a:latin typeface="微软雅黑" panose="020B0503020204020204" pitchFamily="34" charset="-122"/>
                <a:ea typeface="微软雅黑" panose="020B0503020204020204" pitchFamily="34" charset="-122"/>
              </a:rPr>
              <a:t>nav</a:t>
            </a:r>
            <a:r>
              <a:rPr lang="zh-CN" altLang="en-US" dirty="0" smtClean="0">
                <a:solidFill>
                  <a:srgbClr val="C00000"/>
                </a:solidFill>
                <a:latin typeface="微软雅黑" panose="020B0503020204020204" pitchFamily="34" charset="-122"/>
                <a:ea typeface="微软雅黑" panose="020B0503020204020204" pitchFamily="34" charset="-122"/>
              </a:rPr>
              <a:t>元素。</a:t>
            </a:r>
            <a:endParaRPr lang="zh-CN" altLang="en-US"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331318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en-US" altLang="zh-CN" sz="4000" dirty="0" smtClean="0"/>
              <a:t>article</a:t>
            </a:r>
            <a:r>
              <a:rPr lang="zh-CN" altLang="en-US" sz="4000" dirty="0" smtClean="0"/>
              <a:t>元素 </a:t>
            </a:r>
            <a:endParaRPr lang="zh-CN" altLang="en-US" sz="4000" dirty="0"/>
          </a:p>
        </p:txBody>
      </p:sp>
      <p:sp>
        <p:nvSpPr>
          <p:cNvPr id="2" name="内容占位符 1"/>
          <p:cNvSpPr>
            <a:spLocks noGrp="1"/>
          </p:cNvSpPr>
          <p:nvPr>
            <p:ph sz="quarter" idx="10"/>
          </p:nvPr>
        </p:nvSpPr>
        <p:spPr>
          <a:xfrm>
            <a:off x="765558" y="1195977"/>
            <a:ext cx="10092908" cy="1080495"/>
          </a:xfrm>
        </p:spPr>
        <p:txBody>
          <a:bodyPr/>
          <a:lstStyle/>
          <a:p>
            <a:pPr>
              <a:lnSpc>
                <a:spcPts val="3800"/>
              </a:lnSpc>
              <a:spcBef>
                <a:spcPts val="600"/>
              </a:spcBef>
            </a:pPr>
            <a:r>
              <a:rPr lang="en-US" altLang="zh-CN" dirty="0" smtClean="0">
                <a:solidFill>
                  <a:srgbClr val="000000"/>
                </a:solidFill>
              </a:rPr>
              <a:t>article</a:t>
            </a:r>
            <a:r>
              <a:rPr lang="zh-CN" altLang="en-US" dirty="0" smtClean="0">
                <a:solidFill>
                  <a:srgbClr val="000000"/>
                </a:solidFill>
                <a:latin typeface="微软雅黑" panose="020B0503020204020204" pitchFamily="34" charset="-122"/>
                <a:ea typeface="微软雅黑" panose="020B0503020204020204" pitchFamily="34" charset="-122"/>
              </a:rPr>
              <a:t>元素代表文档、页面或应用程序中独立、完整的、</a:t>
            </a:r>
            <a:r>
              <a:rPr lang="zh-CN" altLang="en-US" dirty="0" smtClean="0">
                <a:solidFill>
                  <a:srgbClr val="C00000"/>
                </a:solidFill>
                <a:latin typeface="微软雅黑" panose="020B0503020204020204" pitchFamily="34" charset="-122"/>
                <a:ea typeface="微软雅黑" panose="020B0503020204020204" pitchFamily="34" charset="-122"/>
              </a:rPr>
              <a:t>可以独立被外部引用的内容</a:t>
            </a:r>
            <a:r>
              <a:rPr lang="zh-CN" altLang="en-US" dirty="0" smtClean="0">
                <a:solidFill>
                  <a:srgbClr val="000000"/>
                </a:solidFill>
                <a:latin typeface="微软雅黑" panose="020B0503020204020204" pitchFamily="34" charset="-122"/>
                <a:ea typeface="微软雅黑" panose="020B0503020204020204" pitchFamily="34" charset="-122"/>
              </a:rPr>
              <a:t>。可以是一篇博客、一段评论</a:t>
            </a:r>
            <a:r>
              <a:rPr lang="en-US" altLang="zh-CN" dirty="0" smtClean="0">
                <a:solidFill>
                  <a:srgbClr val="000000"/>
                </a:solidFill>
                <a:latin typeface="微软雅黑" panose="020B0503020204020204" pitchFamily="34" charset="-122"/>
                <a:ea typeface="微软雅黑" panose="020B0503020204020204" pitchFamily="34" charset="-122"/>
              </a:rPr>
              <a:t>…</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068367" y="2348505"/>
            <a:ext cx="7989447" cy="3785652"/>
          </a:xfrm>
          <a:prstGeom prst="rect">
            <a:avLst/>
          </a:prstGeom>
          <a:solidFill>
            <a:schemeClr val="accent6">
              <a:lumMod val="20000"/>
              <a:lumOff val="80000"/>
            </a:schemeClr>
          </a:solidFill>
        </p:spPr>
        <p:txBody>
          <a:bodyPr wrap="square" rtlCol="0">
            <a:spAutoFit/>
          </a:bodyPr>
          <a:lstStyle/>
          <a:p>
            <a:r>
              <a:rPr lang="en-US" altLang="zh-CN" sz="2400" dirty="0">
                <a:solidFill>
                  <a:srgbClr val="000000"/>
                </a:solidFill>
              </a:rPr>
              <a:t>&lt;article&gt;  </a:t>
            </a:r>
          </a:p>
          <a:p>
            <a:r>
              <a:rPr lang="en-US" altLang="zh-CN" sz="2400" dirty="0">
                <a:solidFill>
                  <a:srgbClr val="000000"/>
                </a:solidFill>
              </a:rPr>
              <a:t>    </a:t>
            </a:r>
            <a:r>
              <a:rPr lang="en-US" altLang="zh-CN" sz="2400" dirty="0" smtClean="0">
                <a:solidFill>
                  <a:srgbClr val="000000"/>
                </a:solidFill>
              </a:rPr>
              <a:t>  &lt;</a:t>
            </a:r>
            <a:r>
              <a:rPr lang="en-US" altLang="zh-CN" sz="2400" dirty="0">
                <a:solidFill>
                  <a:srgbClr val="000000"/>
                </a:solidFill>
              </a:rPr>
              <a:t>header&gt;    </a:t>
            </a:r>
          </a:p>
          <a:p>
            <a:r>
              <a:rPr lang="en-US" altLang="zh-CN" sz="2400" dirty="0">
                <a:solidFill>
                  <a:srgbClr val="000000"/>
                </a:solidFill>
              </a:rPr>
              <a:t>        </a:t>
            </a:r>
            <a:r>
              <a:rPr lang="en-US" altLang="zh-CN" sz="2400" dirty="0" smtClean="0">
                <a:solidFill>
                  <a:srgbClr val="000000"/>
                </a:solidFill>
              </a:rPr>
              <a:t>    &lt;</a:t>
            </a:r>
            <a:r>
              <a:rPr lang="en-US" altLang="zh-CN" sz="2400" dirty="0">
                <a:solidFill>
                  <a:srgbClr val="000000"/>
                </a:solidFill>
              </a:rPr>
              <a:t>h1&gt;</a:t>
            </a:r>
            <a:r>
              <a:rPr lang="zh-CN" altLang="en-US" sz="2400" dirty="0">
                <a:solidFill>
                  <a:srgbClr val="000000"/>
                </a:solidFill>
              </a:rPr>
              <a:t>苹果</a:t>
            </a:r>
            <a:r>
              <a:rPr lang="en-US" altLang="zh-CN" sz="2400" dirty="0">
                <a:solidFill>
                  <a:srgbClr val="000000"/>
                </a:solidFill>
              </a:rPr>
              <a:t>&lt;/h1&gt;    </a:t>
            </a:r>
          </a:p>
          <a:p>
            <a:r>
              <a:rPr lang="en-US" altLang="zh-CN" sz="2400" dirty="0">
                <a:solidFill>
                  <a:srgbClr val="000000"/>
                </a:solidFill>
              </a:rPr>
              <a:t>       </a:t>
            </a:r>
            <a:r>
              <a:rPr lang="en-US" altLang="zh-CN" sz="2400" dirty="0" smtClean="0">
                <a:solidFill>
                  <a:srgbClr val="000000"/>
                </a:solidFill>
              </a:rPr>
              <a:t>     &lt;</a:t>
            </a:r>
            <a:r>
              <a:rPr lang="en-US" altLang="zh-CN" sz="2400" dirty="0">
                <a:solidFill>
                  <a:srgbClr val="000000"/>
                </a:solidFill>
              </a:rPr>
              <a:t>p&gt;</a:t>
            </a:r>
            <a:r>
              <a:rPr lang="zh-CN" altLang="en-US" sz="2400" dirty="0">
                <a:solidFill>
                  <a:srgbClr val="000000"/>
                </a:solidFill>
              </a:rPr>
              <a:t>发表日期</a:t>
            </a:r>
            <a:r>
              <a:rPr lang="en-US" altLang="zh-CN" sz="2400" dirty="0">
                <a:solidFill>
                  <a:srgbClr val="000000"/>
                </a:solidFill>
              </a:rPr>
              <a:t>: &lt;time </a:t>
            </a:r>
            <a:r>
              <a:rPr lang="en-US" altLang="zh-CN" sz="2400" dirty="0" smtClean="0">
                <a:solidFill>
                  <a:srgbClr val="000000"/>
                </a:solidFill>
              </a:rPr>
              <a:t>&gt;</a:t>
            </a:r>
            <a:r>
              <a:rPr lang="en-US" altLang="zh-CN" sz="2400" dirty="0">
                <a:solidFill>
                  <a:srgbClr val="000000"/>
                </a:solidFill>
              </a:rPr>
              <a:t>2010/10/09&lt;/time&gt;&lt;/p&gt;  </a:t>
            </a:r>
          </a:p>
          <a:p>
            <a:r>
              <a:rPr lang="en-US" altLang="zh-CN" sz="2400" dirty="0">
                <a:solidFill>
                  <a:srgbClr val="000000"/>
                </a:solidFill>
              </a:rPr>
              <a:t>    </a:t>
            </a:r>
            <a:r>
              <a:rPr lang="en-US" altLang="zh-CN" sz="2400" dirty="0" smtClean="0">
                <a:solidFill>
                  <a:srgbClr val="000000"/>
                </a:solidFill>
              </a:rPr>
              <a:t>  &lt;/</a:t>
            </a:r>
            <a:r>
              <a:rPr lang="en-US" altLang="zh-CN" sz="2400" dirty="0">
                <a:solidFill>
                  <a:srgbClr val="000000"/>
                </a:solidFill>
              </a:rPr>
              <a:t>header&gt;  </a:t>
            </a:r>
          </a:p>
          <a:p>
            <a:r>
              <a:rPr lang="en-US" altLang="zh-CN" sz="2400" dirty="0">
                <a:solidFill>
                  <a:srgbClr val="000000"/>
                </a:solidFill>
              </a:rPr>
              <a:t>    </a:t>
            </a:r>
            <a:r>
              <a:rPr lang="en-US" altLang="zh-CN" sz="2400" dirty="0" smtClean="0">
                <a:solidFill>
                  <a:srgbClr val="000000"/>
                </a:solidFill>
              </a:rPr>
              <a:t>  &lt;</a:t>
            </a:r>
            <a:r>
              <a:rPr lang="en-US" altLang="zh-CN" sz="2400" dirty="0">
                <a:solidFill>
                  <a:srgbClr val="000000"/>
                </a:solidFill>
              </a:rPr>
              <a:t>p&gt;&lt;b&gt;</a:t>
            </a:r>
            <a:r>
              <a:rPr lang="zh-CN" altLang="en-US" sz="2400" dirty="0">
                <a:solidFill>
                  <a:srgbClr val="000000"/>
                </a:solidFill>
              </a:rPr>
              <a:t>苹果</a:t>
            </a:r>
            <a:r>
              <a:rPr lang="en-US" altLang="zh-CN" sz="2400" dirty="0">
                <a:solidFill>
                  <a:srgbClr val="000000"/>
                </a:solidFill>
              </a:rPr>
              <a:t>&lt;/b&gt; </a:t>
            </a:r>
            <a:r>
              <a:rPr lang="zh-CN" altLang="en-US" sz="2400" dirty="0">
                <a:solidFill>
                  <a:srgbClr val="000000"/>
                </a:solidFill>
              </a:rPr>
              <a:t>，植物类水果，多次花果</a:t>
            </a:r>
            <a:r>
              <a:rPr lang="en-US" altLang="zh-CN" sz="2400" dirty="0" smtClean="0">
                <a:solidFill>
                  <a:srgbClr val="000000"/>
                </a:solidFill>
              </a:rPr>
              <a:t>...</a:t>
            </a:r>
            <a:r>
              <a:rPr lang="zh-CN" altLang="en-US" sz="2400" dirty="0" smtClean="0">
                <a:solidFill>
                  <a:srgbClr val="000000"/>
                </a:solidFill>
              </a:rPr>
              <a:t> </a:t>
            </a:r>
            <a:r>
              <a:rPr lang="en-US" altLang="zh-CN" sz="2400" dirty="0" smtClean="0">
                <a:solidFill>
                  <a:srgbClr val="000000"/>
                </a:solidFill>
              </a:rPr>
              <a:t>&lt;/</a:t>
            </a:r>
            <a:r>
              <a:rPr lang="en-US" altLang="zh-CN" sz="2400" dirty="0">
                <a:solidFill>
                  <a:srgbClr val="000000"/>
                </a:solidFill>
              </a:rPr>
              <a:t>p&gt; </a:t>
            </a:r>
          </a:p>
          <a:p>
            <a:r>
              <a:rPr lang="en-US" altLang="zh-CN" sz="2400" dirty="0">
                <a:solidFill>
                  <a:srgbClr val="000000"/>
                </a:solidFill>
              </a:rPr>
              <a:t>    </a:t>
            </a:r>
            <a:r>
              <a:rPr lang="en-US" altLang="zh-CN" sz="2400" dirty="0" smtClean="0">
                <a:solidFill>
                  <a:srgbClr val="000000"/>
                </a:solidFill>
              </a:rPr>
              <a:t>  &lt;</a:t>
            </a:r>
            <a:r>
              <a:rPr lang="en-US" altLang="zh-CN" sz="2400" dirty="0">
                <a:solidFill>
                  <a:srgbClr val="000000"/>
                </a:solidFill>
              </a:rPr>
              <a:t>footer&gt;    </a:t>
            </a:r>
          </a:p>
          <a:p>
            <a:r>
              <a:rPr lang="en-US" altLang="zh-CN" sz="2400" dirty="0">
                <a:solidFill>
                  <a:srgbClr val="000000"/>
                </a:solidFill>
              </a:rPr>
              <a:t>        </a:t>
            </a:r>
            <a:r>
              <a:rPr lang="en-US" altLang="zh-CN" sz="2400" dirty="0" smtClean="0">
                <a:solidFill>
                  <a:srgbClr val="000000"/>
                </a:solidFill>
              </a:rPr>
              <a:t>    &lt;</a:t>
            </a:r>
            <a:r>
              <a:rPr lang="en-US" altLang="zh-CN" sz="2400" dirty="0">
                <a:solidFill>
                  <a:srgbClr val="000000"/>
                </a:solidFill>
              </a:rPr>
              <a:t>p&gt;&lt;small&gt;</a:t>
            </a:r>
            <a:r>
              <a:rPr lang="zh-CN" altLang="en-US" sz="2400" dirty="0">
                <a:solidFill>
                  <a:srgbClr val="000000"/>
                </a:solidFill>
              </a:rPr>
              <a:t>著作权归***公司所有。</a:t>
            </a:r>
            <a:r>
              <a:rPr lang="en-US" altLang="zh-CN" sz="2400" dirty="0">
                <a:solidFill>
                  <a:srgbClr val="000000"/>
                </a:solidFill>
              </a:rPr>
              <a:t>&lt;/small&gt;&lt;/p&gt;  </a:t>
            </a:r>
          </a:p>
          <a:p>
            <a:r>
              <a:rPr lang="en-US" altLang="zh-CN" sz="2400" dirty="0">
                <a:solidFill>
                  <a:srgbClr val="000000"/>
                </a:solidFill>
              </a:rPr>
              <a:t>    </a:t>
            </a:r>
            <a:r>
              <a:rPr lang="en-US" altLang="zh-CN" sz="2400" dirty="0" smtClean="0">
                <a:solidFill>
                  <a:srgbClr val="000000"/>
                </a:solidFill>
              </a:rPr>
              <a:t>  &lt;/</a:t>
            </a:r>
            <a:r>
              <a:rPr lang="en-US" altLang="zh-CN" sz="2400" dirty="0">
                <a:solidFill>
                  <a:srgbClr val="000000"/>
                </a:solidFill>
              </a:rPr>
              <a:t>footer&gt;</a:t>
            </a:r>
          </a:p>
          <a:p>
            <a:r>
              <a:rPr lang="en-US" altLang="zh-CN" sz="2400" dirty="0">
                <a:solidFill>
                  <a:srgbClr val="000000"/>
                </a:solidFill>
              </a:rPr>
              <a:t>&lt;/article&gt;</a:t>
            </a:r>
            <a:endParaRPr lang="zh-CN" altLang="en-US" sz="2000" dirty="0">
              <a:solidFill>
                <a:srgbClr val="000000"/>
              </a:solidFill>
            </a:endParaRPr>
          </a:p>
        </p:txBody>
      </p:sp>
      <p:sp>
        <p:nvSpPr>
          <p:cNvPr id="8" name="内容占位符 1"/>
          <p:cNvSpPr>
            <a:spLocks noGrp="1"/>
          </p:cNvSpPr>
          <p:nvPr>
            <p:ph sz="quarter" idx="10"/>
          </p:nvPr>
        </p:nvSpPr>
        <p:spPr>
          <a:xfrm>
            <a:off x="788172" y="6206190"/>
            <a:ext cx="10092908" cy="651810"/>
          </a:xfrm>
        </p:spPr>
        <p:txBody>
          <a:bodyPr/>
          <a:lstStyle/>
          <a:p>
            <a:r>
              <a:rPr lang="zh-CN" altLang="en-US" dirty="0" smtClean="0">
                <a:solidFill>
                  <a:srgbClr val="C00000"/>
                </a:solidFill>
                <a:latin typeface="微软雅黑" panose="020B0503020204020204" pitchFamily="34" charset="-122"/>
                <a:ea typeface="微软雅黑" panose="020B0503020204020204" pitchFamily="34" charset="-122"/>
              </a:rPr>
              <a:t>一个</a:t>
            </a:r>
            <a:r>
              <a:rPr lang="en-US" altLang="zh-CN" dirty="0">
                <a:solidFill>
                  <a:srgbClr val="C00000"/>
                </a:solidFill>
              </a:rPr>
              <a:t>article</a:t>
            </a:r>
            <a:r>
              <a:rPr lang="zh-CN" altLang="en-US" dirty="0" smtClean="0">
                <a:solidFill>
                  <a:srgbClr val="C00000"/>
                </a:solidFill>
                <a:latin typeface="微软雅黑" panose="020B0503020204020204" pitchFamily="34" charset="-122"/>
                <a:ea typeface="微软雅黑" panose="020B0503020204020204" pitchFamily="34" charset="-122"/>
              </a:rPr>
              <a:t>元素通常有自己的标题和脚注。</a:t>
            </a:r>
            <a:endParaRPr lang="zh-CN" altLang="en-US" dirty="0">
              <a:solidFill>
                <a:srgbClr val="C00000"/>
              </a:solidFill>
            </a:endParaRPr>
          </a:p>
        </p:txBody>
      </p:sp>
    </p:spTree>
    <p:extLst>
      <p:ext uri="{BB962C8B-B14F-4D97-AF65-F5344CB8AC3E}">
        <p14:creationId xmlns:p14="http://schemas.microsoft.com/office/powerpoint/2010/main" val="106773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en-US" altLang="zh-CN" sz="4000" dirty="0" smtClean="0"/>
              <a:t>aside</a:t>
            </a:r>
            <a:r>
              <a:rPr lang="zh-CN" altLang="en-US" sz="4000" dirty="0" smtClean="0"/>
              <a:t>元素 </a:t>
            </a:r>
            <a:endParaRPr lang="zh-CN" altLang="en-US" sz="4000" dirty="0"/>
          </a:p>
        </p:txBody>
      </p:sp>
      <p:sp>
        <p:nvSpPr>
          <p:cNvPr id="2" name="内容占位符 1"/>
          <p:cNvSpPr>
            <a:spLocks noGrp="1"/>
          </p:cNvSpPr>
          <p:nvPr>
            <p:ph sz="quarter" idx="10"/>
          </p:nvPr>
        </p:nvSpPr>
        <p:spPr>
          <a:xfrm>
            <a:off x="765558" y="1051911"/>
            <a:ext cx="10092908" cy="1638875"/>
          </a:xfrm>
        </p:spPr>
        <p:txBody>
          <a:bodyPr/>
          <a:lstStyle/>
          <a:p>
            <a:pPr>
              <a:lnSpc>
                <a:spcPts val="3800"/>
              </a:lnSpc>
              <a:spcBef>
                <a:spcPts val="600"/>
              </a:spcBef>
            </a:pPr>
            <a:r>
              <a:rPr lang="en-US" altLang="zh-CN" dirty="0" smtClean="0">
                <a:solidFill>
                  <a:srgbClr val="000000"/>
                </a:solidFill>
              </a:rPr>
              <a:t>aside</a:t>
            </a:r>
            <a:r>
              <a:rPr lang="zh-CN" altLang="en-US" dirty="0" smtClean="0">
                <a:solidFill>
                  <a:srgbClr val="000000"/>
                </a:solidFill>
                <a:latin typeface="微软雅黑" panose="020B0503020204020204" pitchFamily="34" charset="-122"/>
                <a:ea typeface="微软雅黑" panose="020B0503020204020204" pitchFamily="34" charset="-122"/>
              </a:rPr>
              <a:t>元素用来表示当前页面或文章的</a:t>
            </a:r>
            <a:r>
              <a:rPr lang="zh-CN" altLang="en-US" dirty="0" smtClean="0">
                <a:solidFill>
                  <a:srgbClr val="C00000"/>
                </a:solidFill>
                <a:latin typeface="微软雅黑" panose="020B0503020204020204" pitchFamily="34" charset="-122"/>
                <a:ea typeface="微软雅黑" panose="020B0503020204020204" pitchFamily="34" charset="-122"/>
              </a:rPr>
              <a:t>附属信息</a:t>
            </a:r>
            <a:r>
              <a:rPr lang="zh-CN" altLang="en-US" dirty="0" smtClean="0">
                <a:solidFill>
                  <a:srgbClr val="000000"/>
                </a:solidFill>
                <a:latin typeface="微软雅黑" panose="020B0503020204020204" pitchFamily="34" charset="-122"/>
                <a:ea typeface="微软雅黑" panose="020B0503020204020204" pitchFamily="34" charset="-122"/>
              </a:rPr>
              <a:t>，它可以包括与当面页面或主要内容相关的引用、侧边栏、广告，以及其他类似的有别于主要内容的部分。</a:t>
            </a:r>
            <a:endParaRPr lang="zh-CN" altLang="en-US" dirty="0">
              <a:solidFill>
                <a:srgbClr val="000000"/>
              </a:solidFill>
              <a:latin typeface="微软雅黑" panose="020B0503020204020204" pitchFamily="34" charset="-122"/>
              <a:ea typeface="微软雅黑" panose="020B0503020204020204" pitchFamily="34" charset="-122"/>
            </a:endParaRPr>
          </a:p>
          <a:p>
            <a:endParaRPr lang="zh-CN" altLang="en-US" dirty="0"/>
          </a:p>
        </p:txBody>
      </p:sp>
      <p:sp>
        <p:nvSpPr>
          <p:cNvPr id="9" name="文本框 8"/>
          <p:cNvSpPr txBox="1"/>
          <p:nvPr/>
        </p:nvSpPr>
        <p:spPr>
          <a:xfrm>
            <a:off x="913768" y="2611091"/>
            <a:ext cx="9796488" cy="4154984"/>
          </a:xfrm>
          <a:prstGeom prst="rect">
            <a:avLst/>
          </a:prstGeom>
          <a:solidFill>
            <a:schemeClr val="accent6">
              <a:lumMod val="20000"/>
              <a:lumOff val="80000"/>
            </a:schemeClr>
          </a:solidFill>
        </p:spPr>
        <p:txBody>
          <a:bodyPr wrap="square" rtlCol="0">
            <a:spAutoFit/>
          </a:bodyPr>
          <a:lstStyle/>
          <a:p>
            <a:r>
              <a:rPr lang="en-US" altLang="zh-CN" sz="2400" dirty="0">
                <a:solidFill>
                  <a:srgbClr val="000000"/>
                </a:solidFill>
              </a:rPr>
              <a:t>&lt;aside&gt;</a:t>
            </a:r>
          </a:p>
          <a:p>
            <a:r>
              <a:rPr lang="en-US" altLang="zh-CN" sz="2400" dirty="0">
                <a:solidFill>
                  <a:srgbClr val="000000"/>
                </a:solidFill>
              </a:rPr>
              <a:t>    &lt;</a:t>
            </a:r>
            <a:r>
              <a:rPr lang="en-US" altLang="zh-CN" sz="2400" dirty="0" err="1">
                <a:solidFill>
                  <a:srgbClr val="000000"/>
                </a:solidFill>
              </a:rPr>
              <a:t>nav</a:t>
            </a:r>
            <a:r>
              <a:rPr lang="en-US" altLang="zh-CN" sz="2400" dirty="0">
                <a:solidFill>
                  <a:srgbClr val="000000"/>
                </a:solidFill>
              </a:rPr>
              <a:t>&gt;</a:t>
            </a:r>
          </a:p>
          <a:p>
            <a:r>
              <a:rPr lang="en-US" altLang="zh-CN" sz="2400" dirty="0">
                <a:solidFill>
                  <a:srgbClr val="000000"/>
                </a:solidFill>
              </a:rPr>
              <a:t>        &lt;h2&gt;</a:t>
            </a:r>
            <a:r>
              <a:rPr lang="zh-CN" altLang="en-US" sz="2400" dirty="0">
                <a:solidFill>
                  <a:srgbClr val="000000"/>
                </a:solidFill>
              </a:rPr>
              <a:t>评论</a:t>
            </a:r>
            <a:r>
              <a:rPr lang="en-US" altLang="zh-CN" sz="2400" dirty="0">
                <a:solidFill>
                  <a:srgbClr val="000000"/>
                </a:solidFill>
              </a:rPr>
              <a:t>&lt;/h2&gt;</a:t>
            </a:r>
          </a:p>
          <a:p>
            <a:r>
              <a:rPr lang="en-US" altLang="zh-CN" sz="2400" dirty="0">
                <a:solidFill>
                  <a:srgbClr val="000000"/>
                </a:solidFill>
              </a:rPr>
              <a:t>        &lt;</a:t>
            </a:r>
            <a:r>
              <a:rPr lang="en-US" altLang="zh-CN" sz="2400" dirty="0" err="1">
                <a:solidFill>
                  <a:srgbClr val="000000"/>
                </a:solidFill>
              </a:rPr>
              <a:t>ul</a:t>
            </a:r>
            <a:r>
              <a:rPr lang="en-US" altLang="zh-CN" sz="2400" dirty="0">
                <a:solidFill>
                  <a:srgbClr val="000000"/>
                </a:solidFill>
              </a:rPr>
              <a:t>&gt;</a:t>
            </a:r>
          </a:p>
          <a:p>
            <a:r>
              <a:rPr lang="en-US" altLang="zh-CN" sz="2400" dirty="0" smtClean="0">
                <a:solidFill>
                  <a:srgbClr val="000000"/>
                </a:solidFill>
              </a:rPr>
              <a:t>	 &lt;</a:t>
            </a:r>
            <a:r>
              <a:rPr lang="en-US" altLang="zh-CN" sz="2400" dirty="0">
                <a:solidFill>
                  <a:srgbClr val="000000"/>
                </a:solidFill>
              </a:rPr>
              <a:t>li&gt;</a:t>
            </a:r>
          </a:p>
          <a:p>
            <a:r>
              <a:rPr lang="en-US" altLang="zh-CN" sz="2400" dirty="0">
                <a:solidFill>
                  <a:srgbClr val="000000"/>
                </a:solidFill>
              </a:rPr>
              <a:t>                &lt;a </a:t>
            </a:r>
            <a:r>
              <a:rPr lang="en-US" altLang="zh-CN" sz="2400" dirty="0" err="1">
                <a:solidFill>
                  <a:srgbClr val="000000"/>
                </a:solidFill>
              </a:rPr>
              <a:t>href</a:t>
            </a:r>
            <a:r>
              <a:rPr lang="en-US" altLang="zh-CN" sz="2400" dirty="0">
                <a:solidFill>
                  <a:srgbClr val="000000"/>
                </a:solidFill>
              </a:rPr>
              <a:t>="http://</a:t>
            </a:r>
            <a:r>
              <a:rPr lang="en-US" altLang="zh-CN" sz="2400" dirty="0" smtClean="0">
                <a:solidFill>
                  <a:srgbClr val="000000"/>
                </a:solidFill>
              </a:rPr>
              <a:t>blog.sina.com.cn/u"&gt;</a:t>
            </a:r>
            <a:r>
              <a:rPr lang="zh-CN" altLang="en-US" sz="2400" dirty="0">
                <a:solidFill>
                  <a:srgbClr val="000000"/>
                </a:solidFill>
              </a:rPr>
              <a:t>新浪官博</a:t>
            </a:r>
            <a:r>
              <a:rPr lang="en-US" altLang="zh-CN" sz="2400" dirty="0">
                <a:solidFill>
                  <a:srgbClr val="000000"/>
                </a:solidFill>
              </a:rPr>
              <a:t>&lt;/a&gt;08-12 </a:t>
            </a:r>
            <a:r>
              <a:rPr lang="en-US" altLang="zh-CN" sz="2400" dirty="0" smtClean="0">
                <a:solidFill>
                  <a:srgbClr val="000000"/>
                </a:solidFill>
              </a:rPr>
              <a:t>&lt;</a:t>
            </a:r>
            <a:r>
              <a:rPr lang="en-US" altLang="zh-CN" sz="2400" dirty="0" err="1" smtClean="0">
                <a:solidFill>
                  <a:srgbClr val="000000"/>
                </a:solidFill>
              </a:rPr>
              <a:t>br</a:t>
            </a:r>
            <a:r>
              <a:rPr lang="en-US" altLang="zh-CN" sz="2400" dirty="0">
                <a:solidFill>
                  <a:srgbClr val="000000"/>
                </a:solidFill>
              </a:rPr>
              <a:t>/&gt;</a:t>
            </a:r>
          </a:p>
          <a:p>
            <a:r>
              <a:rPr lang="en-US" altLang="zh-CN" sz="2400" dirty="0">
                <a:solidFill>
                  <a:srgbClr val="000000"/>
                </a:solidFill>
              </a:rPr>
              <a:t>                &lt;a </a:t>
            </a:r>
            <a:r>
              <a:rPr lang="en-US" altLang="zh-CN" sz="2400" dirty="0" err="1">
                <a:solidFill>
                  <a:srgbClr val="000000"/>
                </a:solidFill>
              </a:rPr>
              <a:t>href</a:t>
            </a:r>
            <a:r>
              <a:rPr lang="en-US" altLang="zh-CN" sz="2400" dirty="0">
                <a:solidFill>
                  <a:srgbClr val="000000"/>
                </a:solidFill>
              </a:rPr>
              <a:t>="#"&gt;</a:t>
            </a:r>
            <a:r>
              <a:rPr lang="zh-CN" altLang="en-US" sz="2400" dirty="0">
                <a:solidFill>
                  <a:srgbClr val="000000"/>
                </a:solidFill>
              </a:rPr>
              <a:t>恭喜！您已经成功开通了博客</a:t>
            </a:r>
            <a:r>
              <a:rPr lang="en-US" altLang="zh-CN" sz="2400" dirty="0">
                <a:solidFill>
                  <a:srgbClr val="000000"/>
                </a:solidFill>
              </a:rPr>
              <a:t>&lt;/a&gt;</a:t>
            </a:r>
          </a:p>
          <a:p>
            <a:r>
              <a:rPr lang="en-US" altLang="zh-CN" sz="2400" dirty="0">
                <a:solidFill>
                  <a:srgbClr val="000000"/>
                </a:solidFill>
              </a:rPr>
              <a:t>            &lt;/li&gt;</a:t>
            </a:r>
          </a:p>
          <a:p>
            <a:r>
              <a:rPr lang="en-US" altLang="zh-CN" sz="2400" dirty="0">
                <a:solidFill>
                  <a:srgbClr val="000000"/>
                </a:solidFill>
              </a:rPr>
              <a:t>       &lt;/</a:t>
            </a:r>
            <a:r>
              <a:rPr lang="en-US" altLang="zh-CN" sz="2400" dirty="0" err="1">
                <a:solidFill>
                  <a:srgbClr val="000000"/>
                </a:solidFill>
              </a:rPr>
              <a:t>ul</a:t>
            </a:r>
            <a:r>
              <a:rPr lang="en-US" altLang="zh-CN" sz="2400" dirty="0">
                <a:solidFill>
                  <a:srgbClr val="000000"/>
                </a:solidFill>
              </a:rPr>
              <a:t>&gt;</a:t>
            </a:r>
          </a:p>
          <a:p>
            <a:r>
              <a:rPr lang="en-US" altLang="zh-CN" sz="2400" dirty="0">
                <a:solidFill>
                  <a:srgbClr val="000000"/>
                </a:solidFill>
              </a:rPr>
              <a:t>    &lt;/</a:t>
            </a:r>
            <a:r>
              <a:rPr lang="en-US" altLang="zh-CN" sz="2400" dirty="0" err="1">
                <a:solidFill>
                  <a:srgbClr val="000000"/>
                </a:solidFill>
              </a:rPr>
              <a:t>nav</a:t>
            </a:r>
            <a:r>
              <a:rPr lang="en-US" altLang="zh-CN" sz="2400" dirty="0">
                <a:solidFill>
                  <a:srgbClr val="000000"/>
                </a:solidFill>
              </a:rPr>
              <a:t>&gt;</a:t>
            </a:r>
          </a:p>
          <a:p>
            <a:r>
              <a:rPr lang="en-US" altLang="zh-CN" sz="2400" dirty="0">
                <a:solidFill>
                  <a:srgbClr val="000000"/>
                </a:solidFill>
              </a:rPr>
              <a:t>&lt;/aside&gt;</a:t>
            </a:r>
            <a:endParaRPr lang="zh-CN" altLang="en-US" sz="2000" dirty="0">
              <a:solidFill>
                <a:srgbClr val="000000"/>
              </a:solidFill>
            </a:endParaRPr>
          </a:p>
        </p:txBody>
      </p:sp>
    </p:spTree>
    <p:extLst>
      <p:ext uri="{BB962C8B-B14F-4D97-AF65-F5344CB8AC3E}">
        <p14:creationId xmlns:p14="http://schemas.microsoft.com/office/powerpoint/2010/main" val="32640835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en-US" altLang="zh-CN" sz="4000" dirty="0"/>
              <a:t>footer</a:t>
            </a:r>
            <a:r>
              <a:rPr lang="zh-CN" altLang="en-US" sz="4000" dirty="0" smtClean="0"/>
              <a:t>元素 </a:t>
            </a:r>
            <a:endParaRPr lang="zh-CN" altLang="en-US" sz="4000" dirty="0"/>
          </a:p>
        </p:txBody>
      </p:sp>
      <p:sp>
        <p:nvSpPr>
          <p:cNvPr id="2" name="内容占位符 1"/>
          <p:cNvSpPr>
            <a:spLocks noGrp="1"/>
          </p:cNvSpPr>
          <p:nvPr>
            <p:ph sz="quarter" idx="10"/>
          </p:nvPr>
        </p:nvSpPr>
        <p:spPr>
          <a:xfrm>
            <a:off x="765558" y="1051911"/>
            <a:ext cx="10092908" cy="1638875"/>
          </a:xfrm>
        </p:spPr>
        <p:txBody>
          <a:bodyPr/>
          <a:lstStyle/>
          <a:p>
            <a:pPr>
              <a:lnSpc>
                <a:spcPts val="3800"/>
              </a:lnSpc>
              <a:spcBef>
                <a:spcPts val="600"/>
              </a:spcBef>
            </a:pPr>
            <a:r>
              <a:rPr lang="en-US" altLang="zh-CN" dirty="0" smtClean="0">
                <a:solidFill>
                  <a:srgbClr val="000000"/>
                </a:solidFill>
                <a:latin typeface="微软雅黑" panose="020B0503020204020204" pitchFamily="34" charset="-122"/>
                <a:ea typeface="微软雅黑" panose="020B0503020204020204" pitchFamily="34" charset="-122"/>
              </a:rPr>
              <a:t>footer</a:t>
            </a:r>
            <a:r>
              <a:rPr lang="zh-CN" altLang="en-US" dirty="0" smtClean="0">
                <a:solidFill>
                  <a:srgbClr val="000000"/>
                </a:solidFill>
                <a:latin typeface="微软雅黑" panose="020B0503020204020204" pitchFamily="34" charset="-122"/>
                <a:ea typeface="微软雅黑" panose="020B0503020204020204" pitchFamily="34" charset="-122"/>
              </a:rPr>
              <a:t>元素可以作为其上层父级内容区块或一个根区块的</a:t>
            </a:r>
            <a:r>
              <a:rPr lang="zh-CN" altLang="en-US" dirty="0" smtClean="0">
                <a:solidFill>
                  <a:srgbClr val="C00000"/>
                </a:solidFill>
                <a:latin typeface="微软雅黑" panose="020B0503020204020204" pitchFamily="34" charset="-122"/>
                <a:ea typeface="微软雅黑" panose="020B0503020204020204" pitchFamily="34" charset="-122"/>
              </a:rPr>
              <a:t>脚注</a:t>
            </a:r>
            <a:r>
              <a:rPr lang="zh-CN" altLang="en-US" dirty="0" smtClean="0">
                <a:solidFill>
                  <a:srgbClr val="000000"/>
                </a:solidFill>
                <a:latin typeface="微软雅黑" panose="020B0503020204020204" pitchFamily="34" charset="-122"/>
                <a:ea typeface="微软雅黑" panose="020B0503020204020204" pitchFamily="34" charset="-122"/>
              </a:rPr>
              <a:t>。</a:t>
            </a:r>
            <a:r>
              <a:rPr lang="en-US" altLang="zh-CN" dirty="0" smtClean="0">
                <a:solidFill>
                  <a:srgbClr val="000000"/>
                </a:solidFill>
                <a:latin typeface="微软雅黑" panose="020B0503020204020204" pitchFamily="34" charset="-122"/>
                <a:ea typeface="微软雅黑" panose="020B0503020204020204" pitchFamily="34" charset="-122"/>
              </a:rPr>
              <a:t>Footer</a:t>
            </a:r>
            <a:r>
              <a:rPr lang="zh-CN" altLang="en-US" dirty="0" smtClean="0">
                <a:solidFill>
                  <a:srgbClr val="000000"/>
                </a:solidFill>
                <a:latin typeface="微软雅黑" panose="020B0503020204020204" pitchFamily="34" charset="-122"/>
                <a:ea typeface="微软雅黑" panose="020B0503020204020204" pitchFamily="34" charset="-122"/>
              </a:rPr>
              <a:t>通常包括其相关区块的脚注信息，如作者、相关阅读链接以及版权信息等。</a:t>
            </a:r>
            <a:endParaRPr lang="zh-CN" altLang="en-US" dirty="0">
              <a:solidFill>
                <a:srgbClr val="000000"/>
              </a:solidFill>
              <a:latin typeface="微软雅黑" panose="020B0503020204020204" pitchFamily="34" charset="-122"/>
              <a:ea typeface="微软雅黑" panose="020B0503020204020204" pitchFamily="34" charset="-122"/>
            </a:endParaRPr>
          </a:p>
          <a:p>
            <a:endParaRPr lang="zh-CN" altLang="en-US" dirty="0"/>
          </a:p>
        </p:txBody>
      </p:sp>
      <p:sp>
        <p:nvSpPr>
          <p:cNvPr id="5" name="内容占位符 1"/>
          <p:cNvSpPr>
            <a:spLocks noGrp="1"/>
          </p:cNvSpPr>
          <p:nvPr>
            <p:ph sz="quarter" idx="10"/>
          </p:nvPr>
        </p:nvSpPr>
        <p:spPr>
          <a:xfrm>
            <a:off x="765558" y="5666159"/>
            <a:ext cx="10092908" cy="1148392"/>
          </a:xfrm>
        </p:spPr>
        <p:txBody>
          <a:bodyPr/>
          <a:lstStyle/>
          <a:p>
            <a:r>
              <a:rPr lang="zh-CN" altLang="en-US" dirty="0">
                <a:solidFill>
                  <a:srgbClr val="C00000"/>
                </a:solidFill>
                <a:latin typeface="微软雅黑" panose="020B0503020204020204" pitchFamily="34" charset="-122"/>
                <a:ea typeface="微软雅黑" panose="020B0503020204020204" pitchFamily="34" charset="-122"/>
              </a:rPr>
              <a:t>一个页面中不限制只可以用一个</a:t>
            </a:r>
            <a:r>
              <a:rPr lang="en-US" altLang="zh-CN" dirty="0">
                <a:solidFill>
                  <a:srgbClr val="C00000"/>
                </a:solidFill>
                <a:latin typeface="微软雅黑" panose="020B0503020204020204" pitchFamily="34" charset="-122"/>
                <a:ea typeface="微软雅黑" panose="020B0503020204020204" pitchFamily="34" charset="-122"/>
              </a:rPr>
              <a:t>footer</a:t>
            </a:r>
            <a:r>
              <a:rPr lang="zh-CN" altLang="en-US" dirty="0">
                <a:solidFill>
                  <a:srgbClr val="C00000"/>
                </a:solidFill>
                <a:latin typeface="微软雅黑" panose="020B0503020204020204" pitchFamily="34" charset="-122"/>
                <a:ea typeface="微软雅黑" panose="020B0503020204020204" pitchFamily="34" charset="-122"/>
              </a:rPr>
              <a:t>元素。可以为</a:t>
            </a:r>
            <a:r>
              <a:rPr lang="en-US" altLang="zh-CN" dirty="0">
                <a:solidFill>
                  <a:srgbClr val="C00000"/>
                </a:solidFill>
                <a:latin typeface="微软雅黑" panose="020B0503020204020204" pitchFamily="34" charset="-122"/>
                <a:ea typeface="微软雅黑" panose="020B0503020204020204" pitchFamily="34" charset="-122"/>
              </a:rPr>
              <a:t>article</a:t>
            </a:r>
            <a:r>
              <a:rPr lang="zh-CN" altLang="en-US" dirty="0">
                <a:solidFill>
                  <a:srgbClr val="C00000"/>
                </a:solidFill>
                <a:latin typeface="微软雅黑" panose="020B0503020204020204" pitchFamily="34" charset="-122"/>
                <a:ea typeface="微软雅黑" panose="020B0503020204020204" pitchFamily="34" charset="-122"/>
              </a:rPr>
              <a:t>元素或</a:t>
            </a:r>
            <a:r>
              <a:rPr lang="en-US" altLang="zh-CN" dirty="0">
                <a:solidFill>
                  <a:srgbClr val="C00000"/>
                </a:solidFill>
                <a:latin typeface="微软雅黑" panose="020B0503020204020204" pitchFamily="34" charset="-122"/>
                <a:ea typeface="微软雅黑" panose="020B0503020204020204" pitchFamily="34" charset="-122"/>
              </a:rPr>
              <a:t>section</a:t>
            </a:r>
            <a:r>
              <a:rPr lang="zh-CN" altLang="en-US" dirty="0">
                <a:solidFill>
                  <a:srgbClr val="C00000"/>
                </a:solidFill>
                <a:latin typeface="微软雅黑" panose="020B0503020204020204" pitchFamily="34" charset="-122"/>
                <a:ea typeface="微软雅黑" panose="020B0503020204020204" pitchFamily="34" charset="-122"/>
              </a:rPr>
              <a:t>元素添加</a:t>
            </a:r>
            <a:r>
              <a:rPr lang="en-US" altLang="zh-CN" dirty="0">
                <a:solidFill>
                  <a:srgbClr val="C00000"/>
                </a:solidFill>
                <a:latin typeface="微软雅黑" panose="020B0503020204020204" pitchFamily="34" charset="-122"/>
                <a:ea typeface="微软雅黑" panose="020B0503020204020204" pitchFamily="34" charset="-122"/>
              </a:rPr>
              <a:t>footer</a:t>
            </a:r>
            <a:r>
              <a:rPr lang="zh-CN" altLang="en-US" dirty="0">
                <a:solidFill>
                  <a:srgbClr val="C00000"/>
                </a:solidFill>
                <a:latin typeface="微软雅黑" panose="020B0503020204020204" pitchFamily="34" charset="-122"/>
                <a:ea typeface="微软雅黑" panose="020B0503020204020204" pitchFamily="34" charset="-122"/>
              </a:rPr>
              <a:t>。</a:t>
            </a:r>
          </a:p>
        </p:txBody>
      </p:sp>
      <p:sp>
        <p:nvSpPr>
          <p:cNvPr id="6" name="文本框 5"/>
          <p:cNvSpPr txBox="1"/>
          <p:nvPr/>
        </p:nvSpPr>
        <p:spPr>
          <a:xfrm>
            <a:off x="1366423" y="2690786"/>
            <a:ext cx="3721115" cy="2893100"/>
          </a:xfrm>
          <a:prstGeom prst="rect">
            <a:avLst/>
          </a:prstGeom>
          <a:solidFill>
            <a:schemeClr val="accent6">
              <a:lumMod val="20000"/>
              <a:lumOff val="80000"/>
            </a:schemeClr>
          </a:solidFill>
        </p:spPr>
        <p:txBody>
          <a:bodyPr wrap="square" rtlCol="0">
            <a:spAutoFit/>
          </a:bodyPr>
          <a:lstStyle/>
          <a:p>
            <a:r>
              <a:rPr lang="en-US" altLang="zh-CN" sz="2600" dirty="0">
                <a:solidFill>
                  <a:srgbClr val="000000"/>
                </a:solidFill>
              </a:rPr>
              <a:t>&lt;div id="footer"&gt;</a:t>
            </a:r>
          </a:p>
          <a:p>
            <a:r>
              <a:rPr lang="en-US" altLang="zh-CN" sz="2600" dirty="0">
                <a:solidFill>
                  <a:srgbClr val="000000"/>
                </a:solidFill>
              </a:rPr>
              <a:t>    &lt;</a:t>
            </a:r>
            <a:r>
              <a:rPr lang="en-US" altLang="zh-CN" sz="2600" dirty="0" err="1">
                <a:solidFill>
                  <a:srgbClr val="000000"/>
                </a:solidFill>
              </a:rPr>
              <a:t>ul</a:t>
            </a:r>
            <a:r>
              <a:rPr lang="en-US" altLang="zh-CN" sz="2600" dirty="0">
                <a:solidFill>
                  <a:srgbClr val="000000"/>
                </a:solidFill>
              </a:rPr>
              <a:t>&gt;</a:t>
            </a:r>
          </a:p>
          <a:p>
            <a:r>
              <a:rPr lang="en-US" altLang="zh-CN" sz="2600" dirty="0">
                <a:solidFill>
                  <a:srgbClr val="000000"/>
                </a:solidFill>
              </a:rPr>
              <a:t>        &lt;li&gt;</a:t>
            </a:r>
            <a:r>
              <a:rPr lang="zh-CN" altLang="en-US" sz="2600" dirty="0">
                <a:solidFill>
                  <a:srgbClr val="000000"/>
                </a:solidFill>
              </a:rPr>
              <a:t>版权信息</a:t>
            </a:r>
            <a:r>
              <a:rPr lang="en-US" altLang="zh-CN" sz="2600" dirty="0">
                <a:solidFill>
                  <a:srgbClr val="000000"/>
                </a:solidFill>
              </a:rPr>
              <a:t>&lt;/li&gt;</a:t>
            </a:r>
          </a:p>
          <a:p>
            <a:r>
              <a:rPr lang="en-US" altLang="zh-CN" sz="2600" dirty="0">
                <a:solidFill>
                  <a:srgbClr val="000000"/>
                </a:solidFill>
              </a:rPr>
              <a:t>        &lt;li&gt;</a:t>
            </a:r>
            <a:r>
              <a:rPr lang="zh-CN" altLang="en-US" sz="2600" dirty="0">
                <a:solidFill>
                  <a:srgbClr val="000000"/>
                </a:solidFill>
              </a:rPr>
              <a:t>站点地图</a:t>
            </a:r>
            <a:r>
              <a:rPr lang="en-US" altLang="zh-CN" sz="2600" dirty="0">
                <a:solidFill>
                  <a:srgbClr val="000000"/>
                </a:solidFill>
              </a:rPr>
              <a:t>&lt;/li&gt;</a:t>
            </a:r>
          </a:p>
          <a:p>
            <a:r>
              <a:rPr lang="en-US" altLang="zh-CN" sz="2600" dirty="0">
                <a:solidFill>
                  <a:srgbClr val="000000"/>
                </a:solidFill>
              </a:rPr>
              <a:t>        &lt;li&gt;</a:t>
            </a:r>
            <a:r>
              <a:rPr lang="zh-CN" altLang="en-US" sz="2600" dirty="0">
                <a:solidFill>
                  <a:srgbClr val="000000"/>
                </a:solidFill>
              </a:rPr>
              <a:t>联系方式</a:t>
            </a:r>
            <a:r>
              <a:rPr lang="en-US" altLang="zh-CN" sz="2600" dirty="0">
                <a:solidFill>
                  <a:srgbClr val="000000"/>
                </a:solidFill>
              </a:rPr>
              <a:t>&lt;/li&gt;</a:t>
            </a:r>
          </a:p>
          <a:p>
            <a:r>
              <a:rPr lang="en-US" altLang="zh-CN" sz="2600" dirty="0">
                <a:solidFill>
                  <a:srgbClr val="000000"/>
                </a:solidFill>
              </a:rPr>
              <a:t>    &lt;/</a:t>
            </a:r>
            <a:r>
              <a:rPr lang="en-US" altLang="zh-CN" sz="2600" dirty="0" err="1">
                <a:solidFill>
                  <a:srgbClr val="000000"/>
                </a:solidFill>
              </a:rPr>
              <a:t>ul</a:t>
            </a:r>
            <a:r>
              <a:rPr lang="en-US" altLang="zh-CN" sz="2600" dirty="0">
                <a:solidFill>
                  <a:srgbClr val="000000"/>
                </a:solidFill>
              </a:rPr>
              <a:t>&gt;</a:t>
            </a:r>
          </a:p>
          <a:p>
            <a:r>
              <a:rPr lang="en-US" altLang="zh-CN" sz="2600" dirty="0">
                <a:solidFill>
                  <a:srgbClr val="000000"/>
                </a:solidFill>
              </a:rPr>
              <a:t>&lt;div&gt;</a:t>
            </a:r>
            <a:endParaRPr lang="zh-CN" altLang="en-US" sz="2600" dirty="0">
              <a:solidFill>
                <a:srgbClr val="000000"/>
              </a:solidFill>
            </a:endParaRPr>
          </a:p>
        </p:txBody>
      </p:sp>
      <p:sp>
        <p:nvSpPr>
          <p:cNvPr id="3" name="右箭头 2"/>
          <p:cNvSpPr/>
          <p:nvPr/>
        </p:nvSpPr>
        <p:spPr>
          <a:xfrm>
            <a:off x="5375670" y="3861198"/>
            <a:ext cx="864396" cy="5762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526430" y="2690786"/>
            <a:ext cx="3721115" cy="2893100"/>
          </a:xfrm>
          <a:prstGeom prst="rect">
            <a:avLst/>
          </a:prstGeom>
          <a:solidFill>
            <a:schemeClr val="accent6">
              <a:lumMod val="20000"/>
              <a:lumOff val="80000"/>
            </a:schemeClr>
          </a:solidFill>
        </p:spPr>
        <p:txBody>
          <a:bodyPr wrap="square" rtlCol="0">
            <a:spAutoFit/>
          </a:bodyPr>
          <a:lstStyle/>
          <a:p>
            <a:r>
              <a:rPr lang="en-US" altLang="zh-CN" sz="2600" dirty="0">
                <a:solidFill>
                  <a:srgbClr val="000000"/>
                </a:solidFill>
              </a:rPr>
              <a:t>&lt;footer&gt;</a:t>
            </a:r>
          </a:p>
          <a:p>
            <a:r>
              <a:rPr lang="en-US" altLang="zh-CN" sz="2600" dirty="0">
                <a:solidFill>
                  <a:srgbClr val="000000"/>
                </a:solidFill>
              </a:rPr>
              <a:t>    &lt;</a:t>
            </a:r>
            <a:r>
              <a:rPr lang="en-US" altLang="zh-CN" sz="2600" dirty="0" err="1">
                <a:solidFill>
                  <a:srgbClr val="000000"/>
                </a:solidFill>
              </a:rPr>
              <a:t>ul</a:t>
            </a:r>
            <a:r>
              <a:rPr lang="en-US" altLang="zh-CN" sz="2600" dirty="0">
                <a:solidFill>
                  <a:srgbClr val="000000"/>
                </a:solidFill>
              </a:rPr>
              <a:t>&gt;</a:t>
            </a:r>
          </a:p>
          <a:p>
            <a:r>
              <a:rPr lang="en-US" altLang="zh-CN" sz="2600" dirty="0">
                <a:solidFill>
                  <a:srgbClr val="000000"/>
                </a:solidFill>
              </a:rPr>
              <a:t>        &lt;li&gt;</a:t>
            </a:r>
            <a:r>
              <a:rPr lang="zh-CN" altLang="en-US" sz="2600" dirty="0">
                <a:solidFill>
                  <a:srgbClr val="000000"/>
                </a:solidFill>
              </a:rPr>
              <a:t>版权信息</a:t>
            </a:r>
            <a:r>
              <a:rPr lang="en-US" altLang="zh-CN" sz="2600" dirty="0">
                <a:solidFill>
                  <a:srgbClr val="000000"/>
                </a:solidFill>
              </a:rPr>
              <a:t>&lt;/li&gt;</a:t>
            </a:r>
          </a:p>
          <a:p>
            <a:r>
              <a:rPr lang="en-US" altLang="zh-CN" sz="2600" dirty="0">
                <a:solidFill>
                  <a:srgbClr val="000000"/>
                </a:solidFill>
              </a:rPr>
              <a:t>        &lt;li&gt;</a:t>
            </a:r>
            <a:r>
              <a:rPr lang="zh-CN" altLang="en-US" sz="2600" dirty="0">
                <a:solidFill>
                  <a:srgbClr val="000000"/>
                </a:solidFill>
              </a:rPr>
              <a:t>站点地图</a:t>
            </a:r>
            <a:r>
              <a:rPr lang="en-US" altLang="zh-CN" sz="2600" dirty="0">
                <a:solidFill>
                  <a:srgbClr val="000000"/>
                </a:solidFill>
              </a:rPr>
              <a:t>&lt;/li&gt;</a:t>
            </a:r>
          </a:p>
          <a:p>
            <a:r>
              <a:rPr lang="en-US" altLang="zh-CN" sz="2600" dirty="0">
                <a:solidFill>
                  <a:srgbClr val="000000"/>
                </a:solidFill>
              </a:rPr>
              <a:t>        &lt;li&gt;</a:t>
            </a:r>
            <a:r>
              <a:rPr lang="zh-CN" altLang="en-US" sz="2600" dirty="0">
                <a:solidFill>
                  <a:srgbClr val="000000"/>
                </a:solidFill>
              </a:rPr>
              <a:t>联系方式</a:t>
            </a:r>
            <a:r>
              <a:rPr lang="en-US" altLang="zh-CN" sz="2600" dirty="0">
                <a:solidFill>
                  <a:srgbClr val="000000"/>
                </a:solidFill>
              </a:rPr>
              <a:t>&lt;/li&gt;</a:t>
            </a:r>
          </a:p>
          <a:p>
            <a:r>
              <a:rPr lang="en-US" altLang="zh-CN" sz="2600" dirty="0">
                <a:solidFill>
                  <a:srgbClr val="000000"/>
                </a:solidFill>
              </a:rPr>
              <a:t>    &lt;/</a:t>
            </a:r>
            <a:r>
              <a:rPr lang="en-US" altLang="zh-CN" sz="2600" dirty="0" err="1">
                <a:solidFill>
                  <a:srgbClr val="000000"/>
                </a:solidFill>
              </a:rPr>
              <a:t>ul</a:t>
            </a:r>
            <a:r>
              <a:rPr lang="en-US" altLang="zh-CN" sz="2600" dirty="0">
                <a:solidFill>
                  <a:srgbClr val="000000"/>
                </a:solidFill>
              </a:rPr>
              <a:t>&gt;</a:t>
            </a:r>
          </a:p>
          <a:p>
            <a:r>
              <a:rPr lang="en-US" altLang="zh-CN" sz="2600" dirty="0">
                <a:solidFill>
                  <a:srgbClr val="000000"/>
                </a:solidFill>
              </a:rPr>
              <a:t>&lt;/footer&gt;</a:t>
            </a:r>
            <a:endParaRPr lang="zh-CN" altLang="en-US" sz="2600" dirty="0">
              <a:solidFill>
                <a:srgbClr val="000000"/>
              </a:solidFill>
            </a:endParaRPr>
          </a:p>
        </p:txBody>
      </p:sp>
    </p:spTree>
    <p:extLst>
      <p:ext uri="{BB962C8B-B14F-4D97-AF65-F5344CB8AC3E}">
        <p14:creationId xmlns:p14="http://schemas.microsoft.com/office/powerpoint/2010/main" val="378013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fade">
                                      <p:cBhvr>
                                        <p:cTn id="24" dur="1000"/>
                                        <p:tgtEl>
                                          <p:spTgt spid="5">
                                            <p:txEl>
                                              <p:pRg st="0" end="0"/>
                                            </p:txEl>
                                          </p:spTgt>
                                        </p:tgtEl>
                                      </p:cBhvr>
                                    </p:animEffect>
                                    <p:anim calcmode="lin" valueType="num">
                                      <p:cBhvr>
                                        <p:cTn id="2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3"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4000" dirty="0" smtClean="0"/>
              <a:t>主要内容</a:t>
            </a:r>
            <a:endParaRPr lang="zh-CN" altLang="en-US" sz="4000" dirty="0"/>
          </a:p>
        </p:txBody>
      </p:sp>
      <p:grpSp>
        <p:nvGrpSpPr>
          <p:cNvPr id="5" name="组合 4"/>
          <p:cNvGrpSpPr/>
          <p:nvPr>
            <p:custDataLst>
              <p:tags r:id="rId2"/>
            </p:custDataLst>
          </p:nvPr>
        </p:nvGrpSpPr>
        <p:grpSpPr>
          <a:xfrm>
            <a:off x="1179456" y="1698151"/>
            <a:ext cx="6739705" cy="476250"/>
            <a:chOff x="1465263" y="981075"/>
            <a:chExt cx="4981575" cy="476250"/>
          </a:xfrm>
        </p:grpSpPr>
        <p:sp>
          <p:nvSpPr>
            <p:cNvPr id="6" name="MH_Number_1"/>
            <p:cNvSpPr>
              <a:spLocks noChangeArrowheads="1"/>
            </p:cNvSpPr>
            <p:nvPr>
              <p:custDataLst>
                <p:tags r:id="rId9"/>
              </p:custDataLst>
            </p:nvPr>
          </p:nvSpPr>
          <p:spPr bwMode="auto">
            <a:xfrm>
              <a:off x="1465263" y="981075"/>
              <a:ext cx="1171608" cy="471488"/>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mn-lt"/>
                  <a:ea typeface="+mn-ea"/>
                </a:rPr>
                <a:t>01</a:t>
              </a:r>
              <a:endParaRPr lang="zh-CN" altLang="en-US" sz="3200" b="1" dirty="0">
                <a:solidFill>
                  <a:srgbClr val="FFFFFF"/>
                </a:solidFill>
                <a:latin typeface="+mn-lt"/>
                <a:ea typeface="+mn-ea"/>
              </a:endParaRPr>
            </a:p>
          </p:txBody>
        </p:sp>
        <p:sp>
          <p:nvSpPr>
            <p:cNvPr id="7" name="MH_Entry_1"/>
            <p:cNvSpPr txBox="1">
              <a:spLocks noChangeArrowheads="1"/>
            </p:cNvSpPr>
            <p:nvPr>
              <p:custDataLst>
                <p:tags r:id="rId10"/>
              </p:custDataLst>
            </p:nvPr>
          </p:nvSpPr>
          <p:spPr bwMode="auto">
            <a:xfrm>
              <a:off x="2665413" y="981075"/>
              <a:ext cx="37814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2"/>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da-DK" altLang="zh-CN" sz="2800" dirty="0">
                  <a:solidFill>
                    <a:schemeClr val="tx1"/>
                  </a:solidFill>
                  <a:latin typeface="+mn-lt"/>
                  <a:ea typeface="+mn-ea"/>
                </a:rPr>
                <a:t>HTML5</a:t>
              </a:r>
              <a:r>
                <a:rPr lang="zh-CN" altLang="en-US" sz="2800" dirty="0">
                  <a:solidFill>
                    <a:schemeClr val="tx1"/>
                  </a:solidFill>
                  <a:latin typeface="+mn-lt"/>
                  <a:ea typeface="+mn-ea"/>
                </a:rPr>
                <a:t>标签特性</a:t>
              </a:r>
            </a:p>
          </p:txBody>
        </p:sp>
      </p:grpSp>
      <p:grpSp>
        <p:nvGrpSpPr>
          <p:cNvPr id="8" name="组合 7"/>
          <p:cNvGrpSpPr/>
          <p:nvPr>
            <p:custDataLst>
              <p:tags r:id="rId3"/>
            </p:custDataLst>
          </p:nvPr>
        </p:nvGrpSpPr>
        <p:grpSpPr>
          <a:xfrm>
            <a:off x="1179456" y="2403734"/>
            <a:ext cx="6621488" cy="476250"/>
            <a:chOff x="1916113" y="1878013"/>
            <a:chExt cx="4973637" cy="476250"/>
          </a:xfrm>
        </p:grpSpPr>
        <p:sp>
          <p:nvSpPr>
            <p:cNvPr id="9" name="MH_Entry_2"/>
            <p:cNvSpPr txBox="1">
              <a:spLocks noChangeArrowheads="1"/>
            </p:cNvSpPr>
            <p:nvPr>
              <p:custDataLst>
                <p:tags r:id="rId7"/>
              </p:custDataLst>
            </p:nvPr>
          </p:nvSpPr>
          <p:spPr bwMode="auto">
            <a:xfrm>
              <a:off x="3106738" y="1878013"/>
              <a:ext cx="37830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2"/>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da-DK" altLang="zh-CN" sz="2800" dirty="0">
                  <a:solidFill>
                    <a:schemeClr val="tx1"/>
                  </a:solidFill>
                  <a:latin typeface="+mn-lt"/>
                  <a:ea typeface="+mn-ea"/>
                </a:rPr>
                <a:t>HTML5</a:t>
              </a:r>
              <a:r>
                <a:rPr lang="zh-CN" altLang="en-US" sz="2800" dirty="0">
                  <a:solidFill>
                    <a:schemeClr val="tx1"/>
                  </a:solidFill>
                  <a:latin typeface="+mn-lt"/>
                  <a:ea typeface="+mn-ea"/>
                </a:rPr>
                <a:t>新增的元素</a:t>
              </a:r>
            </a:p>
          </p:txBody>
        </p:sp>
        <p:sp>
          <p:nvSpPr>
            <p:cNvPr id="10" name="MH_Number_2"/>
            <p:cNvSpPr>
              <a:spLocks noChangeArrowheads="1"/>
            </p:cNvSpPr>
            <p:nvPr>
              <p:custDataLst>
                <p:tags r:id="rId8"/>
              </p:custDataLst>
            </p:nvPr>
          </p:nvSpPr>
          <p:spPr bwMode="auto">
            <a:xfrm>
              <a:off x="1916113" y="1879600"/>
              <a:ext cx="1190625" cy="471488"/>
            </a:xfrm>
            <a:prstGeom prst="homePlate">
              <a:avLst>
                <a:gd name="adj" fmla="val 50002"/>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mn-lt"/>
                  <a:ea typeface="+mn-ea"/>
                </a:rPr>
                <a:t>02</a:t>
              </a:r>
              <a:endParaRPr lang="zh-CN" altLang="en-US" sz="3200" b="1" dirty="0">
                <a:solidFill>
                  <a:srgbClr val="FFFFFF"/>
                </a:solidFill>
                <a:latin typeface="+mn-lt"/>
                <a:ea typeface="+mn-ea"/>
              </a:endParaRPr>
            </a:p>
          </p:txBody>
        </p:sp>
      </p:grpSp>
      <p:grpSp>
        <p:nvGrpSpPr>
          <p:cNvPr id="11" name="组合 10"/>
          <p:cNvGrpSpPr/>
          <p:nvPr>
            <p:custDataLst>
              <p:tags r:id="rId4"/>
            </p:custDataLst>
          </p:nvPr>
        </p:nvGrpSpPr>
        <p:grpSpPr>
          <a:xfrm>
            <a:off x="1179456" y="3109317"/>
            <a:ext cx="6621488" cy="476250"/>
            <a:chOff x="1465263" y="2774950"/>
            <a:chExt cx="4981575" cy="476250"/>
          </a:xfrm>
        </p:grpSpPr>
        <p:sp>
          <p:nvSpPr>
            <p:cNvPr id="12" name="MH_Number_3"/>
            <p:cNvSpPr>
              <a:spLocks noChangeArrowheads="1"/>
            </p:cNvSpPr>
            <p:nvPr>
              <p:custDataLst>
                <p:tags r:id="rId5"/>
              </p:custDataLst>
            </p:nvPr>
          </p:nvSpPr>
          <p:spPr bwMode="auto">
            <a:xfrm>
              <a:off x="1465263" y="2778125"/>
              <a:ext cx="1200150" cy="471488"/>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mn-lt"/>
                  <a:ea typeface="+mn-ea"/>
                </a:rPr>
                <a:t>03</a:t>
              </a:r>
              <a:endParaRPr lang="zh-CN" altLang="en-US" sz="3200" b="1" dirty="0">
                <a:solidFill>
                  <a:srgbClr val="FFFFFF"/>
                </a:solidFill>
                <a:latin typeface="+mn-lt"/>
                <a:ea typeface="+mn-ea"/>
              </a:endParaRPr>
            </a:p>
          </p:txBody>
        </p:sp>
        <p:sp>
          <p:nvSpPr>
            <p:cNvPr id="13" name="MH_Entry_3"/>
            <p:cNvSpPr txBox="1">
              <a:spLocks noChangeArrowheads="1"/>
            </p:cNvSpPr>
            <p:nvPr>
              <p:custDataLst>
                <p:tags r:id="rId6"/>
              </p:custDataLst>
            </p:nvPr>
          </p:nvSpPr>
          <p:spPr bwMode="auto">
            <a:xfrm>
              <a:off x="2665413" y="2774950"/>
              <a:ext cx="37814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2"/>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da-DK" altLang="zh-CN" sz="2800" dirty="0">
                  <a:solidFill>
                    <a:schemeClr val="tx1"/>
                  </a:solidFill>
                  <a:latin typeface="+mn-lt"/>
                  <a:ea typeface="+mn-ea"/>
                </a:rPr>
                <a:t>HTML5</a:t>
              </a:r>
              <a:r>
                <a:rPr lang="zh-CN" altLang="en-US" sz="2800" dirty="0">
                  <a:solidFill>
                    <a:schemeClr val="tx1"/>
                  </a:solidFill>
                  <a:latin typeface="+mn-lt"/>
                  <a:ea typeface="+mn-ea"/>
                </a:rPr>
                <a:t>废除的元素</a:t>
              </a:r>
            </a:p>
          </p:txBody>
        </p:sp>
      </p:grpSp>
    </p:spTree>
    <p:extLst>
      <p:ext uri="{BB962C8B-B14F-4D97-AF65-F5344CB8AC3E}">
        <p14:creationId xmlns:p14="http://schemas.microsoft.com/office/powerpoint/2010/main" val="20510913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sz="quarter" idx="10"/>
          </p:nvPr>
        </p:nvSpPr>
        <p:spPr bwMode="auto">
          <a:xfrm>
            <a:off x="609601" y="1285874"/>
            <a:ext cx="9880412" cy="387191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ts val="3800"/>
              </a:lnSpc>
              <a:spcAft>
                <a:spcPts val="600"/>
              </a:spcAft>
            </a:pPr>
            <a:r>
              <a:rPr lang="zh-CN" altLang="en-US" dirty="0">
                <a:solidFill>
                  <a:srgbClr val="000000"/>
                </a:solidFill>
                <a:latin typeface="微软雅黑" panose="020B0503020204020204" pitchFamily="34" charset="-122"/>
                <a:ea typeface="微软雅黑" panose="020B0503020204020204" pitchFamily="34" charset="-122"/>
              </a:rPr>
              <a:t>多媒体（</a:t>
            </a:r>
            <a:r>
              <a:rPr lang="en-US" altLang="zh-CN" dirty="0">
                <a:solidFill>
                  <a:srgbClr val="000000"/>
                </a:solidFill>
                <a:latin typeface="微软雅黑" panose="020B0503020204020204" pitchFamily="34" charset="-122"/>
                <a:ea typeface="微软雅黑" panose="020B0503020204020204" pitchFamily="34" charset="-122"/>
              </a:rPr>
              <a:t>Multimedia</a:t>
            </a:r>
            <a:r>
              <a:rPr lang="zh-CN" altLang="en-US" dirty="0">
                <a:solidFill>
                  <a:srgbClr val="000000"/>
                </a:solidFill>
                <a:latin typeface="微软雅黑" panose="020B0503020204020204" pitchFamily="34" charset="-122"/>
                <a:ea typeface="微软雅黑" panose="020B0503020204020204" pitchFamily="34" charset="-122"/>
              </a:rPr>
              <a:t>）是多种媒体的综合，一般包括文本，声音</a:t>
            </a:r>
            <a:r>
              <a:rPr lang="zh-CN" altLang="en-US" dirty="0" smtClean="0">
                <a:solidFill>
                  <a:srgbClr val="000000"/>
                </a:solidFill>
                <a:latin typeface="微软雅黑" panose="020B0503020204020204" pitchFamily="34" charset="-122"/>
                <a:ea typeface="微软雅黑" panose="020B0503020204020204" pitchFamily="34" charset="-122"/>
              </a:rPr>
              <a:t>和图像</a:t>
            </a:r>
            <a:r>
              <a:rPr lang="zh-CN" altLang="en-US" dirty="0">
                <a:solidFill>
                  <a:srgbClr val="000000"/>
                </a:solidFill>
                <a:latin typeface="微软雅黑" panose="020B0503020204020204" pitchFamily="34" charset="-122"/>
                <a:ea typeface="微软雅黑" panose="020B0503020204020204" pitchFamily="34" charset="-122"/>
              </a:rPr>
              <a:t>等多种媒体形式</a:t>
            </a:r>
            <a:r>
              <a:rPr lang="zh-CN" altLang="en-US" dirty="0" smtClean="0">
                <a:solidFill>
                  <a:srgbClr val="000000"/>
                </a:solidFill>
                <a:latin typeface="微软雅黑" panose="020B0503020204020204" pitchFamily="34" charset="-122"/>
                <a:ea typeface="微软雅黑" panose="020B0503020204020204" pitchFamily="34" charset="-122"/>
              </a:rPr>
              <a:t>。</a:t>
            </a:r>
            <a:endParaRPr lang="en-US" altLang="zh-CN" dirty="0" smtClean="0">
              <a:solidFill>
                <a:srgbClr val="000000"/>
              </a:solidFill>
              <a:latin typeface="微软雅黑" panose="020B0503020204020204" pitchFamily="34" charset="-122"/>
              <a:ea typeface="微软雅黑" panose="020B0503020204020204" pitchFamily="34" charset="-122"/>
            </a:endParaRPr>
          </a:p>
          <a:p>
            <a:pPr>
              <a:lnSpc>
                <a:spcPts val="3800"/>
              </a:lnSpc>
              <a:spcAft>
                <a:spcPts val="600"/>
              </a:spcAft>
            </a:pPr>
            <a:r>
              <a:rPr lang="zh-CN" altLang="en-US" dirty="0" smtClean="0">
                <a:solidFill>
                  <a:srgbClr val="000000"/>
                </a:solidFill>
                <a:latin typeface="微软雅黑" panose="020B0503020204020204" pitchFamily="34" charset="-122"/>
                <a:ea typeface="微软雅黑" panose="020B0503020204020204" pitchFamily="34" charset="-122"/>
              </a:rPr>
              <a:t>在</a:t>
            </a:r>
            <a:r>
              <a:rPr lang="zh-CN" altLang="en-US" dirty="0">
                <a:solidFill>
                  <a:srgbClr val="000000"/>
                </a:solidFill>
                <a:latin typeface="微软雅黑" panose="020B0503020204020204" pitchFamily="34" charset="-122"/>
                <a:ea typeface="微软雅黑" panose="020B0503020204020204" pitchFamily="34" charset="-122"/>
              </a:rPr>
              <a:t>计算机系统中，多媒体指组合两种或两种以上媒体的一种人机交互式信息交流和传播媒体，使用的媒体包括文字、图片、照片、声音、动画和影片，</a:t>
            </a:r>
            <a:r>
              <a:rPr lang="zh-CN" altLang="en-US" dirty="0" smtClean="0">
                <a:solidFill>
                  <a:srgbClr val="000000"/>
                </a:solidFill>
                <a:latin typeface="微软雅黑" panose="020B0503020204020204" pitchFamily="34" charset="-122"/>
                <a:ea typeface="微软雅黑" panose="020B0503020204020204" pitchFamily="34" charset="-122"/>
              </a:rPr>
              <a:t>以及</a:t>
            </a:r>
            <a:r>
              <a:rPr lang="zh-CN" altLang="en-US" dirty="0">
                <a:solidFill>
                  <a:srgbClr val="000000"/>
                </a:solidFill>
                <a:latin typeface="微软雅黑" panose="020B0503020204020204" pitchFamily="34" charset="-122"/>
                <a:ea typeface="微软雅黑" panose="020B0503020204020204" pitchFamily="34" charset="-122"/>
              </a:rPr>
              <a:t>程序</a:t>
            </a:r>
            <a:r>
              <a:rPr lang="zh-CN" altLang="en-US" dirty="0" smtClean="0">
                <a:solidFill>
                  <a:srgbClr val="000000"/>
                </a:solidFill>
                <a:latin typeface="微软雅黑" panose="020B0503020204020204" pitchFamily="34" charset="-122"/>
                <a:ea typeface="微软雅黑" panose="020B0503020204020204" pitchFamily="34" charset="-122"/>
              </a:rPr>
              <a:t>所</a:t>
            </a:r>
            <a:r>
              <a:rPr lang="zh-CN" altLang="en-US" dirty="0">
                <a:solidFill>
                  <a:srgbClr val="000000"/>
                </a:solidFill>
                <a:latin typeface="微软雅黑" panose="020B0503020204020204" pitchFamily="34" charset="-122"/>
                <a:ea typeface="微软雅黑" panose="020B0503020204020204" pitchFamily="34" charset="-122"/>
              </a:rPr>
              <a:t>提供的互动功能</a:t>
            </a:r>
            <a:r>
              <a:rPr lang="zh-CN" altLang="en-US" dirty="0" smtClean="0">
                <a:solidFill>
                  <a:srgbClr val="000000"/>
                </a:solidFill>
                <a:latin typeface="微软雅黑" panose="020B0503020204020204" pitchFamily="34" charset="-122"/>
                <a:ea typeface="微软雅黑" panose="020B0503020204020204" pitchFamily="34" charset="-122"/>
              </a:rPr>
              <a:t>。</a:t>
            </a:r>
            <a:endParaRPr lang="en-US" altLang="zh-CN" dirty="0" smtClean="0">
              <a:solidFill>
                <a:srgbClr val="000000"/>
              </a:solidFill>
              <a:latin typeface="微软雅黑" panose="020B0503020204020204" pitchFamily="34" charset="-122"/>
              <a:ea typeface="微软雅黑" panose="020B0503020204020204" pitchFamily="34" charset="-122"/>
            </a:endParaRPr>
          </a:p>
          <a:p>
            <a:pPr>
              <a:lnSpc>
                <a:spcPts val="3800"/>
              </a:lnSpc>
              <a:spcAft>
                <a:spcPts val="600"/>
              </a:spcAft>
            </a:pPr>
            <a:r>
              <a:rPr lang="zh-CN" altLang="en-US" dirty="0" smtClean="0">
                <a:solidFill>
                  <a:srgbClr val="000000"/>
                </a:solidFill>
                <a:latin typeface="微软雅黑" panose="020B0503020204020204" pitchFamily="34" charset="-122"/>
                <a:ea typeface="微软雅黑" panose="020B0503020204020204" pitchFamily="34" charset="-122"/>
              </a:rPr>
              <a:t>网页中的多媒体指要在网页上展示的音频、视频、动画。</a:t>
            </a:r>
            <a:endParaRPr lang="en-US" altLang="zh-CN" dirty="0" smtClean="0"/>
          </a:p>
        </p:txBody>
      </p:sp>
      <p:sp>
        <p:nvSpPr>
          <p:cNvPr id="6"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4000" dirty="0" smtClean="0"/>
              <a:t>网页中的多媒体</a:t>
            </a:r>
            <a:endParaRPr lang="zh-CN" altLang="en-US" sz="4000" dirty="0"/>
          </a:p>
        </p:txBody>
      </p:sp>
    </p:spTree>
    <p:extLst>
      <p:ext uri="{BB962C8B-B14F-4D97-AF65-F5344CB8AC3E}">
        <p14:creationId xmlns:p14="http://schemas.microsoft.com/office/powerpoint/2010/main" val="41088940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sz="quarter" idx="10"/>
          </p:nvPr>
        </p:nvSpPr>
        <p:spPr bwMode="auto">
          <a:xfrm>
            <a:off x="609601" y="1285875"/>
            <a:ext cx="7647390" cy="63043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solidFill>
                  <a:srgbClr val="000000"/>
                </a:solidFill>
                <a:latin typeface="微软雅黑" panose="020B0503020204020204" pitchFamily="34" charset="-122"/>
                <a:ea typeface="微软雅黑" panose="020B0503020204020204" pitchFamily="34" charset="-122"/>
              </a:rPr>
              <a:t>HTML4</a:t>
            </a:r>
            <a:r>
              <a:rPr lang="zh-CN" altLang="en-US" dirty="0" smtClean="0">
                <a:solidFill>
                  <a:srgbClr val="000000"/>
                </a:solidFill>
                <a:latin typeface="微软雅黑" panose="020B0503020204020204" pitchFamily="34" charset="-122"/>
                <a:ea typeface="微软雅黑" panose="020B0503020204020204" pitchFamily="34" charset="-122"/>
              </a:rPr>
              <a:t>页面中播放视频或音频的方法</a:t>
            </a:r>
            <a:endParaRPr lang="en-US" altLang="zh-CN" dirty="0" smtClean="0"/>
          </a:p>
        </p:txBody>
      </p:sp>
      <p:sp>
        <p:nvSpPr>
          <p:cNvPr id="6"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4000" dirty="0" smtClean="0"/>
              <a:t>多媒体播放</a:t>
            </a:r>
            <a:endParaRPr lang="zh-CN" altLang="en-US" sz="4000" dirty="0"/>
          </a:p>
        </p:txBody>
      </p:sp>
      <p:sp>
        <p:nvSpPr>
          <p:cNvPr id="2" name="文本框 1"/>
          <p:cNvSpPr txBox="1"/>
          <p:nvPr/>
        </p:nvSpPr>
        <p:spPr>
          <a:xfrm>
            <a:off x="609599" y="1916307"/>
            <a:ext cx="8062907" cy="4893647"/>
          </a:xfrm>
          <a:prstGeom prst="rect">
            <a:avLst/>
          </a:prstGeom>
          <a:solidFill>
            <a:schemeClr val="accent5">
              <a:lumMod val="20000"/>
              <a:lumOff val="80000"/>
            </a:schemeClr>
          </a:solidFill>
        </p:spPr>
        <p:txBody>
          <a:bodyPr wrap="square" rtlCol="0">
            <a:spAutoFit/>
          </a:bodyPr>
          <a:lstStyle/>
          <a:p>
            <a:r>
              <a:rPr lang="en-US" altLang="zh-CN" sz="2400" dirty="0">
                <a:solidFill>
                  <a:srgbClr val="0000FF"/>
                </a:solidFill>
              </a:rPr>
              <a:t>&lt;object </a:t>
            </a:r>
            <a:r>
              <a:rPr lang="en-US" altLang="zh-CN" sz="2400" dirty="0" err="1">
                <a:solidFill>
                  <a:srgbClr val="000000"/>
                </a:solidFill>
              </a:rPr>
              <a:t>classid</a:t>
            </a:r>
            <a:r>
              <a:rPr lang="en-US" altLang="zh-CN" sz="2400" dirty="0">
                <a:solidFill>
                  <a:srgbClr val="000000"/>
                </a:solidFill>
              </a:rPr>
              <a:t>="</a:t>
            </a:r>
            <a:r>
              <a:rPr lang="en-US" altLang="zh-CN" sz="2400" dirty="0" smtClean="0">
                <a:solidFill>
                  <a:srgbClr val="000000"/>
                </a:solidFill>
              </a:rPr>
              <a:t>clsid:d27cdb6e-ae6d-11cf-96b8-444553540000</a:t>
            </a:r>
            <a:r>
              <a:rPr lang="en-US" altLang="zh-CN" sz="2400" dirty="0">
                <a:solidFill>
                  <a:srgbClr val="000000"/>
                </a:solidFill>
              </a:rPr>
              <a:t>"</a:t>
            </a:r>
            <a:r>
              <a:rPr lang="en-US" altLang="zh-CN" sz="2400" dirty="0" smtClean="0">
                <a:solidFill>
                  <a:srgbClr val="000000"/>
                </a:solidFill>
              </a:rPr>
              <a:t>  width</a:t>
            </a:r>
            <a:r>
              <a:rPr lang="en-US" altLang="zh-CN" sz="2400" dirty="0">
                <a:solidFill>
                  <a:srgbClr val="000000"/>
                </a:solidFill>
              </a:rPr>
              <a:t>="425" height="344" codebase="</a:t>
            </a:r>
            <a:r>
              <a:rPr lang="en-US" altLang="zh-CN" sz="2400" dirty="0" err="1">
                <a:solidFill>
                  <a:srgbClr val="000000"/>
                </a:solidFill>
              </a:rPr>
              <a:t>swflash.cab#version</a:t>
            </a:r>
            <a:r>
              <a:rPr lang="en-US" altLang="zh-CN" sz="2400" dirty="0">
                <a:solidFill>
                  <a:srgbClr val="000000"/>
                </a:solidFill>
              </a:rPr>
              <a:t>=6,0,40,0"&gt;</a:t>
            </a:r>
          </a:p>
          <a:p>
            <a:r>
              <a:rPr lang="en-US" altLang="zh-CN" sz="2400" dirty="0">
                <a:solidFill>
                  <a:srgbClr val="000000"/>
                </a:solidFill>
              </a:rPr>
              <a:t>    &lt;</a:t>
            </a:r>
            <a:r>
              <a:rPr lang="en-US" altLang="zh-CN" sz="2400" dirty="0" err="1">
                <a:solidFill>
                  <a:srgbClr val="000000"/>
                </a:solidFill>
              </a:rPr>
              <a:t>param</a:t>
            </a:r>
            <a:r>
              <a:rPr lang="en-US" altLang="zh-CN" sz="2400" dirty="0">
                <a:solidFill>
                  <a:srgbClr val="000000"/>
                </a:solidFill>
              </a:rPr>
              <a:t> name="</a:t>
            </a:r>
            <a:r>
              <a:rPr lang="en-US" altLang="zh-CN" sz="2400" dirty="0" err="1">
                <a:solidFill>
                  <a:srgbClr val="000000"/>
                </a:solidFill>
              </a:rPr>
              <a:t>allowFullScreen</a:t>
            </a:r>
            <a:r>
              <a:rPr lang="en-US" altLang="zh-CN" sz="2400" dirty="0">
                <a:solidFill>
                  <a:srgbClr val="000000"/>
                </a:solidFill>
              </a:rPr>
              <a:t>" value="true" /&gt;</a:t>
            </a:r>
          </a:p>
          <a:p>
            <a:r>
              <a:rPr lang="en-US" altLang="zh-CN" sz="2400" dirty="0">
                <a:solidFill>
                  <a:srgbClr val="000000"/>
                </a:solidFill>
              </a:rPr>
              <a:t>    &lt;</a:t>
            </a:r>
            <a:r>
              <a:rPr lang="en-US" altLang="zh-CN" sz="2400" dirty="0" err="1">
                <a:solidFill>
                  <a:srgbClr val="000000"/>
                </a:solidFill>
              </a:rPr>
              <a:t>param</a:t>
            </a:r>
            <a:r>
              <a:rPr lang="en-US" altLang="zh-CN" sz="2400" dirty="0">
                <a:solidFill>
                  <a:srgbClr val="000000"/>
                </a:solidFill>
              </a:rPr>
              <a:t> name="</a:t>
            </a:r>
            <a:r>
              <a:rPr lang="en-US" altLang="zh-CN" sz="2400" dirty="0" err="1">
                <a:solidFill>
                  <a:srgbClr val="000000"/>
                </a:solidFill>
              </a:rPr>
              <a:t>allowscriptaccess</a:t>
            </a:r>
            <a:r>
              <a:rPr lang="en-US" altLang="zh-CN" sz="2400" dirty="0">
                <a:solidFill>
                  <a:srgbClr val="000000"/>
                </a:solidFill>
              </a:rPr>
              <a:t>" value="always" /&gt;</a:t>
            </a:r>
          </a:p>
          <a:p>
            <a:r>
              <a:rPr lang="en-US" altLang="zh-CN" sz="2400" dirty="0">
                <a:solidFill>
                  <a:srgbClr val="000000"/>
                </a:solidFill>
              </a:rPr>
              <a:t>    &lt;</a:t>
            </a:r>
            <a:r>
              <a:rPr lang="en-US" altLang="zh-CN" sz="2400" dirty="0" err="1">
                <a:solidFill>
                  <a:srgbClr val="000000"/>
                </a:solidFill>
              </a:rPr>
              <a:t>param</a:t>
            </a:r>
            <a:r>
              <a:rPr lang="en-US" altLang="zh-CN" sz="2400" dirty="0">
                <a:solidFill>
                  <a:srgbClr val="000000"/>
                </a:solidFill>
              </a:rPr>
              <a:t> name="</a:t>
            </a:r>
            <a:r>
              <a:rPr lang="en-US" altLang="zh-CN" sz="2400" dirty="0" err="1">
                <a:solidFill>
                  <a:srgbClr val="000000"/>
                </a:solidFill>
              </a:rPr>
              <a:t>allowfullscreen</a:t>
            </a:r>
            <a:r>
              <a:rPr lang="en-US" altLang="zh-CN" sz="2400" dirty="0">
                <a:solidFill>
                  <a:srgbClr val="000000"/>
                </a:solidFill>
              </a:rPr>
              <a:t>" value="true" /&gt;</a:t>
            </a:r>
          </a:p>
          <a:p>
            <a:r>
              <a:rPr lang="en-US" altLang="zh-CN" sz="2400" dirty="0">
                <a:solidFill>
                  <a:srgbClr val="008000"/>
                </a:solidFill>
              </a:rPr>
              <a:t>    &lt;embed </a:t>
            </a:r>
            <a:r>
              <a:rPr lang="en-US" altLang="zh-CN" sz="2400" dirty="0">
                <a:solidFill>
                  <a:srgbClr val="000000"/>
                </a:solidFill>
              </a:rPr>
              <a:t>type="application/x-shockwave-flash" </a:t>
            </a:r>
          </a:p>
          <a:p>
            <a:r>
              <a:rPr lang="en-US" altLang="zh-CN" sz="2400" dirty="0">
                <a:solidFill>
                  <a:srgbClr val="000000"/>
                </a:solidFill>
              </a:rPr>
              <a:t>		width="</a:t>
            </a:r>
            <a:r>
              <a:rPr lang="en-US" altLang="zh-CN" sz="2400" dirty="0" smtClean="0">
                <a:solidFill>
                  <a:srgbClr val="000000"/>
                </a:solidFill>
              </a:rPr>
              <a:t>425</a:t>
            </a:r>
            <a:r>
              <a:rPr lang="en-US" altLang="zh-CN" sz="2400" dirty="0"/>
              <a:t>"</a:t>
            </a:r>
            <a:r>
              <a:rPr lang="en-US" altLang="zh-CN" sz="2400" dirty="0" smtClean="0">
                <a:solidFill>
                  <a:srgbClr val="000000"/>
                </a:solidFill>
              </a:rPr>
              <a:t>  height</a:t>
            </a:r>
            <a:r>
              <a:rPr lang="en-US" altLang="zh-CN" sz="2400" dirty="0">
                <a:solidFill>
                  <a:srgbClr val="000000"/>
                </a:solidFill>
              </a:rPr>
              <a:t>="344"</a:t>
            </a:r>
          </a:p>
          <a:p>
            <a:r>
              <a:rPr lang="en-US" altLang="zh-CN" sz="2400" dirty="0">
                <a:solidFill>
                  <a:srgbClr val="000000"/>
                </a:solidFill>
              </a:rPr>
              <a:t>		</a:t>
            </a:r>
            <a:r>
              <a:rPr lang="en-US" altLang="zh-CN" sz="2400" dirty="0" err="1">
                <a:solidFill>
                  <a:srgbClr val="000000"/>
                </a:solidFill>
              </a:rPr>
              <a:t>src</a:t>
            </a:r>
            <a:r>
              <a:rPr lang="en-US" altLang="zh-CN" sz="2400" dirty="0">
                <a:solidFill>
                  <a:srgbClr val="000000"/>
                </a:solidFill>
              </a:rPr>
              <a:t>="p.swf" </a:t>
            </a:r>
          </a:p>
          <a:p>
            <a:r>
              <a:rPr lang="en-US" altLang="zh-CN" sz="2400" dirty="0">
                <a:solidFill>
                  <a:srgbClr val="000000"/>
                </a:solidFill>
              </a:rPr>
              <a:t>		</a:t>
            </a:r>
            <a:r>
              <a:rPr lang="en-US" altLang="zh-CN" sz="2400" dirty="0" err="1">
                <a:solidFill>
                  <a:srgbClr val="000000"/>
                </a:solidFill>
              </a:rPr>
              <a:t>allowscriptaccess</a:t>
            </a:r>
            <a:r>
              <a:rPr lang="en-US" altLang="zh-CN" sz="2400" dirty="0">
                <a:solidFill>
                  <a:srgbClr val="000000"/>
                </a:solidFill>
              </a:rPr>
              <a:t>="always" </a:t>
            </a:r>
          </a:p>
          <a:p>
            <a:r>
              <a:rPr lang="en-US" altLang="zh-CN" sz="2400" dirty="0">
                <a:solidFill>
                  <a:srgbClr val="000000"/>
                </a:solidFill>
              </a:rPr>
              <a:t>		</a:t>
            </a:r>
            <a:r>
              <a:rPr lang="en-US" altLang="zh-CN" sz="2400" dirty="0" err="1">
                <a:solidFill>
                  <a:srgbClr val="000000"/>
                </a:solidFill>
              </a:rPr>
              <a:t>allowfullscreen</a:t>
            </a:r>
            <a:r>
              <a:rPr lang="en-US" altLang="zh-CN" sz="2400" dirty="0">
                <a:solidFill>
                  <a:srgbClr val="000000"/>
                </a:solidFill>
              </a:rPr>
              <a:t>="true"&gt;</a:t>
            </a:r>
          </a:p>
          <a:p>
            <a:r>
              <a:rPr lang="en-US" altLang="zh-CN" sz="2400" dirty="0" smtClean="0">
                <a:solidFill>
                  <a:srgbClr val="000000"/>
                </a:solidFill>
              </a:rPr>
              <a:t>      </a:t>
            </a:r>
            <a:r>
              <a:rPr lang="en-US" altLang="zh-CN" sz="2400" dirty="0" smtClean="0">
                <a:solidFill>
                  <a:srgbClr val="008000"/>
                </a:solidFill>
              </a:rPr>
              <a:t>&lt;/</a:t>
            </a:r>
            <a:r>
              <a:rPr lang="en-US" altLang="zh-CN" sz="2400" dirty="0">
                <a:solidFill>
                  <a:srgbClr val="008000"/>
                </a:solidFill>
              </a:rPr>
              <a:t>embed&gt;</a:t>
            </a:r>
          </a:p>
          <a:p>
            <a:r>
              <a:rPr lang="en-US" altLang="zh-CN" sz="2400" dirty="0">
                <a:solidFill>
                  <a:srgbClr val="0000FF"/>
                </a:solidFill>
              </a:rPr>
              <a:t>&lt;/object&gt;</a:t>
            </a:r>
            <a:endParaRPr lang="zh-CN" altLang="en-US" sz="2400" dirty="0">
              <a:solidFill>
                <a:srgbClr val="0000FF"/>
              </a:solidFill>
            </a:endParaRPr>
          </a:p>
        </p:txBody>
      </p:sp>
      <p:sp>
        <p:nvSpPr>
          <p:cNvPr id="7" name="内容占位符 1"/>
          <p:cNvSpPr>
            <a:spLocks noGrp="1"/>
          </p:cNvSpPr>
          <p:nvPr>
            <p:ph sz="quarter" idx="10"/>
          </p:nvPr>
        </p:nvSpPr>
        <p:spPr>
          <a:xfrm>
            <a:off x="8775449" y="1285875"/>
            <a:ext cx="3227257" cy="1566862"/>
          </a:xfrm>
        </p:spPr>
        <p:txBody>
          <a:bodyPr/>
          <a:lstStyle/>
          <a:p>
            <a:r>
              <a:rPr lang="zh-CN" altLang="en-US" dirty="0" smtClean="0">
                <a:solidFill>
                  <a:srgbClr val="000000"/>
                </a:solidFill>
                <a:latin typeface="微软雅黑" panose="020B0503020204020204" pitchFamily="34" charset="-122"/>
                <a:ea typeface="微软雅黑" panose="020B0503020204020204" pitchFamily="34" charset="-122"/>
              </a:rPr>
              <a:t>冗长、繁琐。</a:t>
            </a:r>
            <a:endParaRPr lang="en-US" altLang="zh-CN" dirty="0" smtClean="0">
              <a:solidFill>
                <a:srgbClr val="000000"/>
              </a:solidFill>
              <a:latin typeface="微软雅黑" panose="020B0503020204020204" pitchFamily="34" charset="-122"/>
              <a:ea typeface="微软雅黑" panose="020B0503020204020204" pitchFamily="34" charset="-122"/>
            </a:endParaRPr>
          </a:p>
          <a:p>
            <a:r>
              <a:rPr lang="zh-CN" altLang="en-US" dirty="0" smtClean="0">
                <a:solidFill>
                  <a:srgbClr val="000000"/>
                </a:solidFill>
                <a:latin typeface="微软雅黑" panose="020B0503020204020204" pitchFamily="34" charset="-122"/>
                <a:ea typeface="微软雅黑" panose="020B0503020204020204" pitchFamily="34" charset="-122"/>
              </a:rPr>
              <a:t>需要使用</a:t>
            </a:r>
            <a:r>
              <a:rPr lang="en-US" altLang="zh-CN" dirty="0" smtClean="0">
                <a:solidFill>
                  <a:srgbClr val="000000"/>
                </a:solidFill>
                <a:latin typeface="微软雅黑" panose="020B0503020204020204" pitchFamily="34" charset="-122"/>
                <a:ea typeface="微软雅黑" panose="020B0503020204020204" pitchFamily="34" charset="-122"/>
              </a:rPr>
              <a:t>Flash</a:t>
            </a:r>
            <a:r>
              <a:rPr lang="zh-CN" altLang="en-US" dirty="0" smtClean="0">
                <a:solidFill>
                  <a:srgbClr val="000000"/>
                </a:solidFill>
                <a:latin typeface="微软雅黑" panose="020B0503020204020204" pitchFamily="34" charset="-122"/>
                <a:ea typeface="微软雅黑" panose="020B0503020204020204" pitchFamily="34" charset="-122"/>
              </a:rPr>
              <a:t>插件。</a:t>
            </a:r>
            <a:endParaRPr lang="en-US" altLang="zh-CN" dirty="0" smtClean="0">
              <a:solidFill>
                <a:srgbClr val="000000"/>
              </a:solidFill>
              <a:latin typeface="微软雅黑" panose="020B0503020204020204" pitchFamily="34" charset="-122"/>
              <a:ea typeface="微软雅黑" panose="020B0503020204020204" pitchFamily="34" charset="-122"/>
            </a:endParaRPr>
          </a:p>
        </p:txBody>
      </p:sp>
      <p:sp>
        <p:nvSpPr>
          <p:cNvPr id="8" name="TextBox 5"/>
          <p:cNvSpPr txBox="1">
            <a:spLocks noChangeArrowheads="1"/>
          </p:cNvSpPr>
          <p:nvPr/>
        </p:nvSpPr>
        <p:spPr bwMode="auto">
          <a:xfrm>
            <a:off x="9193419" y="4945708"/>
            <a:ext cx="29065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dirty="0">
                <a:solidFill>
                  <a:srgbClr val="000000"/>
                </a:solidFill>
              </a:rPr>
              <a:t>示例</a:t>
            </a:r>
            <a:r>
              <a:rPr lang="en-US" altLang="zh-CN" sz="2400" dirty="0" smtClean="0">
                <a:solidFill>
                  <a:srgbClr val="000000"/>
                </a:solidFill>
              </a:rPr>
              <a:t>2_2_html4.html</a:t>
            </a:r>
            <a:endParaRPr lang="zh-CN" altLang="en-US" sz="24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sz="quarter" idx="10"/>
          </p:nvPr>
        </p:nvSpPr>
        <p:spPr bwMode="auto">
          <a:xfrm>
            <a:off x="981659" y="1285875"/>
            <a:ext cx="8686218"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solidFill>
                  <a:srgbClr val="000000"/>
                </a:solidFill>
                <a:latin typeface="微软雅黑" panose="020B0503020204020204" pitchFamily="34" charset="-122"/>
                <a:ea typeface="微软雅黑" panose="020B0503020204020204" pitchFamily="34" charset="-122"/>
              </a:rPr>
              <a:t>HTML5</a:t>
            </a:r>
            <a:r>
              <a:rPr lang="zh-CN" altLang="en-US" dirty="0" smtClean="0">
                <a:solidFill>
                  <a:srgbClr val="000000"/>
                </a:solidFill>
                <a:latin typeface="微软雅黑" panose="020B0503020204020204" pitchFamily="34" charset="-122"/>
                <a:ea typeface="微软雅黑" panose="020B0503020204020204" pitchFamily="34" charset="-122"/>
              </a:rPr>
              <a:t>中加入了对音频和视频的原生支持</a:t>
            </a:r>
            <a:endParaRPr lang="en-US" altLang="zh-CN" dirty="0" smtClean="0">
              <a:solidFill>
                <a:srgbClr val="000000"/>
              </a:solidFill>
              <a:latin typeface="微软雅黑" panose="020B0503020204020204" pitchFamily="34" charset="-122"/>
              <a:ea typeface="微软雅黑" panose="020B0503020204020204" pitchFamily="34" charset="-122"/>
            </a:endParaRPr>
          </a:p>
          <a:p>
            <a:pPr lvl="1"/>
            <a:endParaRPr lang="en-US" altLang="zh-CN" dirty="0" smtClean="0"/>
          </a:p>
        </p:txBody>
      </p:sp>
      <p:graphicFrame>
        <p:nvGraphicFramePr>
          <p:cNvPr id="5" name="图示 4"/>
          <p:cNvGraphicFramePr/>
          <p:nvPr>
            <p:extLst>
              <p:ext uri="{D42A27DB-BD31-4B8C-83A1-F6EECF244321}">
                <p14:modId xmlns:p14="http://schemas.microsoft.com/office/powerpoint/2010/main" val="1739814358"/>
              </p:ext>
            </p:extLst>
          </p:nvPr>
        </p:nvGraphicFramePr>
        <p:xfrm>
          <a:off x="2326470" y="2159817"/>
          <a:ext cx="6357958" cy="35924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4000" dirty="0" smtClean="0"/>
              <a:t>新增的功能元素 </a:t>
            </a:r>
            <a:endParaRPr lang="zh-CN" altLang="en-US" sz="4000" dirty="0"/>
          </a:p>
        </p:txBody>
      </p:sp>
    </p:spTree>
    <p:extLst>
      <p:ext uri="{BB962C8B-B14F-4D97-AF65-F5344CB8AC3E}">
        <p14:creationId xmlns:p14="http://schemas.microsoft.com/office/powerpoint/2010/main" val="41980439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p:cNvSpPr>
            <a:spLocks noGrp="1"/>
          </p:cNvSpPr>
          <p:nvPr>
            <p:ph sz="quarter" idx="10"/>
          </p:nvPr>
        </p:nvSpPr>
        <p:spPr bwMode="auto">
          <a:xfrm>
            <a:off x="909625" y="1104215"/>
            <a:ext cx="8758252"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solidFill>
                  <a:srgbClr val="000000"/>
                </a:solidFill>
                <a:latin typeface="微软雅黑" panose="020B0503020204020204" pitchFamily="34" charset="-122"/>
                <a:ea typeface="微软雅黑" panose="020B0503020204020204" pitchFamily="34" charset="-122"/>
              </a:rPr>
              <a:t>&lt;video&gt;</a:t>
            </a:r>
            <a:r>
              <a:rPr lang="zh-CN" altLang="en-US" dirty="0">
                <a:solidFill>
                  <a:srgbClr val="000000"/>
                </a:solidFill>
                <a:latin typeface="微软雅黑" panose="020B0503020204020204" pitchFamily="34" charset="-122"/>
                <a:ea typeface="微软雅黑" panose="020B0503020204020204" pitchFamily="34" charset="-122"/>
              </a:rPr>
              <a:t>播放</a:t>
            </a:r>
            <a:r>
              <a:rPr lang="zh-CN" altLang="en-US" dirty="0" smtClean="0">
                <a:solidFill>
                  <a:srgbClr val="000000"/>
                </a:solidFill>
                <a:latin typeface="微软雅黑" panose="020B0503020204020204" pitchFamily="34" charset="-122"/>
                <a:ea typeface="微软雅黑" panose="020B0503020204020204" pitchFamily="34" charset="-122"/>
              </a:rPr>
              <a:t>视频</a:t>
            </a:r>
            <a:endParaRPr lang="en-US" altLang="zh-CN" dirty="0" smtClean="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&lt;audio</a:t>
            </a:r>
            <a:r>
              <a:rPr lang="en-US" altLang="zh-CN" dirty="0" smtClean="0">
                <a:solidFill>
                  <a:srgbClr val="000000"/>
                </a:solidFill>
                <a:latin typeface="微软雅黑" panose="020B0503020204020204" pitchFamily="34" charset="-122"/>
                <a:ea typeface="微软雅黑" panose="020B0503020204020204" pitchFamily="34" charset="-122"/>
              </a:rPr>
              <a:t>&gt;</a:t>
            </a:r>
            <a:r>
              <a:rPr lang="zh-CN" altLang="en-US" dirty="0">
                <a:solidFill>
                  <a:srgbClr val="000000"/>
                </a:solidFill>
                <a:latin typeface="微软雅黑" panose="020B0503020204020204" pitchFamily="34" charset="-122"/>
                <a:ea typeface="微软雅黑" panose="020B0503020204020204" pitchFamily="34" charset="-122"/>
              </a:rPr>
              <a:t>播放</a:t>
            </a:r>
            <a:r>
              <a:rPr lang="zh-CN" altLang="en-US" dirty="0" smtClean="0">
                <a:solidFill>
                  <a:srgbClr val="000000"/>
                </a:solidFill>
                <a:latin typeface="微软雅黑" panose="020B0503020204020204" pitchFamily="34" charset="-122"/>
                <a:ea typeface="微软雅黑" panose="020B0503020204020204" pitchFamily="34" charset="-122"/>
              </a:rPr>
              <a:t>音频</a:t>
            </a:r>
            <a:endParaRPr lang="en-US" altLang="zh-CN" dirty="0" smtClean="0">
              <a:solidFill>
                <a:srgbClr val="000000"/>
              </a:solidFill>
              <a:latin typeface="微软雅黑" panose="020B0503020204020204" pitchFamily="34" charset="-122"/>
              <a:ea typeface="微软雅黑" panose="020B0503020204020204" pitchFamily="34" charset="-122"/>
            </a:endParaRPr>
          </a:p>
          <a:p>
            <a:r>
              <a:rPr lang="zh-CN" altLang="en-US" dirty="0" smtClean="0">
                <a:solidFill>
                  <a:srgbClr val="000000"/>
                </a:solidFill>
                <a:latin typeface="微软雅黑" panose="020B0503020204020204" pitchFamily="34" charset="-122"/>
                <a:ea typeface="微软雅黑" panose="020B0503020204020204" pitchFamily="34" charset="-122"/>
              </a:rPr>
              <a:t>属性：</a:t>
            </a:r>
            <a:endParaRPr lang="en-US" altLang="zh-CN" dirty="0" smtClean="0">
              <a:solidFill>
                <a:srgbClr val="000000"/>
              </a:solidFill>
              <a:latin typeface="微软雅黑" panose="020B0503020204020204" pitchFamily="34" charset="-122"/>
              <a:ea typeface="微软雅黑" panose="020B0503020204020204" pitchFamily="34" charset="-122"/>
            </a:endParaRPr>
          </a:p>
          <a:p>
            <a:endParaRPr lang="en-US" altLang="zh-CN" dirty="0" smtClean="0"/>
          </a:p>
        </p:txBody>
      </p:sp>
      <p:graphicFrame>
        <p:nvGraphicFramePr>
          <p:cNvPr id="8" name="表格 7"/>
          <p:cNvGraphicFramePr>
            <a:graphicFrameLocks noGrp="1"/>
          </p:cNvGraphicFramePr>
          <p:nvPr>
            <p:extLst>
              <p:ext uri="{D42A27DB-BD31-4B8C-83A1-F6EECF244321}">
                <p14:modId xmlns:p14="http://schemas.microsoft.com/office/powerpoint/2010/main" val="2397137667"/>
              </p:ext>
            </p:extLst>
          </p:nvPr>
        </p:nvGraphicFramePr>
        <p:xfrm>
          <a:off x="2350284" y="2780703"/>
          <a:ext cx="8211762" cy="3751510"/>
        </p:xfrm>
        <a:graphic>
          <a:graphicData uri="http://schemas.openxmlformats.org/drawingml/2006/table">
            <a:tbl>
              <a:tblPr firstRow="1" bandRow="1">
                <a:tableStyleId>{5C22544A-7EE6-4342-B048-85BDC9FD1C3A}</a:tableStyleId>
              </a:tblPr>
              <a:tblGrid>
                <a:gridCol w="1768985">
                  <a:extLst>
                    <a:ext uri="{9D8B030D-6E8A-4147-A177-3AD203B41FA5}">
                      <a16:colId xmlns:a16="http://schemas.microsoft.com/office/drawing/2014/main" val="20000"/>
                    </a:ext>
                  </a:extLst>
                </a:gridCol>
                <a:gridCol w="6442777">
                  <a:extLst>
                    <a:ext uri="{9D8B030D-6E8A-4147-A177-3AD203B41FA5}">
                      <a16:colId xmlns:a16="http://schemas.microsoft.com/office/drawing/2014/main" val="20001"/>
                    </a:ext>
                  </a:extLst>
                </a:gridCol>
              </a:tblGrid>
              <a:tr h="421821">
                <a:tc>
                  <a:txBody>
                    <a:bodyPr/>
                    <a:lstStyle/>
                    <a:p>
                      <a:pPr algn="ctr">
                        <a:lnSpc>
                          <a:spcPts val="3500"/>
                        </a:lnSpc>
                        <a:spcBef>
                          <a:spcPts val="600"/>
                        </a:spcBef>
                      </a:pPr>
                      <a:r>
                        <a:rPr lang="zh-CN" altLang="en-US" sz="2400" dirty="0" smtClean="0">
                          <a:latin typeface="微软雅黑" panose="020B0503020204020204" pitchFamily="34" charset="-122"/>
                          <a:ea typeface="微软雅黑" panose="020B0503020204020204" pitchFamily="34" charset="-122"/>
                        </a:rPr>
                        <a:t>属性</a:t>
                      </a:r>
                      <a:endParaRPr lang="zh-CN" altLang="en-US" sz="2400" dirty="0">
                        <a:latin typeface="微软雅黑" panose="020B0503020204020204" pitchFamily="34" charset="-122"/>
                        <a:ea typeface="微软雅黑" panose="020B0503020204020204" pitchFamily="34" charset="-122"/>
                      </a:endParaRPr>
                    </a:p>
                  </a:txBody>
                  <a:tcPr marT="45715" marB="45715"/>
                </a:tc>
                <a:tc>
                  <a:txBody>
                    <a:bodyPr/>
                    <a:lstStyle/>
                    <a:p>
                      <a:pPr algn="ctr">
                        <a:lnSpc>
                          <a:spcPts val="3500"/>
                        </a:lnSpc>
                        <a:spcBef>
                          <a:spcPts val="600"/>
                        </a:spcBef>
                      </a:pPr>
                      <a:r>
                        <a:rPr lang="zh-CN" altLang="en-US" sz="2400" dirty="0" smtClean="0">
                          <a:latin typeface="微软雅黑" panose="020B0503020204020204" pitchFamily="34" charset="-122"/>
                          <a:ea typeface="微软雅黑" panose="020B0503020204020204" pitchFamily="34" charset="-122"/>
                        </a:rPr>
                        <a:t>功能</a:t>
                      </a:r>
                      <a:endParaRPr lang="zh-CN" altLang="en-US" sz="2400" dirty="0">
                        <a:latin typeface="微软雅黑" panose="020B0503020204020204" pitchFamily="34" charset="-122"/>
                        <a:ea typeface="微软雅黑" panose="020B0503020204020204" pitchFamily="34" charset="-122"/>
                      </a:endParaRPr>
                    </a:p>
                  </a:txBody>
                  <a:tcPr marT="45715" marB="45715"/>
                </a:tc>
                <a:extLst>
                  <a:ext uri="{0D108BD9-81ED-4DB2-BD59-A6C34878D82A}">
                    <a16:rowId xmlns:a16="http://schemas.microsoft.com/office/drawing/2014/main" val="10000"/>
                  </a:ext>
                </a:extLst>
              </a:tr>
              <a:tr h="421821">
                <a:tc>
                  <a:txBody>
                    <a:bodyPr/>
                    <a:lstStyle/>
                    <a:p>
                      <a:pPr>
                        <a:lnSpc>
                          <a:spcPts val="3500"/>
                        </a:lnSpc>
                        <a:spcBef>
                          <a:spcPts val="600"/>
                        </a:spcBef>
                      </a:pPr>
                      <a:r>
                        <a:rPr lang="en-US" altLang="zh-CN" sz="2400" dirty="0" smtClean="0">
                          <a:solidFill>
                            <a:srgbClr val="C00000"/>
                          </a:solidFill>
                          <a:latin typeface="微软雅黑" panose="020B0503020204020204" pitchFamily="34" charset="-122"/>
                          <a:ea typeface="微软雅黑" panose="020B0503020204020204" pitchFamily="34" charset="-122"/>
                        </a:rPr>
                        <a:t>src</a:t>
                      </a:r>
                      <a:endParaRPr lang="zh-CN" altLang="en-US" sz="2400" dirty="0">
                        <a:solidFill>
                          <a:srgbClr val="C00000"/>
                        </a:solidFill>
                        <a:latin typeface="微软雅黑" panose="020B0503020204020204" pitchFamily="34" charset="-122"/>
                        <a:ea typeface="微软雅黑" panose="020B0503020204020204" pitchFamily="34" charset="-122"/>
                      </a:endParaRPr>
                    </a:p>
                  </a:txBody>
                  <a:tcPr marT="45715" marB="45715"/>
                </a:tc>
                <a:tc>
                  <a:txBody>
                    <a:bodyPr/>
                    <a:lstStyle/>
                    <a:p>
                      <a:pPr>
                        <a:lnSpc>
                          <a:spcPts val="3500"/>
                        </a:lnSpc>
                        <a:spcBef>
                          <a:spcPts val="600"/>
                        </a:spcBef>
                      </a:pPr>
                      <a:r>
                        <a:rPr lang="zh-CN" altLang="en-US" sz="2400" dirty="0" smtClean="0">
                          <a:solidFill>
                            <a:srgbClr val="C00000"/>
                          </a:solidFill>
                          <a:latin typeface="微软雅黑" panose="020B0503020204020204" pitchFamily="34" charset="-122"/>
                          <a:ea typeface="微软雅黑" panose="020B0503020204020204" pitchFamily="34" charset="-122"/>
                        </a:rPr>
                        <a:t>指定音</a:t>
                      </a:r>
                      <a:r>
                        <a:rPr lang="en-US" altLang="zh-CN" sz="2400" dirty="0" smtClean="0">
                          <a:solidFill>
                            <a:srgbClr val="C00000"/>
                          </a:solidFill>
                          <a:latin typeface="微软雅黑" panose="020B0503020204020204" pitchFamily="34" charset="-122"/>
                          <a:ea typeface="微软雅黑" panose="020B0503020204020204" pitchFamily="34" charset="-122"/>
                        </a:rPr>
                        <a:t>/</a:t>
                      </a:r>
                      <a:r>
                        <a:rPr lang="zh-CN" altLang="en-US" sz="2400" dirty="0" smtClean="0">
                          <a:solidFill>
                            <a:srgbClr val="C00000"/>
                          </a:solidFill>
                          <a:latin typeface="微软雅黑" panose="020B0503020204020204" pitchFamily="34" charset="-122"/>
                          <a:ea typeface="微软雅黑" panose="020B0503020204020204" pitchFamily="34" charset="-122"/>
                        </a:rPr>
                        <a:t>视频文件的</a:t>
                      </a:r>
                      <a:r>
                        <a:rPr lang="en-US" altLang="zh-CN" sz="2400" dirty="0" smtClean="0">
                          <a:solidFill>
                            <a:srgbClr val="C00000"/>
                          </a:solidFill>
                          <a:latin typeface="微软雅黑" panose="020B0503020204020204" pitchFamily="34" charset="-122"/>
                          <a:ea typeface="微软雅黑" panose="020B0503020204020204" pitchFamily="34" charset="-122"/>
                        </a:rPr>
                        <a:t>URL</a:t>
                      </a:r>
                      <a:r>
                        <a:rPr lang="zh-CN" altLang="en-US" sz="2400" dirty="0" smtClean="0">
                          <a:solidFill>
                            <a:srgbClr val="C00000"/>
                          </a:solidFill>
                          <a:latin typeface="微软雅黑" panose="020B0503020204020204" pitchFamily="34" charset="-122"/>
                          <a:ea typeface="微软雅黑" panose="020B0503020204020204" pitchFamily="34" charset="-122"/>
                        </a:rPr>
                        <a:t>地址</a:t>
                      </a:r>
                      <a:endParaRPr lang="zh-CN" altLang="en-US" sz="2400" dirty="0">
                        <a:solidFill>
                          <a:srgbClr val="C00000"/>
                        </a:solidFill>
                        <a:latin typeface="微软雅黑" panose="020B0503020204020204" pitchFamily="34" charset="-122"/>
                        <a:ea typeface="微软雅黑" panose="020B0503020204020204" pitchFamily="34" charset="-122"/>
                      </a:endParaRPr>
                    </a:p>
                  </a:txBody>
                  <a:tcPr marT="45715" marB="45715"/>
                </a:tc>
                <a:extLst>
                  <a:ext uri="{0D108BD9-81ED-4DB2-BD59-A6C34878D82A}">
                    <a16:rowId xmlns:a16="http://schemas.microsoft.com/office/drawing/2014/main" val="10001"/>
                  </a:ext>
                </a:extLst>
              </a:tr>
              <a:tr h="421821">
                <a:tc>
                  <a:txBody>
                    <a:bodyPr/>
                    <a:lstStyle/>
                    <a:p>
                      <a:pPr>
                        <a:lnSpc>
                          <a:spcPts val="3500"/>
                        </a:lnSpc>
                        <a:spcBef>
                          <a:spcPts val="600"/>
                        </a:spcBef>
                      </a:pPr>
                      <a:r>
                        <a:rPr lang="en-US" altLang="zh-CN" sz="2400" dirty="0" smtClean="0">
                          <a:solidFill>
                            <a:srgbClr val="000000"/>
                          </a:solidFill>
                          <a:latin typeface="微软雅黑" panose="020B0503020204020204" pitchFamily="34" charset="-122"/>
                          <a:ea typeface="微软雅黑" panose="020B0503020204020204" pitchFamily="34" charset="-122"/>
                        </a:rPr>
                        <a:t>controls</a:t>
                      </a:r>
                      <a:endParaRPr lang="zh-CN" altLang="en-US" sz="2400" dirty="0">
                        <a:solidFill>
                          <a:srgbClr val="000000"/>
                        </a:solidFill>
                        <a:latin typeface="微软雅黑" panose="020B0503020204020204" pitchFamily="34" charset="-122"/>
                        <a:ea typeface="微软雅黑" panose="020B0503020204020204" pitchFamily="34" charset="-122"/>
                      </a:endParaRPr>
                    </a:p>
                  </a:txBody>
                  <a:tcPr marT="45715" marB="45715"/>
                </a:tc>
                <a:tc>
                  <a:txBody>
                    <a:bodyPr/>
                    <a:lstStyle/>
                    <a:p>
                      <a:pPr>
                        <a:lnSpc>
                          <a:spcPts val="3500"/>
                        </a:lnSpc>
                        <a:spcBef>
                          <a:spcPts val="600"/>
                        </a:spcBef>
                      </a:pPr>
                      <a:r>
                        <a:rPr lang="zh-CN" altLang="en-US" sz="2400" dirty="0" smtClean="0">
                          <a:solidFill>
                            <a:srgbClr val="000000"/>
                          </a:solidFill>
                          <a:latin typeface="微软雅黑" panose="020B0503020204020204" pitchFamily="34" charset="-122"/>
                          <a:ea typeface="微软雅黑" panose="020B0503020204020204" pitchFamily="34" charset="-122"/>
                        </a:rPr>
                        <a:t>是否添加浏览器自带的播放控制条</a:t>
                      </a:r>
                      <a:endParaRPr lang="zh-CN" altLang="en-US" sz="2400" dirty="0">
                        <a:solidFill>
                          <a:srgbClr val="000000"/>
                        </a:solidFill>
                        <a:latin typeface="微软雅黑" panose="020B0503020204020204" pitchFamily="34" charset="-122"/>
                        <a:ea typeface="微软雅黑" panose="020B0503020204020204" pitchFamily="34" charset="-122"/>
                      </a:endParaRPr>
                    </a:p>
                  </a:txBody>
                  <a:tcPr marT="45715" marB="45715"/>
                </a:tc>
                <a:extLst>
                  <a:ext uri="{0D108BD9-81ED-4DB2-BD59-A6C34878D82A}">
                    <a16:rowId xmlns:a16="http://schemas.microsoft.com/office/drawing/2014/main" val="10002"/>
                  </a:ext>
                </a:extLst>
              </a:tr>
              <a:tr h="421821">
                <a:tc>
                  <a:txBody>
                    <a:bodyPr/>
                    <a:lstStyle/>
                    <a:p>
                      <a:pPr>
                        <a:lnSpc>
                          <a:spcPts val="3500"/>
                        </a:lnSpc>
                        <a:spcBef>
                          <a:spcPts val="600"/>
                        </a:spcBef>
                      </a:pPr>
                      <a:r>
                        <a:rPr lang="en-US" altLang="zh-CN" sz="2400" dirty="0" smtClean="0">
                          <a:solidFill>
                            <a:srgbClr val="000000"/>
                          </a:solidFill>
                          <a:latin typeface="微软雅黑" panose="020B0503020204020204" pitchFamily="34" charset="-122"/>
                          <a:ea typeface="微软雅黑" panose="020B0503020204020204" pitchFamily="34" charset="-122"/>
                        </a:rPr>
                        <a:t>loop</a:t>
                      </a:r>
                      <a:endParaRPr lang="zh-CN" altLang="en-US" sz="2400" dirty="0">
                        <a:solidFill>
                          <a:srgbClr val="000000"/>
                        </a:solidFill>
                        <a:latin typeface="微软雅黑" panose="020B0503020204020204" pitchFamily="34" charset="-122"/>
                        <a:ea typeface="微软雅黑" panose="020B0503020204020204" pitchFamily="34" charset="-122"/>
                      </a:endParaRPr>
                    </a:p>
                  </a:txBody>
                  <a:tcPr marT="45715" marB="45715"/>
                </a:tc>
                <a:tc>
                  <a:txBody>
                    <a:bodyPr/>
                    <a:lstStyle/>
                    <a:p>
                      <a:pPr>
                        <a:lnSpc>
                          <a:spcPts val="3500"/>
                        </a:lnSpc>
                        <a:spcBef>
                          <a:spcPts val="600"/>
                        </a:spcBef>
                      </a:pPr>
                      <a:r>
                        <a:rPr lang="zh-CN" altLang="en-US" sz="2400" dirty="0" smtClean="0">
                          <a:solidFill>
                            <a:srgbClr val="000000"/>
                          </a:solidFill>
                          <a:latin typeface="微软雅黑" panose="020B0503020204020204" pitchFamily="34" charset="-122"/>
                          <a:ea typeface="微软雅黑" panose="020B0503020204020204" pitchFamily="34" charset="-122"/>
                        </a:rPr>
                        <a:t>是否循环播放音频</a:t>
                      </a:r>
                      <a:r>
                        <a:rPr lang="en-US" altLang="zh-CN" sz="2400" dirty="0" smtClean="0">
                          <a:solidFill>
                            <a:srgbClr val="000000"/>
                          </a:solidFill>
                          <a:latin typeface="微软雅黑" panose="020B0503020204020204" pitchFamily="34" charset="-122"/>
                          <a:ea typeface="微软雅黑" panose="020B0503020204020204" pitchFamily="34" charset="-122"/>
                        </a:rPr>
                        <a:t>/</a:t>
                      </a:r>
                      <a:r>
                        <a:rPr lang="zh-CN" altLang="en-US" sz="2400" dirty="0" smtClean="0">
                          <a:solidFill>
                            <a:srgbClr val="000000"/>
                          </a:solidFill>
                          <a:latin typeface="微软雅黑" panose="020B0503020204020204" pitchFamily="34" charset="-122"/>
                          <a:ea typeface="微软雅黑" panose="020B0503020204020204" pitchFamily="34" charset="-122"/>
                        </a:rPr>
                        <a:t>视频</a:t>
                      </a:r>
                      <a:endParaRPr lang="zh-CN" altLang="en-US" sz="2400" dirty="0">
                        <a:solidFill>
                          <a:srgbClr val="000000"/>
                        </a:solidFill>
                        <a:latin typeface="微软雅黑" panose="020B0503020204020204" pitchFamily="34" charset="-122"/>
                        <a:ea typeface="微软雅黑" panose="020B0503020204020204" pitchFamily="34" charset="-122"/>
                      </a:endParaRPr>
                    </a:p>
                  </a:txBody>
                  <a:tcPr marT="45715" marB="45715"/>
                </a:tc>
                <a:extLst>
                  <a:ext uri="{0D108BD9-81ED-4DB2-BD59-A6C34878D82A}">
                    <a16:rowId xmlns:a16="http://schemas.microsoft.com/office/drawing/2014/main" val="10003"/>
                  </a:ext>
                </a:extLst>
              </a:tr>
              <a:tr h="421821">
                <a:tc>
                  <a:txBody>
                    <a:bodyPr/>
                    <a:lstStyle/>
                    <a:p>
                      <a:pPr>
                        <a:lnSpc>
                          <a:spcPts val="3500"/>
                        </a:lnSpc>
                        <a:spcBef>
                          <a:spcPts val="600"/>
                        </a:spcBef>
                      </a:pPr>
                      <a:r>
                        <a:rPr lang="en-US" altLang="zh-CN" sz="2400" dirty="0" smtClean="0">
                          <a:solidFill>
                            <a:srgbClr val="000000"/>
                          </a:solidFill>
                          <a:latin typeface="微软雅黑" panose="020B0503020204020204" pitchFamily="34" charset="-122"/>
                          <a:ea typeface="微软雅黑" panose="020B0503020204020204" pitchFamily="34" charset="-122"/>
                        </a:rPr>
                        <a:t>autoplay</a:t>
                      </a:r>
                      <a:endParaRPr lang="zh-CN" altLang="en-US" sz="2400" dirty="0">
                        <a:solidFill>
                          <a:srgbClr val="000000"/>
                        </a:solidFill>
                        <a:latin typeface="微软雅黑" panose="020B0503020204020204" pitchFamily="34" charset="-122"/>
                        <a:ea typeface="微软雅黑" panose="020B0503020204020204" pitchFamily="34" charset="-122"/>
                      </a:endParaRPr>
                    </a:p>
                  </a:txBody>
                  <a:tcPr marT="45715" marB="45715"/>
                </a:tc>
                <a:tc>
                  <a:txBody>
                    <a:bodyPr/>
                    <a:lstStyle/>
                    <a:p>
                      <a:pPr>
                        <a:lnSpc>
                          <a:spcPts val="3500"/>
                        </a:lnSpc>
                        <a:spcBef>
                          <a:spcPts val="600"/>
                        </a:spcBef>
                      </a:pPr>
                      <a:r>
                        <a:rPr lang="zh-CN" altLang="en-US" sz="2400" dirty="0" smtClean="0">
                          <a:solidFill>
                            <a:srgbClr val="000000"/>
                          </a:solidFill>
                          <a:latin typeface="微软雅黑" panose="020B0503020204020204" pitchFamily="34" charset="-122"/>
                          <a:ea typeface="微软雅黑" panose="020B0503020204020204" pitchFamily="34" charset="-122"/>
                        </a:rPr>
                        <a:t>指定媒体是否在页面加载后自动播放</a:t>
                      </a:r>
                      <a:endParaRPr lang="zh-CN" altLang="en-US" sz="2400" dirty="0">
                        <a:solidFill>
                          <a:srgbClr val="000000"/>
                        </a:solidFill>
                        <a:latin typeface="微软雅黑" panose="020B0503020204020204" pitchFamily="34" charset="-122"/>
                        <a:ea typeface="微软雅黑" panose="020B0503020204020204" pitchFamily="34" charset="-122"/>
                      </a:endParaRPr>
                    </a:p>
                  </a:txBody>
                  <a:tcPr marT="45715" marB="45715"/>
                </a:tc>
                <a:extLst>
                  <a:ext uri="{0D108BD9-81ED-4DB2-BD59-A6C34878D82A}">
                    <a16:rowId xmlns:a16="http://schemas.microsoft.com/office/drawing/2014/main" val="10004"/>
                  </a:ext>
                </a:extLst>
              </a:tr>
              <a:tr h="421821">
                <a:tc>
                  <a:txBody>
                    <a:bodyPr/>
                    <a:lstStyle/>
                    <a:p>
                      <a:pPr>
                        <a:lnSpc>
                          <a:spcPts val="3500"/>
                        </a:lnSpc>
                        <a:spcBef>
                          <a:spcPts val="600"/>
                        </a:spcBef>
                      </a:pPr>
                      <a:r>
                        <a:rPr lang="en-US" altLang="zh-CN" sz="2400" dirty="0" smtClean="0">
                          <a:solidFill>
                            <a:srgbClr val="000000"/>
                          </a:solidFill>
                          <a:latin typeface="微软雅黑" panose="020B0503020204020204" pitchFamily="34" charset="-122"/>
                          <a:ea typeface="微软雅黑" panose="020B0503020204020204" pitchFamily="34" charset="-122"/>
                        </a:rPr>
                        <a:t>width</a:t>
                      </a:r>
                      <a:endParaRPr lang="zh-CN" altLang="en-US" sz="2400" dirty="0">
                        <a:solidFill>
                          <a:srgbClr val="000000"/>
                        </a:solidFill>
                        <a:latin typeface="微软雅黑" panose="020B0503020204020204" pitchFamily="34" charset="-122"/>
                        <a:ea typeface="微软雅黑" panose="020B0503020204020204" pitchFamily="34" charset="-122"/>
                      </a:endParaRPr>
                    </a:p>
                  </a:txBody>
                  <a:tcPr marT="45715" marB="45715"/>
                </a:tc>
                <a:tc>
                  <a:txBody>
                    <a:bodyPr/>
                    <a:lstStyle/>
                    <a:p>
                      <a:pPr>
                        <a:lnSpc>
                          <a:spcPts val="3500"/>
                        </a:lnSpc>
                        <a:spcBef>
                          <a:spcPts val="600"/>
                        </a:spcBef>
                      </a:pPr>
                      <a:r>
                        <a:rPr lang="zh-CN" altLang="en-US" sz="2400" dirty="0" smtClean="0">
                          <a:solidFill>
                            <a:srgbClr val="000000"/>
                          </a:solidFill>
                          <a:latin typeface="微软雅黑" panose="020B0503020204020204" pitchFamily="34" charset="-122"/>
                          <a:ea typeface="微软雅黑" panose="020B0503020204020204" pitchFamily="34" charset="-122"/>
                        </a:rPr>
                        <a:t>指定视频宽度，只有</a:t>
                      </a:r>
                      <a:r>
                        <a:rPr lang="en-US" altLang="zh-CN" sz="2400" dirty="0" smtClean="0">
                          <a:solidFill>
                            <a:srgbClr val="000000"/>
                          </a:solidFill>
                          <a:latin typeface="微软雅黑" panose="020B0503020204020204" pitchFamily="34" charset="-122"/>
                          <a:ea typeface="微软雅黑" panose="020B0503020204020204" pitchFamily="34" charset="-122"/>
                        </a:rPr>
                        <a:t>&lt;video&gt;</a:t>
                      </a:r>
                      <a:r>
                        <a:rPr lang="zh-CN" altLang="en-US" sz="2400" dirty="0" smtClean="0">
                          <a:solidFill>
                            <a:srgbClr val="000000"/>
                          </a:solidFill>
                          <a:latin typeface="微软雅黑" panose="020B0503020204020204" pitchFamily="34" charset="-122"/>
                          <a:ea typeface="微软雅黑" panose="020B0503020204020204" pitchFamily="34" charset="-122"/>
                        </a:rPr>
                        <a:t>标签具有</a:t>
                      </a:r>
                      <a:endParaRPr lang="zh-CN" altLang="en-US" sz="2400" dirty="0">
                        <a:solidFill>
                          <a:srgbClr val="000000"/>
                        </a:solidFill>
                        <a:latin typeface="微软雅黑" panose="020B0503020204020204" pitchFamily="34" charset="-122"/>
                        <a:ea typeface="微软雅黑" panose="020B0503020204020204" pitchFamily="34" charset="-122"/>
                      </a:endParaRPr>
                    </a:p>
                  </a:txBody>
                  <a:tcPr marT="45715" marB="45715"/>
                </a:tc>
                <a:extLst>
                  <a:ext uri="{0D108BD9-81ED-4DB2-BD59-A6C34878D82A}">
                    <a16:rowId xmlns:a16="http://schemas.microsoft.com/office/drawing/2014/main" val="10005"/>
                  </a:ext>
                </a:extLst>
              </a:tr>
              <a:tr h="421821">
                <a:tc>
                  <a:txBody>
                    <a:bodyPr/>
                    <a:lstStyle/>
                    <a:p>
                      <a:pPr>
                        <a:lnSpc>
                          <a:spcPts val="3500"/>
                        </a:lnSpc>
                        <a:spcBef>
                          <a:spcPts val="600"/>
                        </a:spcBef>
                      </a:pPr>
                      <a:r>
                        <a:rPr lang="en-US" altLang="zh-CN" sz="2400" dirty="0" smtClean="0">
                          <a:solidFill>
                            <a:srgbClr val="000000"/>
                          </a:solidFill>
                          <a:latin typeface="微软雅黑" panose="020B0503020204020204" pitchFamily="34" charset="-122"/>
                          <a:ea typeface="微软雅黑" panose="020B0503020204020204" pitchFamily="34" charset="-122"/>
                        </a:rPr>
                        <a:t>height</a:t>
                      </a:r>
                      <a:endParaRPr lang="zh-CN" altLang="en-US" sz="2400" dirty="0">
                        <a:solidFill>
                          <a:srgbClr val="000000"/>
                        </a:solidFill>
                        <a:latin typeface="微软雅黑" panose="020B0503020204020204" pitchFamily="34" charset="-122"/>
                        <a:ea typeface="微软雅黑" panose="020B0503020204020204" pitchFamily="34" charset="-122"/>
                      </a:endParaRPr>
                    </a:p>
                  </a:txBody>
                  <a:tcPr marT="45715" marB="45715"/>
                </a:tc>
                <a:tc>
                  <a:txBody>
                    <a:bodyPr/>
                    <a:lstStyle/>
                    <a:p>
                      <a:pPr marL="0" marR="0" indent="0" algn="l" defTabSz="914400" rtl="0" eaLnBrk="1" fontAlgn="auto" latinLnBrk="0" hangingPunct="1">
                        <a:lnSpc>
                          <a:spcPts val="3500"/>
                        </a:lnSpc>
                        <a:spcBef>
                          <a:spcPts val="600"/>
                        </a:spcBef>
                        <a:spcAft>
                          <a:spcPts val="0"/>
                        </a:spcAft>
                        <a:buClrTx/>
                        <a:buSzTx/>
                        <a:buFontTx/>
                        <a:buNone/>
                        <a:tabLst/>
                        <a:defRPr/>
                      </a:pPr>
                      <a:r>
                        <a:rPr lang="zh-CN" altLang="en-US" sz="2400" dirty="0" smtClean="0">
                          <a:solidFill>
                            <a:srgbClr val="000000"/>
                          </a:solidFill>
                          <a:latin typeface="微软雅黑" panose="020B0503020204020204" pitchFamily="34" charset="-122"/>
                          <a:ea typeface="微软雅黑" panose="020B0503020204020204" pitchFamily="34" charset="-122"/>
                        </a:rPr>
                        <a:t>指定视频高度，只有</a:t>
                      </a:r>
                      <a:r>
                        <a:rPr lang="en-US" altLang="zh-CN" sz="2400" dirty="0" smtClean="0">
                          <a:solidFill>
                            <a:srgbClr val="000000"/>
                          </a:solidFill>
                          <a:latin typeface="微软雅黑" panose="020B0503020204020204" pitchFamily="34" charset="-122"/>
                          <a:ea typeface="微软雅黑" panose="020B0503020204020204" pitchFamily="34" charset="-122"/>
                        </a:rPr>
                        <a:t>&lt;video&gt;</a:t>
                      </a:r>
                      <a:r>
                        <a:rPr lang="zh-CN" altLang="en-US" sz="2400" dirty="0" smtClean="0">
                          <a:solidFill>
                            <a:srgbClr val="000000"/>
                          </a:solidFill>
                          <a:latin typeface="微软雅黑" panose="020B0503020204020204" pitchFamily="34" charset="-122"/>
                          <a:ea typeface="微软雅黑" panose="020B0503020204020204" pitchFamily="34" charset="-122"/>
                        </a:rPr>
                        <a:t>标签具有</a:t>
                      </a:r>
                    </a:p>
                  </a:txBody>
                  <a:tcPr marT="45715" marB="45715"/>
                </a:tc>
                <a:extLst>
                  <a:ext uri="{0D108BD9-81ED-4DB2-BD59-A6C34878D82A}">
                    <a16:rowId xmlns:a16="http://schemas.microsoft.com/office/drawing/2014/main" val="10006"/>
                  </a:ext>
                </a:extLst>
              </a:tr>
            </a:tbl>
          </a:graphicData>
        </a:graphic>
      </p:graphicFrame>
      <p:sp>
        <p:nvSpPr>
          <p:cNvPr id="6"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4000" dirty="0" smtClean="0"/>
              <a:t>新增的功能元素 </a:t>
            </a:r>
            <a:endParaRPr lang="zh-CN" altLang="en-US" sz="4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6948" y="1455738"/>
            <a:ext cx="7725492"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extBox 5"/>
          <p:cNvSpPr txBox="1">
            <a:spLocks noChangeArrowheads="1"/>
          </p:cNvSpPr>
          <p:nvPr/>
        </p:nvSpPr>
        <p:spPr bwMode="auto">
          <a:xfrm>
            <a:off x="7862889" y="4714876"/>
            <a:ext cx="29065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dirty="0">
                <a:solidFill>
                  <a:srgbClr val="000000"/>
                </a:solidFill>
              </a:rPr>
              <a:t>示例</a:t>
            </a:r>
            <a:r>
              <a:rPr lang="en-US" altLang="zh-CN" sz="2400" dirty="0" smtClean="0">
                <a:solidFill>
                  <a:srgbClr val="000000"/>
                </a:solidFill>
              </a:rPr>
              <a:t>2_2_html5.html</a:t>
            </a:r>
            <a:endParaRPr lang="zh-CN" altLang="en-US" sz="2400" dirty="0">
              <a:solidFill>
                <a:srgbClr val="000000"/>
              </a:solidFill>
            </a:endParaRPr>
          </a:p>
        </p:txBody>
      </p:sp>
      <p:pic>
        <p:nvPicPr>
          <p:cNvPr id="1946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020" y="3017839"/>
            <a:ext cx="7174766" cy="113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4000" dirty="0" smtClean="0"/>
              <a:t>插入音频、视频示例</a:t>
            </a:r>
            <a:endParaRPr lang="zh-CN" altLang="en-US" sz="4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sz="quarter" idx="10"/>
          </p:nvPr>
        </p:nvSpPr>
        <p:spPr bwMode="auto">
          <a:xfrm>
            <a:off x="909625" y="1285875"/>
            <a:ext cx="8758252"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solidFill>
                  <a:srgbClr val="000000"/>
                </a:solidFill>
                <a:latin typeface="微软雅黑" panose="020B0503020204020204" pitchFamily="34" charset="-122"/>
                <a:ea typeface="微软雅黑" panose="020B0503020204020204" pitchFamily="34" charset="-122"/>
              </a:rPr>
              <a:t>音频格式兼容性</a:t>
            </a:r>
            <a:endParaRPr lang="en-US" altLang="zh-CN" dirty="0" smtClean="0">
              <a:solidFill>
                <a:srgbClr val="000000"/>
              </a:solidFill>
              <a:latin typeface="微软雅黑" panose="020B0503020204020204" pitchFamily="34" charset="-122"/>
              <a:ea typeface="微软雅黑" panose="020B0503020204020204" pitchFamily="34" charset="-122"/>
            </a:endParaRPr>
          </a:p>
          <a:p>
            <a:endParaRPr lang="en-US" altLang="zh-CN" dirty="0" smtClean="0"/>
          </a:p>
          <a:p>
            <a:endParaRPr lang="en-US" altLang="zh-CN" dirty="0" smtClean="0"/>
          </a:p>
          <a:p>
            <a:endParaRPr lang="en-US" altLang="zh-CN" dirty="0" smtClean="0"/>
          </a:p>
          <a:p>
            <a:r>
              <a:rPr lang="zh-CN" altLang="en-US" dirty="0" smtClean="0">
                <a:solidFill>
                  <a:srgbClr val="000000"/>
                </a:solidFill>
                <a:latin typeface="微软雅黑" panose="020B0503020204020204" pitchFamily="34" charset="-122"/>
                <a:ea typeface="微软雅黑" panose="020B0503020204020204" pitchFamily="34" charset="-122"/>
              </a:rPr>
              <a:t>视频格式兼容性</a:t>
            </a:r>
            <a:endParaRPr lang="en-US" altLang="zh-CN" dirty="0" smtClean="0">
              <a:solidFill>
                <a:srgbClr val="000000"/>
              </a:solidFill>
              <a:latin typeface="微软雅黑" panose="020B0503020204020204" pitchFamily="34" charset="-122"/>
              <a:ea typeface="微软雅黑" panose="020B0503020204020204" pitchFamily="34" charset="-122"/>
            </a:endParaRPr>
          </a:p>
        </p:txBody>
      </p:sp>
      <p:pic>
        <p:nvPicPr>
          <p:cNvPr id="2048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1" y="1785938"/>
            <a:ext cx="7567848" cy="1498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1" y="3783334"/>
            <a:ext cx="7567848" cy="2628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4000" dirty="0" smtClean="0"/>
              <a:t>音频格式支持</a:t>
            </a:r>
            <a:endParaRPr lang="zh-CN" altLang="en-US" sz="4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1"/>
          <p:cNvSpPr>
            <a:spLocks noGrp="1"/>
          </p:cNvSpPr>
          <p:nvPr>
            <p:ph sz="quarter" idx="10"/>
          </p:nvPr>
        </p:nvSpPr>
        <p:spPr bwMode="auto">
          <a:xfrm>
            <a:off x="981658" y="1268010"/>
            <a:ext cx="10012586"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ts val="3600"/>
              </a:lnSpc>
            </a:pPr>
            <a:r>
              <a:rPr lang="en-US" altLang="en-US" dirty="0" smtClean="0">
                <a:solidFill>
                  <a:srgbClr val="C00000"/>
                </a:solidFill>
                <a:latin typeface="微软雅黑" panose="020B0503020204020204" pitchFamily="34" charset="-122"/>
                <a:ea typeface="微软雅黑" panose="020B0503020204020204" pitchFamily="34" charset="-122"/>
              </a:rPr>
              <a:t>audio</a:t>
            </a:r>
            <a:r>
              <a:rPr lang="en-US" altLang="zh-CN" dirty="0" smtClean="0">
                <a:solidFill>
                  <a:srgbClr val="C00000"/>
                </a:solidFill>
                <a:latin typeface="微软雅黑" panose="020B0503020204020204" pitchFamily="34" charset="-122"/>
                <a:ea typeface="微软雅黑" panose="020B0503020204020204" pitchFamily="34" charset="-122"/>
              </a:rPr>
              <a:t>/video</a:t>
            </a:r>
            <a:r>
              <a:rPr lang="en-US" altLang="en-US" dirty="0" smtClean="0">
                <a:solidFill>
                  <a:srgbClr val="C00000"/>
                </a:solidFill>
                <a:latin typeface="微软雅黑" panose="020B0503020204020204" pitchFamily="34" charset="-122"/>
                <a:ea typeface="微软雅黑" panose="020B0503020204020204" pitchFamily="34" charset="-122"/>
              </a:rPr>
              <a:t> </a:t>
            </a:r>
            <a:r>
              <a:rPr lang="zh-CN" altLang="en-US" dirty="0" smtClean="0">
                <a:solidFill>
                  <a:srgbClr val="C00000"/>
                </a:solidFill>
                <a:latin typeface="微软雅黑" panose="020B0503020204020204" pitchFamily="34" charset="-122"/>
                <a:ea typeface="微软雅黑" panose="020B0503020204020204" pitchFamily="34" charset="-122"/>
              </a:rPr>
              <a:t>组合</a:t>
            </a:r>
            <a:r>
              <a:rPr lang="en-US" altLang="en-US" dirty="0" smtClean="0">
                <a:solidFill>
                  <a:srgbClr val="C00000"/>
                </a:solidFill>
                <a:latin typeface="微软雅黑" panose="020B0503020204020204" pitchFamily="34" charset="-122"/>
                <a:ea typeface="微软雅黑" panose="020B0503020204020204" pitchFamily="34" charset="-122"/>
              </a:rPr>
              <a:t>source </a:t>
            </a:r>
            <a:r>
              <a:rPr lang="zh-CN" altLang="en-US" dirty="0" smtClean="0">
                <a:solidFill>
                  <a:srgbClr val="C00000"/>
                </a:solidFill>
                <a:latin typeface="微软雅黑" panose="020B0503020204020204" pitchFamily="34" charset="-122"/>
                <a:ea typeface="微软雅黑" panose="020B0503020204020204" pitchFamily="34" charset="-122"/>
              </a:rPr>
              <a:t>元素。</a:t>
            </a:r>
            <a:r>
              <a:rPr lang="en-US" altLang="en-US" dirty="0" smtClean="0">
                <a:solidFill>
                  <a:srgbClr val="000000"/>
                </a:solidFill>
                <a:latin typeface="微软雅黑" panose="020B0503020204020204" pitchFamily="34" charset="-122"/>
                <a:ea typeface="微软雅黑" panose="020B0503020204020204" pitchFamily="34" charset="-122"/>
              </a:rPr>
              <a:t>source </a:t>
            </a:r>
            <a:r>
              <a:rPr lang="zh-CN" altLang="en-US" dirty="0" smtClean="0">
                <a:solidFill>
                  <a:srgbClr val="000000"/>
                </a:solidFill>
                <a:latin typeface="微软雅黑" panose="020B0503020204020204" pitchFamily="34" charset="-122"/>
                <a:ea typeface="微软雅黑" panose="020B0503020204020204" pitchFamily="34" charset="-122"/>
              </a:rPr>
              <a:t>元素可以链接不同的音频文件，也可以为同一个媒体数据指定多个播放格式。</a:t>
            </a:r>
            <a:endParaRPr lang="en-US" altLang="zh-CN" dirty="0" smtClean="0">
              <a:solidFill>
                <a:srgbClr val="000000"/>
              </a:solidFill>
              <a:latin typeface="微软雅黑" panose="020B0503020204020204" pitchFamily="34" charset="-122"/>
              <a:ea typeface="微软雅黑" panose="020B0503020204020204" pitchFamily="34" charset="-122"/>
            </a:endParaRPr>
          </a:p>
          <a:p>
            <a:pPr>
              <a:lnSpc>
                <a:spcPts val="3600"/>
              </a:lnSpc>
            </a:pPr>
            <a:r>
              <a:rPr lang="zh-CN" altLang="en-US" dirty="0" smtClean="0">
                <a:solidFill>
                  <a:srgbClr val="000000"/>
                </a:solidFill>
                <a:latin typeface="微软雅黑" panose="020B0503020204020204" pitchFamily="34" charset="-122"/>
                <a:ea typeface="微软雅黑" panose="020B0503020204020204" pitchFamily="34" charset="-122"/>
              </a:rPr>
              <a:t>浏览器将使用第一个可识别的格式</a:t>
            </a:r>
          </a:p>
          <a:p>
            <a:endParaRPr lang="zh-CN" altLang="en-US" dirty="0" smtClean="0"/>
          </a:p>
          <a:p>
            <a:endParaRPr lang="zh-CN" altLang="en-US" dirty="0" smtClean="0"/>
          </a:p>
        </p:txBody>
      </p:sp>
      <p:pic>
        <p:nvPicPr>
          <p:cNvPr id="2150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6053" y="2963228"/>
            <a:ext cx="6670675"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TextBox 4"/>
          <p:cNvSpPr txBox="1">
            <a:spLocks noChangeArrowheads="1"/>
          </p:cNvSpPr>
          <p:nvPr/>
        </p:nvSpPr>
        <p:spPr bwMode="auto">
          <a:xfrm>
            <a:off x="8112924" y="6283103"/>
            <a:ext cx="19127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dirty="0">
                <a:solidFill>
                  <a:srgbClr val="000000"/>
                </a:solidFill>
              </a:rPr>
              <a:t>示例</a:t>
            </a:r>
            <a:r>
              <a:rPr lang="en-US" altLang="zh-CN" sz="2400" dirty="0" smtClean="0">
                <a:solidFill>
                  <a:srgbClr val="000000"/>
                </a:solidFill>
              </a:rPr>
              <a:t>2-3.html</a:t>
            </a:r>
            <a:endParaRPr lang="zh-CN" altLang="en-US" sz="2400" dirty="0">
              <a:solidFill>
                <a:srgbClr val="000000"/>
              </a:solidFill>
            </a:endParaRPr>
          </a:p>
        </p:txBody>
      </p:sp>
      <p:pic>
        <p:nvPicPr>
          <p:cNvPr id="215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6053" y="4767422"/>
            <a:ext cx="77978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4000" dirty="0" smtClean="0"/>
              <a:t>音</a:t>
            </a:r>
            <a:r>
              <a:rPr lang="en-US" altLang="zh-CN" sz="4000" dirty="0"/>
              <a:t>/</a:t>
            </a:r>
            <a:r>
              <a:rPr lang="zh-CN" altLang="en-US" sz="4000" dirty="0"/>
              <a:t>视频格式兼容性解决方案</a:t>
            </a:r>
          </a:p>
          <a:p>
            <a:endParaRPr lang="zh-CN" altLang="en-US" sz="4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p:cNvSpPr>
            <a:spLocks noGrp="1"/>
          </p:cNvSpPr>
          <p:nvPr>
            <p:ph sz="quarter" idx="10"/>
          </p:nvPr>
        </p:nvSpPr>
        <p:spPr bwMode="auto">
          <a:xfrm>
            <a:off x="981658" y="1285875"/>
            <a:ext cx="9580387"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ts val="3500"/>
              </a:lnSpc>
            </a:pPr>
            <a:r>
              <a:rPr lang="zh-CN" altLang="en-US" dirty="0" smtClean="0">
                <a:solidFill>
                  <a:srgbClr val="000000"/>
                </a:solidFill>
                <a:latin typeface="微软雅黑" panose="020B0503020204020204" pitchFamily="34" charset="-122"/>
                <a:ea typeface="微软雅黑" panose="020B0503020204020204" pitchFamily="34" charset="-122"/>
              </a:rPr>
              <a:t>通过</a:t>
            </a:r>
            <a:r>
              <a:rPr lang="en-US" altLang="zh-CN" dirty="0" err="1" smtClean="0">
                <a:solidFill>
                  <a:srgbClr val="000000"/>
                </a:solidFill>
                <a:latin typeface="微软雅黑" panose="020B0503020204020204" pitchFamily="34" charset="-122"/>
                <a:ea typeface="微软雅黑" panose="020B0503020204020204" pitchFamily="34" charset="-122"/>
              </a:rPr>
              <a:t>Javascrpit</a:t>
            </a:r>
            <a:r>
              <a:rPr lang="en-US" altLang="zh-CN" dirty="0" smtClean="0">
                <a:solidFill>
                  <a:srgbClr val="000000"/>
                </a:solidFill>
                <a:latin typeface="微软雅黑" panose="020B0503020204020204" pitchFamily="34" charset="-122"/>
                <a:ea typeface="微软雅黑" panose="020B0503020204020204" pitchFamily="34" charset="-122"/>
              </a:rPr>
              <a:t> API</a:t>
            </a:r>
            <a:r>
              <a:rPr lang="zh-CN" altLang="en-US" dirty="0" smtClean="0">
                <a:solidFill>
                  <a:srgbClr val="000000"/>
                </a:solidFill>
                <a:latin typeface="微软雅黑" panose="020B0503020204020204" pitchFamily="34" charset="-122"/>
                <a:ea typeface="微软雅黑" panose="020B0503020204020204" pitchFamily="34" charset="-122"/>
              </a:rPr>
              <a:t>可以更灵活的控制音</a:t>
            </a:r>
            <a:r>
              <a:rPr lang="en-US" altLang="zh-CN" dirty="0" smtClean="0">
                <a:solidFill>
                  <a:srgbClr val="000000"/>
                </a:solidFill>
                <a:latin typeface="微软雅黑" panose="020B0503020204020204" pitchFamily="34" charset="-122"/>
                <a:ea typeface="微软雅黑" panose="020B0503020204020204" pitchFamily="34" charset="-122"/>
              </a:rPr>
              <a:t>/</a:t>
            </a:r>
            <a:r>
              <a:rPr lang="zh-CN" altLang="en-US" dirty="0" smtClean="0">
                <a:solidFill>
                  <a:srgbClr val="000000"/>
                </a:solidFill>
                <a:latin typeface="微软雅黑" panose="020B0503020204020204" pitchFamily="34" charset="-122"/>
                <a:ea typeface="微软雅黑" panose="020B0503020204020204" pitchFamily="34" charset="-122"/>
              </a:rPr>
              <a:t>视频，并实现更丰富的功能</a:t>
            </a:r>
            <a:endParaRPr lang="en-US" altLang="zh-CN" dirty="0" smtClean="0">
              <a:solidFill>
                <a:srgbClr val="000000"/>
              </a:solidFill>
              <a:latin typeface="微软雅黑" panose="020B0503020204020204" pitchFamily="34" charset="-122"/>
              <a:ea typeface="微软雅黑" panose="020B0503020204020204" pitchFamily="34" charset="-122"/>
            </a:endParaRPr>
          </a:p>
          <a:p>
            <a:pPr>
              <a:lnSpc>
                <a:spcPts val="3500"/>
              </a:lnSpc>
            </a:pPr>
            <a:r>
              <a:rPr lang="zh-CN" altLang="en-US" dirty="0" smtClean="0">
                <a:solidFill>
                  <a:srgbClr val="000000"/>
                </a:solidFill>
                <a:latin typeface="微软雅黑" panose="020B0503020204020204" pitchFamily="34" charset="-122"/>
                <a:ea typeface="微软雅黑" panose="020B0503020204020204" pitchFamily="34" charset="-122"/>
              </a:rPr>
              <a:t>常用控制函数</a:t>
            </a:r>
          </a:p>
        </p:txBody>
      </p:sp>
      <p:sp>
        <p:nvSpPr>
          <p:cNvPr id="6"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4000" dirty="0" smtClean="0"/>
              <a:t>更灵活的音</a:t>
            </a:r>
            <a:r>
              <a:rPr lang="en-US" altLang="zh-CN" sz="4000" dirty="0"/>
              <a:t>/</a:t>
            </a:r>
            <a:r>
              <a:rPr lang="zh-CN" altLang="en-US" sz="4000" dirty="0" smtClean="0"/>
              <a:t>视频操作</a:t>
            </a:r>
            <a:endParaRPr lang="zh-CN" altLang="en-US" sz="4000" dirty="0"/>
          </a:p>
        </p:txBody>
      </p:sp>
      <p:graphicFrame>
        <p:nvGraphicFramePr>
          <p:cNvPr id="3" name="表格 2"/>
          <p:cNvGraphicFramePr>
            <a:graphicFrameLocks noGrp="1"/>
          </p:cNvGraphicFramePr>
          <p:nvPr>
            <p:extLst>
              <p:ext uri="{D42A27DB-BD31-4B8C-83A1-F6EECF244321}">
                <p14:modId xmlns:p14="http://schemas.microsoft.com/office/powerpoint/2010/main" val="637213208"/>
              </p:ext>
            </p:extLst>
          </p:nvPr>
        </p:nvGraphicFramePr>
        <p:xfrm>
          <a:off x="1846050" y="3212901"/>
          <a:ext cx="7851600" cy="2133600"/>
        </p:xfrm>
        <a:graphic>
          <a:graphicData uri="http://schemas.openxmlformats.org/drawingml/2006/table">
            <a:tbl>
              <a:tblPr firstRow="1" bandRow="1">
                <a:tableStyleId>{5C22544A-7EE6-4342-B048-85BDC9FD1C3A}</a:tableStyleId>
              </a:tblPr>
              <a:tblGrid>
                <a:gridCol w="2562103">
                  <a:extLst>
                    <a:ext uri="{9D8B030D-6E8A-4147-A177-3AD203B41FA5}">
                      <a16:colId xmlns:a16="http://schemas.microsoft.com/office/drawing/2014/main" val="353920135"/>
                    </a:ext>
                  </a:extLst>
                </a:gridCol>
                <a:gridCol w="5289497">
                  <a:extLst>
                    <a:ext uri="{9D8B030D-6E8A-4147-A177-3AD203B41FA5}">
                      <a16:colId xmlns:a16="http://schemas.microsoft.com/office/drawing/2014/main" val="1456453076"/>
                    </a:ext>
                  </a:extLst>
                </a:gridCol>
              </a:tblGrid>
              <a:tr h="370840">
                <a:tc>
                  <a:txBody>
                    <a:bodyPr/>
                    <a:lstStyle/>
                    <a:p>
                      <a:pPr algn="ctr"/>
                      <a:r>
                        <a:rPr lang="zh-CN" altLang="en-US" sz="2600" dirty="0" smtClean="0">
                          <a:latin typeface="微软雅黑" panose="020B0503020204020204" pitchFamily="34" charset="-122"/>
                          <a:ea typeface="微软雅黑" panose="020B0503020204020204" pitchFamily="34" charset="-122"/>
                        </a:rPr>
                        <a:t>方法</a:t>
                      </a:r>
                      <a:endParaRPr lang="zh-CN" altLang="en-US" sz="2600" dirty="0">
                        <a:latin typeface="微软雅黑" panose="020B0503020204020204" pitchFamily="34" charset="-122"/>
                        <a:ea typeface="微软雅黑" panose="020B0503020204020204" pitchFamily="34" charset="-122"/>
                      </a:endParaRPr>
                    </a:p>
                  </a:txBody>
                  <a:tcPr/>
                </a:tc>
                <a:tc>
                  <a:txBody>
                    <a:bodyPr/>
                    <a:lstStyle/>
                    <a:p>
                      <a:pPr algn="ctr"/>
                      <a:r>
                        <a:rPr lang="zh-CN" altLang="en-US" sz="2600" dirty="0" smtClean="0">
                          <a:latin typeface="微软雅黑" panose="020B0503020204020204" pitchFamily="34" charset="-122"/>
                          <a:ea typeface="微软雅黑" panose="020B0503020204020204" pitchFamily="34" charset="-122"/>
                        </a:rPr>
                        <a:t>动作</a:t>
                      </a:r>
                      <a:endParaRPr lang="zh-CN" altLang="en-US" sz="2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408340440"/>
                  </a:ext>
                </a:extLst>
              </a:tr>
              <a:tr h="370840">
                <a:tc>
                  <a:txBody>
                    <a:bodyPr/>
                    <a:lstStyle/>
                    <a:p>
                      <a:pPr>
                        <a:lnSpc>
                          <a:spcPts val="3600"/>
                        </a:lnSpc>
                        <a:spcAft>
                          <a:spcPts val="600"/>
                        </a:spcAft>
                      </a:pPr>
                      <a:r>
                        <a:rPr lang="en-US" sz="2600" dirty="0">
                          <a:solidFill>
                            <a:srgbClr val="000000"/>
                          </a:solidFill>
                          <a:latin typeface="微软雅黑" panose="020B0503020204020204" pitchFamily="34" charset="-122"/>
                          <a:ea typeface="微软雅黑" panose="020B0503020204020204" pitchFamily="34" charset="-122"/>
                        </a:rPr>
                        <a:t>play()</a:t>
                      </a:r>
                    </a:p>
                  </a:txBody>
                  <a:tcPr anchor="ctr"/>
                </a:tc>
                <a:tc>
                  <a:txBody>
                    <a:bodyPr/>
                    <a:lstStyle/>
                    <a:p>
                      <a:pPr>
                        <a:lnSpc>
                          <a:spcPts val="3600"/>
                        </a:lnSpc>
                        <a:spcAft>
                          <a:spcPts val="600"/>
                        </a:spcAft>
                      </a:pPr>
                      <a:r>
                        <a:rPr lang="zh-CN" altLang="en-US" sz="2600" dirty="0" smtClean="0">
                          <a:solidFill>
                            <a:srgbClr val="000000"/>
                          </a:solidFill>
                          <a:latin typeface="微软雅黑" panose="020B0503020204020204" pitchFamily="34" charset="-122"/>
                          <a:ea typeface="微软雅黑" panose="020B0503020204020204" pitchFamily="34" charset="-122"/>
                        </a:rPr>
                        <a:t>加载视频、音频</a:t>
                      </a:r>
                      <a:endParaRPr lang="en-US" sz="2600" dirty="0">
                        <a:solidFill>
                          <a:srgbClr val="000000"/>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57159085"/>
                  </a:ext>
                </a:extLst>
              </a:tr>
              <a:tr h="370840">
                <a:tc>
                  <a:txBody>
                    <a:bodyPr/>
                    <a:lstStyle/>
                    <a:p>
                      <a:pPr>
                        <a:lnSpc>
                          <a:spcPts val="3600"/>
                        </a:lnSpc>
                        <a:spcAft>
                          <a:spcPts val="600"/>
                        </a:spcAft>
                      </a:pPr>
                      <a:r>
                        <a:rPr lang="en-US" sz="2600" dirty="0">
                          <a:solidFill>
                            <a:srgbClr val="000000"/>
                          </a:solidFill>
                          <a:latin typeface="微软雅黑" panose="020B0503020204020204" pitchFamily="34" charset="-122"/>
                          <a:ea typeface="微软雅黑" panose="020B0503020204020204" pitchFamily="34" charset="-122"/>
                        </a:rPr>
                        <a:t>pause()</a:t>
                      </a:r>
                    </a:p>
                  </a:txBody>
                  <a:tcPr anchor="ctr"/>
                </a:tc>
                <a:tc>
                  <a:txBody>
                    <a:bodyPr/>
                    <a:lstStyle/>
                    <a:p>
                      <a:pPr>
                        <a:lnSpc>
                          <a:spcPts val="3600"/>
                        </a:lnSpc>
                        <a:spcAft>
                          <a:spcPts val="600"/>
                        </a:spcAft>
                      </a:pPr>
                      <a:r>
                        <a:rPr lang="zh-CN" altLang="en-US" sz="2600" dirty="0" smtClean="0">
                          <a:solidFill>
                            <a:srgbClr val="000000"/>
                          </a:solidFill>
                          <a:latin typeface="微软雅黑" panose="020B0503020204020204" pitchFamily="34" charset="-122"/>
                          <a:ea typeface="微软雅黑" panose="020B0503020204020204" pitchFamily="34" charset="-122"/>
                        </a:rPr>
                        <a:t>暂停处于播放状态的音频、视频</a:t>
                      </a:r>
                      <a:endParaRPr lang="en-US" sz="2600" dirty="0">
                        <a:solidFill>
                          <a:srgbClr val="000000"/>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244292709"/>
                  </a:ext>
                </a:extLst>
              </a:tr>
              <a:tr h="370840">
                <a:tc>
                  <a:txBody>
                    <a:bodyPr/>
                    <a:lstStyle/>
                    <a:p>
                      <a:pPr>
                        <a:lnSpc>
                          <a:spcPts val="3600"/>
                        </a:lnSpc>
                        <a:spcAft>
                          <a:spcPts val="600"/>
                        </a:spcAft>
                      </a:pPr>
                      <a:r>
                        <a:rPr lang="en-US" sz="2600" dirty="0">
                          <a:solidFill>
                            <a:srgbClr val="000000"/>
                          </a:solidFill>
                          <a:latin typeface="微软雅黑" panose="020B0503020204020204" pitchFamily="34" charset="-122"/>
                          <a:ea typeface="微软雅黑" panose="020B0503020204020204" pitchFamily="34" charset="-122"/>
                        </a:rPr>
                        <a:t>load()</a:t>
                      </a:r>
                    </a:p>
                  </a:txBody>
                  <a:tcPr anchor="ctr"/>
                </a:tc>
                <a:tc>
                  <a:txBody>
                    <a:bodyPr/>
                    <a:lstStyle/>
                    <a:p>
                      <a:pPr>
                        <a:lnSpc>
                          <a:spcPts val="3600"/>
                        </a:lnSpc>
                        <a:spcAft>
                          <a:spcPts val="600"/>
                        </a:spcAft>
                      </a:pPr>
                      <a:r>
                        <a:rPr lang="zh-CN" altLang="en-US" sz="2600" dirty="0" smtClean="0">
                          <a:solidFill>
                            <a:srgbClr val="000000"/>
                          </a:solidFill>
                          <a:latin typeface="微软雅黑" panose="020B0503020204020204" pitchFamily="34" charset="-122"/>
                          <a:ea typeface="微软雅黑" panose="020B0503020204020204" pitchFamily="34" charset="-122"/>
                        </a:rPr>
                        <a:t>重新载入媒体进行播放</a:t>
                      </a:r>
                      <a:endParaRPr lang="zh-CN" altLang="en-US" sz="2600" dirty="0">
                        <a:solidFill>
                          <a:srgbClr val="000000"/>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707117157"/>
                  </a:ext>
                </a:extLst>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图片 1" descr="未命名2.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22317" y="1051911"/>
            <a:ext cx="7275333" cy="546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4000" dirty="0" smtClean="0"/>
              <a:t>更灵活的音</a:t>
            </a:r>
            <a:r>
              <a:rPr lang="en-US" altLang="zh-CN" sz="4000" dirty="0"/>
              <a:t>/</a:t>
            </a:r>
            <a:r>
              <a:rPr lang="zh-CN" altLang="en-US" sz="4000" dirty="0" smtClean="0"/>
              <a:t>视频操作</a:t>
            </a:r>
            <a:endParaRPr lang="zh-CN" altLang="en-US" sz="4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图片 1" descr="未命名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38416" y="1211890"/>
            <a:ext cx="6771102" cy="5315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TextBox 5"/>
          <p:cNvSpPr txBox="1">
            <a:spLocks noChangeArrowheads="1"/>
          </p:cNvSpPr>
          <p:nvPr/>
        </p:nvSpPr>
        <p:spPr bwMode="auto">
          <a:xfrm>
            <a:off x="8488596" y="6019802"/>
            <a:ext cx="19127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dirty="0">
                <a:solidFill>
                  <a:srgbClr val="000000"/>
                </a:solidFill>
              </a:rPr>
              <a:t>示例</a:t>
            </a:r>
            <a:r>
              <a:rPr lang="en-US" altLang="zh-CN" sz="2400" dirty="0" smtClean="0">
                <a:solidFill>
                  <a:srgbClr val="000000"/>
                </a:solidFill>
              </a:rPr>
              <a:t>2-4.html</a:t>
            </a:r>
            <a:endParaRPr lang="zh-CN" altLang="en-US" sz="2400" dirty="0">
              <a:solidFill>
                <a:srgbClr val="000000"/>
              </a:solidFill>
            </a:endParaRPr>
          </a:p>
        </p:txBody>
      </p:sp>
      <p:sp>
        <p:nvSpPr>
          <p:cNvPr id="6"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4000" dirty="0" smtClean="0"/>
              <a:t>更灵活的音</a:t>
            </a:r>
            <a:r>
              <a:rPr lang="en-US" altLang="zh-CN" sz="4000" dirty="0"/>
              <a:t>/</a:t>
            </a:r>
            <a:r>
              <a:rPr lang="zh-CN" altLang="en-US" sz="4000" dirty="0" smtClean="0"/>
              <a:t>视频操作</a:t>
            </a:r>
            <a:endParaRPr lang="zh-CN" altLang="en-US" sz="4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01</a:t>
              </a:r>
              <a:endParaRPr lang="zh-CN" alt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en-US" altLang="zh-CN" sz="5400" dirty="0">
                  <a:solidFill>
                    <a:schemeClr val="tx1"/>
                  </a:solidFill>
                  <a:latin typeface="+mn-lt"/>
                  <a:ea typeface="+mn-ea"/>
                </a:rPr>
                <a:t>HTML5</a:t>
              </a:r>
              <a:r>
                <a:rPr lang="zh-CN" altLang="en-US" sz="5400" dirty="0">
                  <a:solidFill>
                    <a:schemeClr val="tx1"/>
                  </a:solidFill>
                  <a:latin typeface="+mn-lt"/>
                  <a:ea typeface="+mn-ea"/>
                </a:rPr>
                <a:t>标签特性</a:t>
              </a:r>
            </a:p>
          </p:txBody>
        </p:sp>
      </p:grpSp>
      <p:sp>
        <p:nvSpPr>
          <p:cNvPr id="2" name="文本框 1"/>
          <p:cNvSpPr txBox="1"/>
          <p:nvPr/>
        </p:nvSpPr>
        <p:spPr>
          <a:xfrm>
            <a:off x="405393" y="547680"/>
            <a:ext cx="8067696" cy="792363"/>
          </a:xfrm>
          <a:prstGeom prst="rect">
            <a:avLst/>
          </a:prstGeom>
          <a:solidFill>
            <a:schemeClr val="bg1"/>
          </a:solidFill>
        </p:spPr>
        <p:txBody>
          <a:bodyPr wrap="square" rtlCol="0">
            <a:spAutoFit/>
          </a:bodyPr>
          <a:lstStyle/>
          <a:p>
            <a:endParaRPr lang="zh-CN" altLang="en-US" dirty="0"/>
          </a:p>
        </p:txBody>
      </p:sp>
    </p:spTree>
    <p:custDataLst>
      <p:tags r:id="rId1"/>
    </p:custDataLst>
    <p:extLst>
      <p:ext uri="{BB962C8B-B14F-4D97-AF65-F5344CB8AC3E}">
        <p14:creationId xmlns:p14="http://schemas.microsoft.com/office/powerpoint/2010/main" val="12136974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1"/>
          <p:cNvSpPr>
            <a:spLocks noGrp="1"/>
          </p:cNvSpPr>
          <p:nvPr>
            <p:ph sz="quarter" idx="10"/>
          </p:nvPr>
        </p:nvSpPr>
        <p:spPr bwMode="auto">
          <a:xfrm>
            <a:off x="981659" y="1285875"/>
            <a:ext cx="8686218"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solidFill>
                  <a:srgbClr val="000000"/>
                </a:solidFill>
              </a:rPr>
              <a:t>音乐播放器</a:t>
            </a:r>
          </a:p>
        </p:txBody>
      </p:sp>
      <p:sp>
        <p:nvSpPr>
          <p:cNvPr id="25604" name="TextBox 3"/>
          <p:cNvSpPr txBox="1">
            <a:spLocks noChangeArrowheads="1"/>
          </p:cNvSpPr>
          <p:nvPr/>
        </p:nvSpPr>
        <p:spPr bwMode="auto">
          <a:xfrm>
            <a:off x="8485189" y="5416848"/>
            <a:ext cx="19127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dirty="0"/>
              <a:t>示例</a:t>
            </a:r>
            <a:r>
              <a:rPr lang="en-US" altLang="zh-CN" sz="2400" dirty="0" smtClean="0"/>
              <a:t>2-5.html</a:t>
            </a:r>
            <a:endParaRPr lang="zh-CN" altLang="en-US" sz="2400" dirty="0"/>
          </a:p>
        </p:txBody>
      </p:sp>
      <p:pic>
        <p:nvPicPr>
          <p:cNvPr id="2560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7043" y="1285875"/>
            <a:ext cx="2916237" cy="459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4000" dirty="0" smtClean="0"/>
              <a:t>音乐播放器</a:t>
            </a:r>
            <a:endParaRPr lang="zh-CN" altLang="en-US" sz="4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p:cNvSpPr>
            <a:spLocks noGrp="1"/>
          </p:cNvSpPr>
          <p:nvPr>
            <p:ph sz="quarter" idx="10"/>
          </p:nvPr>
        </p:nvSpPr>
        <p:spPr bwMode="auto">
          <a:xfrm>
            <a:off x="909624" y="1104215"/>
            <a:ext cx="10372751"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ts val="3600"/>
              </a:lnSpc>
              <a:spcBef>
                <a:spcPts val="600"/>
              </a:spcBef>
            </a:pPr>
            <a:r>
              <a:rPr lang="en-US" altLang="zh-CN" dirty="0" smtClean="0"/>
              <a:t>&lt;</a:t>
            </a:r>
            <a:r>
              <a:rPr lang="en-US" altLang="zh-CN" dirty="0"/>
              <a:t>embed</a:t>
            </a:r>
            <a:r>
              <a:rPr lang="en-US" altLang="zh-CN" dirty="0" smtClean="0"/>
              <a:t>&gt;</a:t>
            </a:r>
            <a:r>
              <a:rPr lang="zh-CN" altLang="en-US" dirty="0" smtClean="0"/>
              <a:t>定义</a:t>
            </a:r>
            <a:r>
              <a:rPr lang="zh-CN" altLang="en-US" dirty="0"/>
              <a:t>嵌入的内容，比如</a:t>
            </a:r>
            <a:r>
              <a:rPr lang="zh-CN" altLang="en-US" dirty="0" smtClean="0"/>
              <a:t>插件</a:t>
            </a:r>
            <a:endParaRPr lang="en-US" altLang="zh-CN" dirty="0" smtClean="0"/>
          </a:p>
          <a:p>
            <a:r>
              <a:rPr lang="zh-CN" altLang="en-US" dirty="0" smtClean="0"/>
              <a:t>属性：</a:t>
            </a:r>
            <a:endParaRPr lang="en-US" altLang="zh-CN" dirty="0" smtClean="0"/>
          </a:p>
        </p:txBody>
      </p:sp>
      <p:sp>
        <p:nvSpPr>
          <p:cNvPr id="2" name="文本框 1"/>
          <p:cNvSpPr txBox="1"/>
          <p:nvPr/>
        </p:nvSpPr>
        <p:spPr>
          <a:xfrm>
            <a:off x="2056234" y="4961007"/>
            <a:ext cx="8127561" cy="553998"/>
          </a:xfrm>
          <a:prstGeom prst="rect">
            <a:avLst/>
          </a:prstGeom>
          <a:solidFill>
            <a:schemeClr val="accent6">
              <a:lumMod val="20000"/>
              <a:lumOff val="80000"/>
            </a:schemeClr>
          </a:solidFill>
        </p:spPr>
        <p:txBody>
          <a:bodyPr wrap="square" rtlCol="0">
            <a:spAutoFit/>
          </a:bodyPr>
          <a:lstStyle/>
          <a:p>
            <a:pPr>
              <a:lnSpc>
                <a:spcPts val="3600"/>
              </a:lnSpc>
              <a:spcBef>
                <a:spcPts val="600"/>
              </a:spcBef>
            </a:pPr>
            <a:r>
              <a:rPr lang="en-US" altLang="zh-CN" sz="2800" dirty="0"/>
              <a:t>&lt;embed </a:t>
            </a:r>
            <a:r>
              <a:rPr lang="en-US" altLang="zh-CN" sz="2800" dirty="0" err="1"/>
              <a:t>src</a:t>
            </a:r>
            <a:r>
              <a:rPr lang="en-US" altLang="zh-CN" sz="2800" dirty="0"/>
              <a:t>="helloworld.swf" /&gt; </a:t>
            </a:r>
          </a:p>
        </p:txBody>
      </p:sp>
      <p:graphicFrame>
        <p:nvGraphicFramePr>
          <p:cNvPr id="4" name="表格 3"/>
          <p:cNvGraphicFramePr>
            <a:graphicFrameLocks noGrp="1"/>
          </p:cNvGraphicFramePr>
          <p:nvPr>
            <p:extLst>
              <p:ext uri="{D42A27DB-BD31-4B8C-83A1-F6EECF244321}">
                <p14:modId xmlns:p14="http://schemas.microsoft.com/office/powerpoint/2010/main" val="393912490"/>
              </p:ext>
            </p:extLst>
          </p:nvPr>
        </p:nvGraphicFramePr>
        <p:xfrm>
          <a:off x="2044168" y="2411709"/>
          <a:ext cx="8127999" cy="2286000"/>
        </p:xfrm>
        <a:graphic>
          <a:graphicData uri="http://schemas.openxmlformats.org/drawingml/2006/table">
            <a:tbl>
              <a:tblPr firstRow="1" bandRow="1">
                <a:tableStyleId>{5C22544A-7EE6-4342-B048-85BDC9FD1C3A}</a:tableStyleId>
              </a:tblPr>
              <a:tblGrid>
                <a:gridCol w="1850523">
                  <a:extLst>
                    <a:ext uri="{9D8B030D-6E8A-4147-A177-3AD203B41FA5}">
                      <a16:colId xmlns:a16="http://schemas.microsoft.com/office/drawing/2014/main" val="4036101229"/>
                    </a:ext>
                  </a:extLst>
                </a:gridCol>
                <a:gridCol w="1728792">
                  <a:extLst>
                    <a:ext uri="{9D8B030D-6E8A-4147-A177-3AD203B41FA5}">
                      <a16:colId xmlns:a16="http://schemas.microsoft.com/office/drawing/2014/main" val="1086796054"/>
                    </a:ext>
                  </a:extLst>
                </a:gridCol>
                <a:gridCol w="4548684">
                  <a:extLst>
                    <a:ext uri="{9D8B030D-6E8A-4147-A177-3AD203B41FA5}">
                      <a16:colId xmlns:a16="http://schemas.microsoft.com/office/drawing/2014/main" val="2269946551"/>
                    </a:ext>
                  </a:extLst>
                </a:gridCol>
              </a:tblGrid>
              <a:tr h="370840">
                <a:tc>
                  <a:txBody>
                    <a:bodyPr/>
                    <a:lstStyle/>
                    <a:p>
                      <a:r>
                        <a:rPr lang="zh-CN" altLang="en-US" sz="2400" dirty="0"/>
                        <a:t>属性</a:t>
                      </a:r>
                    </a:p>
                  </a:txBody>
                  <a:tcPr anchor="ctr"/>
                </a:tc>
                <a:tc>
                  <a:txBody>
                    <a:bodyPr/>
                    <a:lstStyle/>
                    <a:p>
                      <a:r>
                        <a:rPr lang="zh-CN" altLang="en-US" sz="2400"/>
                        <a:t>值</a:t>
                      </a:r>
                    </a:p>
                  </a:txBody>
                  <a:tcPr anchor="ctr"/>
                </a:tc>
                <a:tc>
                  <a:txBody>
                    <a:bodyPr/>
                    <a:lstStyle/>
                    <a:p>
                      <a:r>
                        <a:rPr lang="zh-CN" altLang="en-US" sz="2400"/>
                        <a:t>描述</a:t>
                      </a:r>
                    </a:p>
                  </a:txBody>
                  <a:tcPr anchor="ctr"/>
                </a:tc>
                <a:extLst>
                  <a:ext uri="{0D108BD9-81ED-4DB2-BD59-A6C34878D82A}">
                    <a16:rowId xmlns:a16="http://schemas.microsoft.com/office/drawing/2014/main" val="996772199"/>
                  </a:ext>
                </a:extLst>
              </a:tr>
              <a:tr h="370840">
                <a:tc>
                  <a:txBody>
                    <a:bodyPr/>
                    <a:lstStyle/>
                    <a:p>
                      <a:r>
                        <a:rPr lang="en-US" sz="2400" dirty="0" err="1"/>
                        <a:t>src</a:t>
                      </a:r>
                      <a:endParaRPr lang="en-US" sz="2400" dirty="0"/>
                    </a:p>
                  </a:txBody>
                  <a:tcPr anchor="ctr"/>
                </a:tc>
                <a:tc>
                  <a:txBody>
                    <a:bodyPr/>
                    <a:lstStyle/>
                    <a:p>
                      <a:r>
                        <a:rPr lang="en-US" sz="2400" i="0" dirty="0" err="1"/>
                        <a:t>url</a:t>
                      </a:r>
                      <a:endParaRPr lang="en-US" sz="2400" i="0" dirty="0"/>
                    </a:p>
                  </a:txBody>
                  <a:tcPr anchor="ctr"/>
                </a:tc>
                <a:tc>
                  <a:txBody>
                    <a:bodyPr/>
                    <a:lstStyle/>
                    <a:p>
                      <a:r>
                        <a:rPr lang="zh-CN" altLang="en-US" sz="2400" dirty="0"/>
                        <a:t>嵌入内容的 </a:t>
                      </a:r>
                      <a:r>
                        <a:rPr lang="en-US" altLang="zh-CN" sz="2400" dirty="0"/>
                        <a:t>URL</a:t>
                      </a:r>
                      <a:r>
                        <a:rPr lang="zh-CN" altLang="en-US" sz="2400" dirty="0" smtClean="0"/>
                        <a:t>。必选属性</a:t>
                      </a:r>
                      <a:endParaRPr lang="zh-CN" altLang="en-US" sz="2400" dirty="0"/>
                    </a:p>
                  </a:txBody>
                  <a:tcPr anchor="ctr"/>
                </a:tc>
                <a:extLst>
                  <a:ext uri="{0D108BD9-81ED-4DB2-BD59-A6C34878D82A}">
                    <a16:rowId xmlns:a16="http://schemas.microsoft.com/office/drawing/2014/main" val="2640026462"/>
                  </a:ext>
                </a:extLst>
              </a:tr>
              <a:tr h="370840">
                <a:tc>
                  <a:txBody>
                    <a:bodyPr/>
                    <a:lstStyle/>
                    <a:p>
                      <a:r>
                        <a:rPr lang="en-US" sz="2400"/>
                        <a:t>type</a:t>
                      </a:r>
                    </a:p>
                  </a:txBody>
                  <a:tcPr anchor="ctr"/>
                </a:tc>
                <a:tc>
                  <a:txBody>
                    <a:bodyPr/>
                    <a:lstStyle/>
                    <a:p>
                      <a:r>
                        <a:rPr lang="en-US" sz="2400" i="0" dirty="0"/>
                        <a:t>type</a:t>
                      </a:r>
                    </a:p>
                  </a:txBody>
                  <a:tcPr anchor="ctr"/>
                </a:tc>
                <a:tc>
                  <a:txBody>
                    <a:bodyPr/>
                    <a:lstStyle/>
                    <a:p>
                      <a:r>
                        <a:rPr lang="zh-CN" altLang="en-US" sz="2400" dirty="0"/>
                        <a:t>定义嵌入内容的类型。</a:t>
                      </a:r>
                    </a:p>
                  </a:txBody>
                  <a:tcPr anchor="ctr"/>
                </a:tc>
                <a:extLst>
                  <a:ext uri="{0D108BD9-81ED-4DB2-BD59-A6C34878D82A}">
                    <a16:rowId xmlns:a16="http://schemas.microsoft.com/office/drawing/2014/main" val="3984715782"/>
                  </a:ext>
                </a:extLst>
              </a:tr>
              <a:tr h="370840">
                <a:tc>
                  <a:txBody>
                    <a:bodyPr/>
                    <a:lstStyle/>
                    <a:p>
                      <a:r>
                        <a:rPr lang="en-US" sz="2400"/>
                        <a:t>width</a:t>
                      </a:r>
                    </a:p>
                  </a:txBody>
                  <a:tcPr anchor="ctr"/>
                </a:tc>
                <a:tc>
                  <a:txBody>
                    <a:bodyPr/>
                    <a:lstStyle/>
                    <a:p>
                      <a:r>
                        <a:rPr lang="en-US" sz="2400" i="0" dirty="0"/>
                        <a:t>pixels</a:t>
                      </a:r>
                    </a:p>
                  </a:txBody>
                  <a:tcPr anchor="ctr"/>
                </a:tc>
                <a:tc>
                  <a:txBody>
                    <a:bodyPr/>
                    <a:lstStyle/>
                    <a:p>
                      <a:r>
                        <a:rPr lang="zh-CN" altLang="en-US" sz="2400" dirty="0"/>
                        <a:t>设置嵌入内容的宽度。</a:t>
                      </a:r>
                    </a:p>
                  </a:txBody>
                  <a:tcPr anchor="ctr"/>
                </a:tc>
                <a:extLst>
                  <a:ext uri="{0D108BD9-81ED-4DB2-BD59-A6C34878D82A}">
                    <a16:rowId xmlns:a16="http://schemas.microsoft.com/office/drawing/2014/main" val="2500143829"/>
                  </a:ext>
                </a:extLst>
              </a:tr>
              <a:tr h="370840">
                <a:tc>
                  <a:txBody>
                    <a:bodyPr/>
                    <a:lstStyle/>
                    <a:p>
                      <a:r>
                        <a:rPr lang="en-US" sz="2400" dirty="0"/>
                        <a:t>height</a:t>
                      </a:r>
                    </a:p>
                  </a:txBody>
                  <a:tcPr anchor="ctr"/>
                </a:tc>
                <a:tc>
                  <a:txBody>
                    <a:bodyPr/>
                    <a:lstStyle/>
                    <a:p>
                      <a:r>
                        <a:rPr lang="en-US" sz="2400" i="0" dirty="0"/>
                        <a:t>pixels</a:t>
                      </a:r>
                    </a:p>
                  </a:txBody>
                  <a:tcPr anchor="ctr"/>
                </a:tc>
                <a:tc>
                  <a:txBody>
                    <a:bodyPr/>
                    <a:lstStyle/>
                    <a:p>
                      <a:r>
                        <a:rPr lang="zh-CN" altLang="en-US" sz="2400" dirty="0"/>
                        <a:t>设置嵌入内容的高度。</a:t>
                      </a:r>
                    </a:p>
                  </a:txBody>
                  <a:tcPr anchor="ctr"/>
                </a:tc>
                <a:extLst>
                  <a:ext uri="{0D108BD9-81ED-4DB2-BD59-A6C34878D82A}">
                    <a16:rowId xmlns:a16="http://schemas.microsoft.com/office/drawing/2014/main" val="3647892040"/>
                  </a:ext>
                </a:extLst>
              </a:tr>
            </a:tbl>
          </a:graphicData>
        </a:graphic>
      </p:graphicFrame>
      <p:sp>
        <p:nvSpPr>
          <p:cNvPr id="7"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4000" dirty="0" smtClean="0"/>
              <a:t>新增的功能元素</a:t>
            </a:r>
            <a:endParaRPr lang="zh-CN" altLang="en-US" sz="4000" dirty="0"/>
          </a:p>
        </p:txBody>
      </p:sp>
    </p:spTree>
    <p:extLst>
      <p:ext uri="{BB962C8B-B14F-4D97-AF65-F5344CB8AC3E}">
        <p14:creationId xmlns:p14="http://schemas.microsoft.com/office/powerpoint/2010/main" val="37741805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p:cNvSpPr>
            <a:spLocks noGrp="1"/>
          </p:cNvSpPr>
          <p:nvPr>
            <p:ph sz="quarter" idx="10"/>
          </p:nvPr>
        </p:nvSpPr>
        <p:spPr bwMode="auto">
          <a:xfrm>
            <a:off x="909624" y="1104215"/>
            <a:ext cx="10372751"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ts val="3600"/>
              </a:lnSpc>
              <a:spcBef>
                <a:spcPts val="600"/>
              </a:spcBef>
            </a:pPr>
            <a:r>
              <a:rPr lang="en-US" altLang="zh-CN" dirty="0" smtClean="0"/>
              <a:t>&lt;time&gt;</a:t>
            </a:r>
            <a:r>
              <a:rPr lang="zh-CN" altLang="en-US" dirty="0" smtClean="0"/>
              <a:t>定义</a:t>
            </a:r>
            <a:r>
              <a:rPr lang="zh-CN" altLang="en-US" dirty="0"/>
              <a:t>公历的时间（</a:t>
            </a:r>
            <a:r>
              <a:rPr lang="en-US" altLang="zh-CN" dirty="0"/>
              <a:t>24 </a:t>
            </a:r>
            <a:r>
              <a:rPr lang="zh-CN" altLang="en-US" dirty="0"/>
              <a:t>小时制）或</a:t>
            </a:r>
            <a:r>
              <a:rPr lang="zh-CN" altLang="en-US" dirty="0" smtClean="0"/>
              <a:t>日期</a:t>
            </a:r>
            <a:endParaRPr lang="en-US" altLang="zh-CN" dirty="0" smtClean="0"/>
          </a:p>
          <a:p>
            <a:pPr>
              <a:lnSpc>
                <a:spcPts val="3600"/>
              </a:lnSpc>
              <a:spcBef>
                <a:spcPts val="600"/>
              </a:spcBef>
            </a:pPr>
            <a:r>
              <a:rPr lang="en-US" altLang="zh-CN" dirty="0"/>
              <a:t>&lt;time&gt; </a:t>
            </a:r>
            <a:r>
              <a:rPr lang="zh-CN" altLang="en-US" dirty="0"/>
              <a:t>标签不会在任何浏览器中呈现任何特殊效果</a:t>
            </a:r>
            <a:r>
              <a:rPr lang="zh-CN" altLang="en-US" dirty="0" smtClean="0"/>
              <a:t>。</a:t>
            </a:r>
            <a:endParaRPr lang="en-US" altLang="zh-CN" dirty="0" smtClean="0"/>
          </a:p>
          <a:p>
            <a:pPr>
              <a:lnSpc>
                <a:spcPts val="3600"/>
              </a:lnSpc>
              <a:spcBef>
                <a:spcPts val="600"/>
              </a:spcBef>
            </a:pPr>
            <a:r>
              <a:rPr lang="zh-CN" altLang="en-US" dirty="0"/>
              <a:t>该元素能够以机器可读的方式对日期和时间进行编码，搜索引擎也能够生成更智能的搜索结果。</a:t>
            </a:r>
            <a:endParaRPr lang="en-US" altLang="zh-CN" dirty="0" smtClean="0"/>
          </a:p>
          <a:p>
            <a:endParaRPr lang="en-US" altLang="zh-CN" dirty="0" smtClean="0"/>
          </a:p>
        </p:txBody>
      </p:sp>
      <p:sp>
        <p:nvSpPr>
          <p:cNvPr id="2" name="文本框 1"/>
          <p:cNvSpPr txBox="1"/>
          <p:nvPr/>
        </p:nvSpPr>
        <p:spPr>
          <a:xfrm>
            <a:off x="1269788" y="3717132"/>
            <a:ext cx="9652422" cy="1523622"/>
          </a:xfrm>
          <a:prstGeom prst="rect">
            <a:avLst/>
          </a:prstGeom>
          <a:solidFill>
            <a:schemeClr val="accent6">
              <a:lumMod val="20000"/>
              <a:lumOff val="80000"/>
            </a:schemeClr>
          </a:solidFill>
        </p:spPr>
        <p:txBody>
          <a:bodyPr wrap="square" rtlCol="0">
            <a:spAutoFit/>
          </a:bodyPr>
          <a:lstStyle/>
          <a:p>
            <a:pPr>
              <a:lnSpc>
                <a:spcPts val="3600"/>
              </a:lnSpc>
              <a:spcBef>
                <a:spcPts val="600"/>
              </a:spcBef>
            </a:pPr>
            <a:r>
              <a:rPr lang="en-US" altLang="zh-CN" sz="2800" dirty="0"/>
              <a:t>&lt;p&gt;</a:t>
            </a:r>
            <a:r>
              <a:rPr lang="zh-CN" altLang="en-US" sz="2800" dirty="0"/>
              <a:t>我们在每天早上 </a:t>
            </a:r>
            <a:r>
              <a:rPr lang="en-US" altLang="zh-CN" sz="2800" dirty="0"/>
              <a:t>&lt;</a:t>
            </a:r>
            <a:r>
              <a:rPr lang="en-US" altLang="zh-CN" sz="2800" dirty="0" smtClean="0"/>
              <a:t>time&gt;8:00</a:t>
            </a:r>
            <a:r>
              <a:rPr lang="en-US" altLang="zh-CN" sz="2800" dirty="0"/>
              <a:t>&lt;/time&gt; </a:t>
            </a:r>
            <a:r>
              <a:rPr lang="zh-CN" altLang="en-US" sz="2800" dirty="0" smtClean="0"/>
              <a:t>开始</a:t>
            </a:r>
            <a:r>
              <a:rPr lang="zh-CN" altLang="en-US" sz="2800" dirty="0"/>
              <a:t>上课</a:t>
            </a:r>
            <a:r>
              <a:rPr lang="en-US" altLang="zh-CN" sz="2800" dirty="0" smtClean="0"/>
              <a:t>&lt;/</a:t>
            </a:r>
            <a:r>
              <a:rPr lang="en-US" altLang="zh-CN" sz="2800" dirty="0"/>
              <a:t>p</a:t>
            </a:r>
            <a:r>
              <a:rPr lang="en-US" altLang="zh-CN" sz="2800" dirty="0" smtClean="0"/>
              <a:t>&gt;</a:t>
            </a:r>
            <a:endParaRPr lang="en-US" altLang="zh-CN" sz="2800" dirty="0"/>
          </a:p>
          <a:p>
            <a:pPr>
              <a:lnSpc>
                <a:spcPts val="3600"/>
              </a:lnSpc>
              <a:spcBef>
                <a:spcPts val="600"/>
              </a:spcBef>
            </a:pPr>
            <a:r>
              <a:rPr lang="en-US" altLang="zh-CN" sz="2800" dirty="0"/>
              <a:t>&lt;p&gt;</a:t>
            </a:r>
            <a:r>
              <a:rPr lang="zh-CN" altLang="en-US" sz="2800" dirty="0"/>
              <a:t>我在 </a:t>
            </a:r>
            <a:r>
              <a:rPr lang="en-US" altLang="zh-CN" sz="2800" dirty="0"/>
              <a:t>&lt;time </a:t>
            </a:r>
            <a:r>
              <a:rPr lang="en-US" altLang="zh-CN" sz="2800" dirty="0" err="1"/>
              <a:t>datetime</a:t>
            </a:r>
            <a:r>
              <a:rPr lang="en-US" altLang="zh-CN" sz="2800" dirty="0" smtClean="0"/>
              <a:t>=“2016-11-24”&gt;</a:t>
            </a:r>
            <a:r>
              <a:rPr lang="zh-CN" altLang="en-US" sz="2800" dirty="0"/>
              <a:t>感恩</a:t>
            </a:r>
            <a:r>
              <a:rPr lang="zh-CN" altLang="en-US" sz="2800" dirty="0" smtClean="0"/>
              <a:t>节</a:t>
            </a:r>
            <a:r>
              <a:rPr lang="en-US" altLang="zh-CN" sz="2800" dirty="0"/>
              <a:t>&lt;/time&gt; </a:t>
            </a:r>
            <a:r>
              <a:rPr lang="zh-CN" altLang="en-US" sz="2800" dirty="0"/>
              <a:t>有个</a:t>
            </a:r>
            <a:r>
              <a:rPr lang="zh-CN" altLang="en-US" sz="2800" dirty="0" smtClean="0"/>
              <a:t>约会</a:t>
            </a:r>
            <a:r>
              <a:rPr lang="en-US" altLang="zh-CN" sz="2800" dirty="0" smtClean="0"/>
              <a:t>&lt;/</a:t>
            </a:r>
            <a:r>
              <a:rPr lang="en-US" altLang="zh-CN" sz="2800" dirty="0"/>
              <a:t>p&gt;</a:t>
            </a:r>
          </a:p>
        </p:txBody>
      </p:sp>
      <p:sp>
        <p:nvSpPr>
          <p:cNvPr id="6"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4000" dirty="0" smtClean="0"/>
              <a:t>新增的功能元素</a:t>
            </a:r>
            <a:endParaRPr lang="zh-CN" altLang="en-US" sz="4000" dirty="0"/>
          </a:p>
        </p:txBody>
      </p:sp>
    </p:spTree>
    <p:extLst>
      <p:ext uri="{BB962C8B-B14F-4D97-AF65-F5344CB8AC3E}">
        <p14:creationId xmlns:p14="http://schemas.microsoft.com/office/powerpoint/2010/main" val="6748829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02</a:t>
              </a:r>
              <a:endParaRPr lang="zh-CN" alt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en-US" altLang="zh-CN" sz="5400" dirty="0" smtClean="0">
                  <a:solidFill>
                    <a:schemeClr val="tx1"/>
                  </a:solidFill>
                  <a:latin typeface="+mn-lt"/>
                  <a:ea typeface="+mn-ea"/>
                </a:rPr>
                <a:t>HTML5</a:t>
              </a:r>
              <a:r>
                <a:rPr lang="zh-CN" altLang="en-US" sz="5400" dirty="0" smtClean="0">
                  <a:solidFill>
                    <a:schemeClr val="tx1"/>
                  </a:solidFill>
                  <a:latin typeface="+mn-lt"/>
                  <a:ea typeface="+mn-ea"/>
                </a:rPr>
                <a:t>废除的元素</a:t>
              </a:r>
              <a:endParaRPr lang="zh-CN" altLang="en-US" sz="5400" dirty="0">
                <a:solidFill>
                  <a:schemeClr val="tx1"/>
                </a:solidFill>
                <a:latin typeface="+mn-lt"/>
                <a:ea typeface="+mn-ea"/>
              </a:endParaRPr>
            </a:p>
          </p:txBody>
        </p:sp>
      </p:grpSp>
      <p:sp>
        <p:nvSpPr>
          <p:cNvPr id="2" name="文本框 1"/>
          <p:cNvSpPr txBox="1"/>
          <p:nvPr/>
        </p:nvSpPr>
        <p:spPr>
          <a:xfrm>
            <a:off x="405393" y="547680"/>
            <a:ext cx="8067696" cy="792363"/>
          </a:xfrm>
          <a:prstGeom prst="rect">
            <a:avLst/>
          </a:prstGeom>
          <a:solidFill>
            <a:schemeClr val="bg1"/>
          </a:solidFill>
        </p:spPr>
        <p:txBody>
          <a:bodyPr wrap="square" rtlCol="0">
            <a:spAutoFit/>
          </a:bodyPr>
          <a:lstStyle/>
          <a:p>
            <a:endParaRPr lang="zh-CN" altLang="en-US" dirty="0"/>
          </a:p>
        </p:txBody>
      </p:sp>
    </p:spTree>
    <p:custDataLst>
      <p:tags r:id="rId1"/>
    </p:custDataLst>
    <p:extLst>
      <p:ext uri="{BB962C8B-B14F-4D97-AF65-F5344CB8AC3E}">
        <p14:creationId xmlns:p14="http://schemas.microsoft.com/office/powerpoint/2010/main" val="23367259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p:cNvSpPr>
            <a:spLocks noGrp="1"/>
          </p:cNvSpPr>
          <p:nvPr>
            <p:ph sz="quarter" idx="10"/>
          </p:nvPr>
        </p:nvSpPr>
        <p:spPr bwMode="auto">
          <a:xfrm>
            <a:off x="909624" y="1268010"/>
            <a:ext cx="10372752"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ts val="3600"/>
              </a:lnSpc>
              <a:spcBef>
                <a:spcPts val="600"/>
              </a:spcBef>
              <a:spcAft>
                <a:spcPts val="600"/>
              </a:spcAft>
              <a:buNone/>
            </a:pPr>
            <a:r>
              <a:rPr lang="zh-CN" altLang="en-US" dirty="0"/>
              <a:t>（</a:t>
            </a:r>
            <a:r>
              <a:rPr lang="en-US" altLang="zh-CN" dirty="0"/>
              <a:t>1</a:t>
            </a:r>
            <a:r>
              <a:rPr lang="zh-CN" altLang="en-US" dirty="0"/>
              <a:t>）能使用</a:t>
            </a:r>
            <a:r>
              <a:rPr lang="en-US" altLang="zh-CN" dirty="0"/>
              <a:t>CSS</a:t>
            </a:r>
            <a:r>
              <a:rPr lang="zh-CN" altLang="en-US" dirty="0"/>
              <a:t>替代的元素：</a:t>
            </a:r>
            <a:r>
              <a:rPr lang="en-US" altLang="zh-CN" dirty="0" err="1" smtClean="0"/>
              <a:t>basefont</a:t>
            </a:r>
            <a:r>
              <a:rPr lang="en-US" altLang="zh-CN" dirty="0" smtClean="0"/>
              <a:t>, big, center, font, s,  u</a:t>
            </a:r>
            <a:r>
              <a:rPr lang="zh-CN" altLang="en-US" dirty="0" smtClean="0"/>
              <a:t>等</a:t>
            </a:r>
            <a:endParaRPr lang="en-US" altLang="zh-CN" dirty="0" smtClean="0"/>
          </a:p>
          <a:p>
            <a:pPr marL="0" indent="0">
              <a:lnSpc>
                <a:spcPts val="3600"/>
              </a:lnSpc>
              <a:spcBef>
                <a:spcPts val="600"/>
              </a:spcBef>
              <a:spcAft>
                <a:spcPts val="600"/>
              </a:spcAft>
              <a:buNone/>
            </a:pPr>
            <a:r>
              <a:rPr lang="en-US" altLang="zh-CN" dirty="0"/>
              <a:t> </a:t>
            </a:r>
            <a:r>
              <a:rPr lang="en-US" altLang="zh-CN" dirty="0" smtClean="0"/>
              <a:t>        </a:t>
            </a:r>
            <a:r>
              <a:rPr lang="en-US" altLang="zh-CN" sz="2600" dirty="0" smtClean="0">
                <a:solidFill>
                  <a:schemeClr val="tx1"/>
                </a:solidFill>
              </a:rPr>
              <a:t>HTML5</a:t>
            </a:r>
            <a:r>
              <a:rPr lang="zh-CN" altLang="en-US" sz="2600" dirty="0" smtClean="0">
                <a:solidFill>
                  <a:schemeClr val="tx1"/>
                </a:solidFill>
              </a:rPr>
              <a:t>中提倡把呈现功能统一放在</a:t>
            </a:r>
            <a:r>
              <a:rPr lang="en-US" altLang="zh-CN" sz="2600" dirty="0" smtClean="0">
                <a:solidFill>
                  <a:schemeClr val="tx1"/>
                </a:solidFill>
              </a:rPr>
              <a:t>CSS</a:t>
            </a:r>
            <a:r>
              <a:rPr lang="zh-CN" altLang="en-US" sz="2600" dirty="0">
                <a:solidFill>
                  <a:schemeClr val="tx1"/>
                </a:solidFill>
              </a:rPr>
              <a:t>样式</a:t>
            </a:r>
            <a:r>
              <a:rPr lang="zh-CN" altLang="en-US" sz="2600" dirty="0" smtClean="0">
                <a:solidFill>
                  <a:schemeClr val="tx1"/>
                </a:solidFill>
              </a:rPr>
              <a:t>表中统一编辑</a:t>
            </a:r>
            <a:endParaRPr lang="zh-CN" altLang="en-US" sz="2600" dirty="0">
              <a:solidFill>
                <a:schemeClr val="tx1"/>
              </a:solidFill>
            </a:endParaRPr>
          </a:p>
          <a:p>
            <a:pPr marL="0" indent="0">
              <a:lnSpc>
                <a:spcPts val="3600"/>
              </a:lnSpc>
              <a:spcBef>
                <a:spcPts val="600"/>
              </a:spcBef>
              <a:spcAft>
                <a:spcPts val="600"/>
              </a:spcAft>
              <a:buNone/>
            </a:pPr>
            <a:r>
              <a:rPr lang="zh-CN" altLang="en-US" dirty="0"/>
              <a:t>（</a:t>
            </a:r>
            <a:r>
              <a:rPr lang="en-US" altLang="zh-CN" dirty="0"/>
              <a:t>2</a:t>
            </a:r>
            <a:r>
              <a:rPr lang="zh-CN" altLang="en-US" dirty="0"/>
              <a:t>）不再使用</a:t>
            </a:r>
            <a:r>
              <a:rPr lang="en-US" altLang="zh-CN" dirty="0"/>
              <a:t>frame</a:t>
            </a:r>
            <a:r>
              <a:rPr lang="zh-CN" altLang="en-US" dirty="0"/>
              <a:t>框架</a:t>
            </a:r>
            <a:r>
              <a:rPr lang="zh-CN" altLang="en-US" dirty="0" smtClean="0"/>
              <a:t>；</a:t>
            </a:r>
            <a:endParaRPr lang="en-US" altLang="zh-CN" dirty="0"/>
          </a:p>
          <a:p>
            <a:pPr marL="0" indent="0">
              <a:lnSpc>
                <a:spcPts val="3600"/>
              </a:lnSpc>
              <a:spcBef>
                <a:spcPts val="600"/>
              </a:spcBef>
              <a:spcAft>
                <a:spcPts val="600"/>
              </a:spcAft>
              <a:buNone/>
            </a:pPr>
            <a:r>
              <a:rPr lang="en-US" altLang="zh-CN" sz="2600" dirty="0" smtClean="0">
                <a:solidFill>
                  <a:schemeClr val="tx1"/>
                </a:solidFill>
              </a:rPr>
              <a:t>          </a:t>
            </a:r>
            <a:r>
              <a:rPr lang="zh-CN" altLang="en-US" sz="2600" dirty="0" smtClean="0">
                <a:solidFill>
                  <a:schemeClr val="tx1"/>
                </a:solidFill>
              </a:rPr>
              <a:t>只支持</a:t>
            </a:r>
            <a:r>
              <a:rPr lang="en-US" altLang="zh-CN" sz="2600" dirty="0" smtClean="0">
                <a:solidFill>
                  <a:schemeClr val="tx1"/>
                </a:solidFill>
              </a:rPr>
              <a:t>iframe</a:t>
            </a:r>
            <a:r>
              <a:rPr lang="zh-CN" altLang="en-US" sz="2600" dirty="0" smtClean="0">
                <a:solidFill>
                  <a:schemeClr val="tx1"/>
                </a:solidFill>
              </a:rPr>
              <a:t>框架</a:t>
            </a:r>
            <a:endParaRPr lang="zh-CN" altLang="en-US" sz="2600" dirty="0">
              <a:solidFill>
                <a:schemeClr val="tx1"/>
              </a:solidFill>
            </a:endParaRPr>
          </a:p>
          <a:p>
            <a:pPr marL="0" indent="0">
              <a:lnSpc>
                <a:spcPts val="3600"/>
              </a:lnSpc>
              <a:spcBef>
                <a:spcPts val="600"/>
              </a:spcBef>
              <a:spcAft>
                <a:spcPts val="600"/>
              </a:spcAft>
              <a:buNone/>
            </a:pPr>
            <a:r>
              <a:rPr lang="zh-CN" altLang="en-US" dirty="0"/>
              <a:t>（</a:t>
            </a:r>
            <a:r>
              <a:rPr lang="en-US" altLang="zh-CN" dirty="0"/>
              <a:t>3</a:t>
            </a:r>
            <a:r>
              <a:rPr lang="zh-CN" altLang="en-US" dirty="0"/>
              <a:t>）只有部分浏览器支持的</a:t>
            </a:r>
            <a:r>
              <a:rPr lang="zh-CN" altLang="en-US" dirty="0" smtClean="0"/>
              <a:t>元素：</a:t>
            </a:r>
            <a:r>
              <a:rPr lang="en-US" altLang="zh-CN" dirty="0" smtClean="0"/>
              <a:t>blink, </a:t>
            </a:r>
            <a:r>
              <a:rPr lang="en-US" altLang="zh-CN" dirty="0" err="1" smtClean="0"/>
              <a:t>bgsound</a:t>
            </a:r>
            <a:r>
              <a:rPr lang="zh-CN" altLang="en-US" dirty="0" smtClean="0"/>
              <a:t>等</a:t>
            </a:r>
            <a:endParaRPr lang="en-US" altLang="zh-CN" dirty="0" smtClean="0"/>
          </a:p>
        </p:txBody>
      </p:sp>
      <p:sp>
        <p:nvSpPr>
          <p:cNvPr id="5"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4000" dirty="0" smtClean="0"/>
              <a:t>废除的元素</a:t>
            </a:r>
            <a:endParaRPr lang="zh-CN" altLang="en-US" sz="4000" dirty="0"/>
          </a:p>
        </p:txBody>
      </p:sp>
    </p:spTree>
    <p:extLst>
      <p:ext uri="{BB962C8B-B14F-4D97-AF65-F5344CB8AC3E}">
        <p14:creationId xmlns:p14="http://schemas.microsoft.com/office/powerpoint/2010/main" val="103429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fade">
                                      <p:cBhvr>
                                        <p:cTn id="7" dur="1000"/>
                                        <p:tgtEl>
                                          <p:spTgt spid="18434">
                                            <p:txEl>
                                              <p:pRg st="0" end="0"/>
                                            </p:txEl>
                                          </p:spTgt>
                                        </p:tgtEl>
                                      </p:cBhvr>
                                    </p:animEffect>
                                    <p:anim calcmode="lin" valueType="num">
                                      <p:cBhvr>
                                        <p:cTn id="8" dur="1000" fill="hold"/>
                                        <p:tgtEl>
                                          <p:spTgt spid="1843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43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8434">
                                            <p:txEl>
                                              <p:pRg st="1" end="1"/>
                                            </p:txEl>
                                          </p:spTgt>
                                        </p:tgtEl>
                                        <p:attrNameLst>
                                          <p:attrName>style.visibility</p:attrName>
                                        </p:attrNameLst>
                                      </p:cBhvr>
                                      <p:to>
                                        <p:strVal val="visible"/>
                                      </p:to>
                                    </p:set>
                                    <p:animEffect transition="in" filter="fade">
                                      <p:cBhvr>
                                        <p:cTn id="12" dur="1000"/>
                                        <p:tgtEl>
                                          <p:spTgt spid="18434">
                                            <p:txEl>
                                              <p:pRg st="1" end="1"/>
                                            </p:txEl>
                                          </p:spTgt>
                                        </p:tgtEl>
                                      </p:cBhvr>
                                    </p:animEffect>
                                    <p:anim calcmode="lin" valueType="num">
                                      <p:cBhvr>
                                        <p:cTn id="13" dur="1000" fill="hold"/>
                                        <p:tgtEl>
                                          <p:spTgt spid="1843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843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8434">
                                            <p:txEl>
                                              <p:pRg st="2" end="2"/>
                                            </p:txEl>
                                          </p:spTgt>
                                        </p:tgtEl>
                                        <p:attrNameLst>
                                          <p:attrName>style.visibility</p:attrName>
                                        </p:attrNameLst>
                                      </p:cBhvr>
                                      <p:to>
                                        <p:strVal val="visible"/>
                                      </p:to>
                                    </p:set>
                                    <p:animEffect transition="in" filter="fade">
                                      <p:cBhvr>
                                        <p:cTn id="19" dur="1000"/>
                                        <p:tgtEl>
                                          <p:spTgt spid="18434">
                                            <p:txEl>
                                              <p:pRg st="2" end="2"/>
                                            </p:txEl>
                                          </p:spTgt>
                                        </p:tgtEl>
                                      </p:cBhvr>
                                    </p:animEffect>
                                    <p:anim calcmode="lin" valueType="num">
                                      <p:cBhvr>
                                        <p:cTn id="20" dur="1000" fill="hold"/>
                                        <p:tgtEl>
                                          <p:spTgt spid="1843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843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8434">
                                            <p:txEl>
                                              <p:pRg st="3" end="3"/>
                                            </p:txEl>
                                          </p:spTgt>
                                        </p:tgtEl>
                                        <p:attrNameLst>
                                          <p:attrName>style.visibility</p:attrName>
                                        </p:attrNameLst>
                                      </p:cBhvr>
                                      <p:to>
                                        <p:strVal val="visible"/>
                                      </p:to>
                                    </p:set>
                                    <p:animEffect transition="in" filter="fade">
                                      <p:cBhvr>
                                        <p:cTn id="26" dur="1000"/>
                                        <p:tgtEl>
                                          <p:spTgt spid="18434">
                                            <p:txEl>
                                              <p:pRg st="3" end="3"/>
                                            </p:txEl>
                                          </p:spTgt>
                                        </p:tgtEl>
                                      </p:cBhvr>
                                    </p:animEffect>
                                    <p:anim calcmode="lin" valueType="num">
                                      <p:cBhvr>
                                        <p:cTn id="27" dur="1000" fill="hold"/>
                                        <p:tgtEl>
                                          <p:spTgt spid="18434">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1843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8434">
                                            <p:txEl>
                                              <p:pRg st="4" end="4"/>
                                            </p:txEl>
                                          </p:spTgt>
                                        </p:tgtEl>
                                        <p:attrNameLst>
                                          <p:attrName>style.visibility</p:attrName>
                                        </p:attrNameLst>
                                      </p:cBhvr>
                                      <p:to>
                                        <p:strVal val="visible"/>
                                      </p:to>
                                    </p:set>
                                    <p:animEffect transition="in" filter="fade">
                                      <p:cBhvr>
                                        <p:cTn id="33" dur="1000"/>
                                        <p:tgtEl>
                                          <p:spTgt spid="18434">
                                            <p:txEl>
                                              <p:pRg st="4" end="4"/>
                                            </p:txEl>
                                          </p:spTgt>
                                        </p:tgtEl>
                                      </p:cBhvr>
                                    </p:animEffect>
                                    <p:anim calcmode="lin" valueType="num">
                                      <p:cBhvr>
                                        <p:cTn id="34" dur="1000" fill="hold"/>
                                        <p:tgtEl>
                                          <p:spTgt spid="18434">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1843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平行四边形 2"/>
          <p:cNvSpPr>
            <a:spLocks noChangeArrowheads="1"/>
          </p:cNvSpPr>
          <p:nvPr>
            <p:custDataLst>
              <p:tags r:id="rId2"/>
            </p:custDataLst>
          </p:nvPr>
        </p:nvSpPr>
        <p:spPr bwMode="auto">
          <a:xfrm>
            <a:off x="2159000" y="2451100"/>
            <a:ext cx="4889500" cy="957263"/>
          </a:xfrm>
          <a:prstGeom prst="parallelogram">
            <a:avLst>
              <a:gd name="adj" fmla="val 30529"/>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sz="4800" b="1" smtClean="0">
                <a:solidFill>
                  <a:srgbClr val="FFFFFF"/>
                </a:solidFill>
                <a:latin typeface="+mj-lt"/>
                <a:ea typeface="+mj-ea"/>
                <a:cs typeface="+mj-cs"/>
              </a:rPr>
              <a:t>THANKYOU</a:t>
            </a:r>
          </a:p>
        </p:txBody>
      </p:sp>
    </p:spTree>
    <p:custDataLst>
      <p:tags r:id="rId1"/>
    </p:custDataLst>
    <p:extLst>
      <p:ext uri="{BB962C8B-B14F-4D97-AF65-F5344CB8AC3E}">
        <p14:creationId xmlns:p14="http://schemas.microsoft.com/office/powerpoint/2010/main" val="21159130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bwMode="auto">
          <a:xfrm>
            <a:off x="4952992" y="1214423"/>
            <a:ext cx="2000264" cy="1357289"/>
          </a:xfrm>
          <a:prstGeom prst="ellipse">
            <a:avLst/>
          </a:prstGeom>
          <a:solidFill>
            <a:schemeClr val="accent1"/>
          </a:solidFill>
          <a:ln w="9525" cap="flat" cmpd="sng" algn="ctr">
            <a:solidFill>
              <a:schemeClr val="tx1"/>
            </a:solidFill>
            <a:prstDash val="solid"/>
            <a:round/>
            <a:headEnd type="none" w="med" len="med"/>
            <a:tailEnd type="none" w="med" len="med"/>
          </a:ln>
          <a:effectLst>
            <a:outerShdw blurRad="76200" dir="18900000" sy="23000" kx="-1200000" algn="bl" rotWithShape="0">
              <a:prstClr val="black">
                <a:alpha val="20000"/>
              </a:prstClr>
            </a:outerShdw>
          </a:effectLst>
          <a:scene3d>
            <a:camera prst="orthographicFront"/>
            <a:lightRig rig="threePt" dir="t"/>
          </a:scene3d>
          <a:sp3d>
            <a:bevelT/>
          </a:sp3d>
        </p:spPr>
        <p:txBody>
          <a:bodyPr/>
          <a:lstStyle/>
          <a:p>
            <a:pPr algn="ctr" eaLnBrk="0" hangingPunct="0">
              <a:defRPr/>
            </a:pPr>
            <a:r>
              <a:rPr lang="en-US" altLang="zh-CN" sz="2800" dirty="0">
                <a:solidFill>
                  <a:schemeClr val="bg1"/>
                </a:solidFill>
              </a:rPr>
              <a:t>HTML5</a:t>
            </a:r>
          </a:p>
          <a:p>
            <a:pPr algn="ctr" eaLnBrk="0" hangingPunct="0">
              <a:defRPr/>
            </a:pPr>
            <a:r>
              <a:rPr lang="zh-CN" altLang="en-US" sz="2800" dirty="0">
                <a:solidFill>
                  <a:schemeClr val="bg1"/>
                </a:solidFill>
              </a:rPr>
              <a:t>标准</a:t>
            </a:r>
          </a:p>
        </p:txBody>
      </p:sp>
      <p:sp>
        <p:nvSpPr>
          <p:cNvPr id="5" name="圆角矩形 4"/>
          <p:cNvSpPr/>
          <p:nvPr/>
        </p:nvSpPr>
        <p:spPr bwMode="auto">
          <a:xfrm>
            <a:off x="2524100" y="3580655"/>
            <a:ext cx="3143272" cy="714380"/>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76200" dir="18900000" sy="23000" kx="-1200000" algn="bl" rotWithShape="0">
              <a:prstClr val="black">
                <a:alpha val="20000"/>
              </a:prstClr>
            </a:outerShdw>
          </a:effectLst>
          <a:scene3d>
            <a:camera prst="orthographicFront"/>
            <a:lightRig rig="threePt" dir="t"/>
          </a:scene3d>
          <a:sp3d>
            <a:bevelT/>
          </a:sp3d>
        </p:spPr>
        <p:txBody>
          <a:bodyPr/>
          <a:lstStyle/>
          <a:p>
            <a:pPr algn="ctr" eaLnBrk="0" hangingPunct="0">
              <a:defRPr/>
            </a:pPr>
            <a:r>
              <a:rPr lang="zh-CN" altLang="en-US" sz="2800" dirty="0">
                <a:solidFill>
                  <a:schemeClr val="bg1"/>
                </a:solidFill>
              </a:rPr>
              <a:t>标签（结构）</a:t>
            </a:r>
          </a:p>
        </p:txBody>
      </p:sp>
      <p:sp>
        <p:nvSpPr>
          <p:cNvPr id="6" name="圆角矩形 5"/>
          <p:cNvSpPr/>
          <p:nvPr/>
        </p:nvSpPr>
        <p:spPr bwMode="auto">
          <a:xfrm>
            <a:off x="6524628" y="3580655"/>
            <a:ext cx="3286148" cy="714380"/>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76200" dir="18900000" sy="23000" kx="-1200000" algn="bl" rotWithShape="0">
              <a:prstClr val="black">
                <a:alpha val="20000"/>
              </a:prstClr>
            </a:outerShdw>
          </a:effectLst>
          <a:scene3d>
            <a:camera prst="orthographicFront"/>
            <a:lightRig rig="threePt" dir="t"/>
          </a:scene3d>
          <a:sp3d>
            <a:bevelT/>
          </a:sp3d>
        </p:spPr>
        <p:txBody>
          <a:bodyPr/>
          <a:lstStyle/>
          <a:p>
            <a:pPr algn="ctr" eaLnBrk="0" hangingPunct="0">
              <a:defRPr/>
            </a:pPr>
            <a:r>
              <a:rPr lang="zh-CN" altLang="en-US" sz="2800" dirty="0">
                <a:solidFill>
                  <a:schemeClr val="bg1"/>
                </a:solidFill>
              </a:rPr>
              <a:t>功能（行为）</a:t>
            </a:r>
          </a:p>
        </p:txBody>
      </p:sp>
      <p:sp>
        <p:nvSpPr>
          <p:cNvPr id="7" name="下箭头 6"/>
          <p:cNvSpPr/>
          <p:nvPr/>
        </p:nvSpPr>
        <p:spPr bwMode="auto">
          <a:xfrm rot="1775555">
            <a:off x="4838451" y="2398624"/>
            <a:ext cx="199141" cy="1203783"/>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a:lstStyle/>
          <a:p>
            <a:pPr eaLnBrk="0" hangingPunct="0">
              <a:defRPr/>
            </a:pPr>
            <a:endParaRPr lang="zh-CN" altLang="en-US">
              <a:solidFill>
                <a:schemeClr val="tx1"/>
              </a:solidFill>
              <a:latin typeface="Arial" pitchFamily="34" charset="0"/>
            </a:endParaRPr>
          </a:p>
        </p:txBody>
      </p:sp>
      <p:sp>
        <p:nvSpPr>
          <p:cNvPr id="8" name="下箭头 7"/>
          <p:cNvSpPr/>
          <p:nvPr/>
        </p:nvSpPr>
        <p:spPr bwMode="auto">
          <a:xfrm rot="19587010">
            <a:off x="6834695" y="2406444"/>
            <a:ext cx="209107" cy="1178506"/>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a:lstStyle/>
          <a:p>
            <a:pPr eaLnBrk="0" hangingPunct="0">
              <a:defRPr/>
            </a:pPr>
            <a:endParaRPr lang="zh-CN" altLang="en-US">
              <a:solidFill>
                <a:schemeClr val="tx1"/>
              </a:solidFill>
              <a:latin typeface="Arial" pitchFamily="34" charset="0"/>
            </a:endParaRPr>
          </a:p>
        </p:txBody>
      </p:sp>
      <p:sp>
        <p:nvSpPr>
          <p:cNvPr id="7182" name="TextBox 8"/>
          <p:cNvSpPr txBox="1">
            <a:spLocks noChangeArrowheads="1"/>
          </p:cNvSpPr>
          <p:nvPr/>
        </p:nvSpPr>
        <p:spPr bwMode="auto">
          <a:xfrm>
            <a:off x="2639993" y="4268649"/>
            <a:ext cx="2911486" cy="17543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buFont typeface="Arial" panose="020B0604020202020204" pitchFamily="34" charset="0"/>
              <a:buChar char="•"/>
            </a:pPr>
            <a:r>
              <a:rPr lang="zh-CN" altLang="en-US" sz="2400" dirty="0"/>
              <a:t>简化某些标签</a:t>
            </a:r>
            <a:endParaRPr lang="en-US" altLang="zh-CN" sz="2400" dirty="0"/>
          </a:p>
          <a:p>
            <a:pPr eaLnBrk="1" hangingPunct="1">
              <a:lnSpc>
                <a:spcPct val="150000"/>
              </a:lnSpc>
              <a:buFont typeface="Arial" panose="020B0604020202020204" pitchFamily="34" charset="0"/>
              <a:buChar char="•"/>
            </a:pPr>
            <a:r>
              <a:rPr lang="zh-CN" altLang="en-US" sz="2400" dirty="0"/>
              <a:t>加入新标签</a:t>
            </a:r>
            <a:endParaRPr lang="en-US" altLang="zh-CN" sz="2400" dirty="0"/>
          </a:p>
          <a:p>
            <a:pPr eaLnBrk="1" hangingPunct="1">
              <a:lnSpc>
                <a:spcPct val="150000"/>
              </a:lnSpc>
              <a:buFont typeface="Arial" panose="020B0604020202020204" pitchFamily="34" charset="0"/>
              <a:buChar char="•"/>
            </a:pPr>
            <a:r>
              <a:rPr lang="zh-CN" altLang="en-US" sz="2400" dirty="0"/>
              <a:t>优化原有网页结构</a:t>
            </a:r>
          </a:p>
        </p:txBody>
      </p:sp>
      <p:sp>
        <p:nvSpPr>
          <p:cNvPr id="7183" name="TextBox 9"/>
          <p:cNvSpPr txBox="1">
            <a:spLocks noChangeArrowheads="1"/>
          </p:cNvSpPr>
          <p:nvPr/>
        </p:nvSpPr>
        <p:spPr bwMode="auto">
          <a:xfrm>
            <a:off x="6643702" y="4291463"/>
            <a:ext cx="2981915" cy="1688411"/>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buFont typeface="Arial" panose="020B0604020202020204" pitchFamily="34" charset="0"/>
              <a:buChar char="•"/>
            </a:pPr>
            <a:r>
              <a:rPr lang="zh-CN" altLang="en-US" sz="2400" dirty="0"/>
              <a:t>提供给</a:t>
            </a:r>
            <a:r>
              <a:rPr lang="en-US" altLang="zh-CN" sz="2400" dirty="0" err="1"/>
              <a:t>Javascript</a:t>
            </a:r>
            <a:r>
              <a:rPr lang="zh-CN" altLang="en-US" sz="2400" dirty="0"/>
              <a:t>程序</a:t>
            </a:r>
            <a:r>
              <a:rPr lang="zh-CN" altLang="en-US" sz="2400" dirty="0" smtClean="0"/>
              <a:t>一些</a:t>
            </a:r>
            <a:r>
              <a:rPr lang="zh-CN" altLang="en-US" sz="2400" dirty="0"/>
              <a:t>新</a:t>
            </a:r>
            <a:r>
              <a:rPr lang="en-US" altLang="zh-CN" sz="2400" dirty="0"/>
              <a:t>API</a:t>
            </a:r>
            <a:r>
              <a:rPr lang="zh-CN" altLang="en-US" sz="2400" dirty="0"/>
              <a:t>，以实现一些</a:t>
            </a:r>
            <a:r>
              <a:rPr lang="zh-CN" altLang="en-US" sz="2400" dirty="0" smtClean="0"/>
              <a:t>新的</a:t>
            </a:r>
            <a:r>
              <a:rPr lang="zh-CN" altLang="en-US" sz="2400" dirty="0"/>
              <a:t>功能</a:t>
            </a:r>
            <a:endParaRPr lang="en-US" altLang="zh-CN" sz="2400" dirty="0"/>
          </a:p>
        </p:txBody>
      </p:sp>
      <p:sp>
        <p:nvSpPr>
          <p:cNvPr id="11"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en-US" altLang="zh-CN" sz="4000" dirty="0" smtClean="0"/>
              <a:t>HTML5</a:t>
            </a:r>
            <a:r>
              <a:rPr lang="zh-CN" altLang="en-US" sz="4000" dirty="0" smtClean="0"/>
              <a:t>标准的内容</a:t>
            </a:r>
            <a:endParaRPr lang="zh-CN" altLang="en-US" sz="4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811" y="1195977"/>
            <a:ext cx="9612754" cy="4882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8938" y="939800"/>
            <a:ext cx="3643312" cy="284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Box 5"/>
          <p:cNvSpPr txBox="1">
            <a:spLocks noChangeArrowheads="1"/>
          </p:cNvSpPr>
          <p:nvPr/>
        </p:nvSpPr>
        <p:spPr bwMode="auto">
          <a:xfrm>
            <a:off x="8096250" y="5643563"/>
            <a:ext cx="19127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Arial" panose="020B0604020202020204" pitchFamily="34" charset="0"/>
                <a:ea typeface="微软雅黑" panose="020B0503020204020204" pitchFamily="34" charset="-122"/>
              </a:defRPr>
            </a:lvl1pPr>
            <a:lvl2pPr marL="742950" indent="-285750" eaLnBrk="0" hangingPunct="0">
              <a:defRPr sz="3200">
                <a:solidFill>
                  <a:schemeClr val="tx1"/>
                </a:solidFill>
                <a:latin typeface="Arial" panose="020B0604020202020204" pitchFamily="34" charset="0"/>
                <a:ea typeface="微软雅黑" panose="020B0503020204020204" pitchFamily="34" charset="-122"/>
              </a:defRPr>
            </a:lvl2pPr>
            <a:lvl3pPr marL="1143000" indent="-228600" eaLnBrk="0" hangingPunct="0">
              <a:defRPr sz="3200">
                <a:solidFill>
                  <a:schemeClr val="tx1"/>
                </a:solidFill>
                <a:latin typeface="Arial" panose="020B0604020202020204" pitchFamily="34" charset="0"/>
                <a:ea typeface="微软雅黑" panose="020B0503020204020204" pitchFamily="34" charset="-122"/>
              </a:defRPr>
            </a:lvl3pPr>
            <a:lvl4pPr marL="1600200" indent="-228600" eaLnBrk="0" hangingPunct="0">
              <a:defRPr sz="3200">
                <a:solidFill>
                  <a:schemeClr val="tx1"/>
                </a:solidFill>
                <a:latin typeface="Arial" panose="020B0604020202020204" pitchFamily="34" charset="0"/>
                <a:ea typeface="微软雅黑" panose="020B0503020204020204" pitchFamily="34" charset="-122"/>
              </a:defRPr>
            </a:lvl4pPr>
            <a:lvl5pPr marL="2057400" indent="-228600" eaLnBrk="0" hangingPunct="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dirty="0"/>
              <a:t>示例</a:t>
            </a:r>
            <a:r>
              <a:rPr lang="en-US" altLang="zh-CN" sz="2400" dirty="0" smtClean="0"/>
              <a:t>2-1.html</a:t>
            </a:r>
            <a:endParaRPr lang="zh-CN" altLang="en-US" sz="2400" dirty="0"/>
          </a:p>
        </p:txBody>
      </p:sp>
      <p:sp>
        <p:nvSpPr>
          <p:cNvPr id="7"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4000" dirty="0" smtClean="0"/>
              <a:t>第一个</a:t>
            </a:r>
            <a:r>
              <a:rPr lang="en-US" altLang="zh-CN" sz="4000" dirty="0" smtClean="0"/>
              <a:t>HTML5</a:t>
            </a:r>
            <a:r>
              <a:rPr lang="zh-CN" altLang="en-US" sz="4000" dirty="0" smtClean="0"/>
              <a:t>页面</a:t>
            </a:r>
            <a:endParaRPr lang="zh-CN" altLang="en-US" sz="4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1"/>
          <p:cNvSpPr>
            <a:spLocks noGrp="1"/>
          </p:cNvSpPr>
          <p:nvPr>
            <p:ph sz="quarter" idx="10"/>
          </p:nvPr>
        </p:nvSpPr>
        <p:spPr bwMode="auto">
          <a:xfrm>
            <a:off x="981659" y="1094140"/>
            <a:ext cx="8686218"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en-US" altLang="zh-CN" dirty="0" smtClean="0"/>
              <a:t>HTML5</a:t>
            </a:r>
            <a:r>
              <a:rPr lang="zh-CN" altLang="en-US" dirty="0" smtClean="0"/>
              <a:t>中标签的简化</a:t>
            </a:r>
            <a:endParaRPr lang="en-US" altLang="zh-CN" dirty="0" smtClean="0"/>
          </a:p>
          <a:p>
            <a:pPr lvl="1">
              <a:lnSpc>
                <a:spcPct val="150000"/>
              </a:lnSpc>
            </a:pPr>
            <a:r>
              <a:rPr lang="zh-CN" altLang="en-US" sz="2400" dirty="0" smtClean="0"/>
              <a:t>文档类型声明：指定浏览器按特定的</a:t>
            </a:r>
            <a:r>
              <a:rPr lang="en-US" altLang="zh-CN" sz="2400" dirty="0" smtClean="0"/>
              <a:t>HTML</a:t>
            </a:r>
            <a:r>
              <a:rPr lang="zh-CN" altLang="en-US" sz="2400" dirty="0" smtClean="0"/>
              <a:t>规范来解析页面</a:t>
            </a:r>
            <a:endParaRPr lang="en-US" altLang="zh-CN" sz="2400" dirty="0" smtClean="0"/>
          </a:p>
          <a:p>
            <a:pPr lvl="1">
              <a:lnSpc>
                <a:spcPct val="150000"/>
              </a:lnSpc>
            </a:pPr>
            <a:endParaRPr lang="en-US" altLang="zh-CN" dirty="0" smtClean="0"/>
          </a:p>
          <a:p>
            <a:pPr lvl="1">
              <a:lnSpc>
                <a:spcPct val="150000"/>
              </a:lnSpc>
            </a:pPr>
            <a:endParaRPr lang="en-US" altLang="zh-CN" dirty="0" smtClean="0"/>
          </a:p>
          <a:p>
            <a:pPr lvl="1">
              <a:lnSpc>
                <a:spcPct val="150000"/>
              </a:lnSpc>
            </a:pPr>
            <a:endParaRPr lang="en-US" altLang="zh-CN" dirty="0" smtClean="0"/>
          </a:p>
          <a:p>
            <a:pPr lvl="1">
              <a:lnSpc>
                <a:spcPct val="150000"/>
              </a:lnSpc>
            </a:pPr>
            <a:r>
              <a:rPr lang="zh-CN" altLang="en-US" sz="2400" dirty="0" smtClean="0"/>
              <a:t>编码类型声明</a:t>
            </a:r>
            <a:endParaRPr lang="en-US" altLang="zh-CN" sz="2400" dirty="0" smtClean="0"/>
          </a:p>
          <a:p>
            <a:pPr lvl="1">
              <a:lnSpc>
                <a:spcPct val="150000"/>
              </a:lnSpc>
              <a:buFont typeface="Arial" panose="020B0604020202020204" pitchFamily="34" charset="0"/>
              <a:buNone/>
            </a:pPr>
            <a:endParaRPr lang="en-US" altLang="zh-CN" dirty="0" smtClean="0"/>
          </a:p>
        </p:txBody>
      </p:sp>
      <p:pic>
        <p:nvPicPr>
          <p:cNvPr id="92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0751" y="2489261"/>
            <a:ext cx="8601949" cy="677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0751" y="3325989"/>
            <a:ext cx="3185439" cy="416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5386387" y="3280273"/>
            <a:ext cx="1112805" cy="461665"/>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algn="ctr">
              <a:defRPr/>
            </a:pPr>
            <a:r>
              <a:rPr lang="en-US" altLang="zh-CN" sz="2400" dirty="0">
                <a:solidFill>
                  <a:srgbClr val="FF0000"/>
                </a:solidFill>
              </a:rPr>
              <a:t>HTML5</a:t>
            </a:r>
            <a:endParaRPr lang="zh-CN" altLang="en-US" sz="2400" dirty="0">
              <a:solidFill>
                <a:srgbClr val="FF0000"/>
              </a:solidFill>
            </a:endParaRPr>
          </a:p>
        </p:txBody>
      </p:sp>
      <p:sp>
        <p:nvSpPr>
          <p:cNvPr id="9" name="TextBox 8"/>
          <p:cNvSpPr txBox="1"/>
          <p:nvPr/>
        </p:nvSpPr>
        <p:spPr>
          <a:xfrm>
            <a:off x="8277811" y="2951163"/>
            <a:ext cx="1540294" cy="46166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a:defRPr/>
            </a:pPr>
            <a:r>
              <a:rPr lang="en-US" altLang="zh-CN" sz="2400" dirty="0"/>
              <a:t>HTML4.01</a:t>
            </a:r>
          </a:p>
        </p:txBody>
      </p:sp>
      <p:pic>
        <p:nvPicPr>
          <p:cNvPr id="922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0751" y="4726931"/>
            <a:ext cx="8730882" cy="432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8277811" y="4297776"/>
            <a:ext cx="1540294" cy="46166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a:defRPr/>
            </a:pPr>
            <a:r>
              <a:rPr lang="en-US" altLang="zh-CN" sz="2400" dirty="0"/>
              <a:t>HTML4.01</a:t>
            </a:r>
          </a:p>
        </p:txBody>
      </p:sp>
      <p:pic>
        <p:nvPicPr>
          <p:cNvPr id="922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1827" y="5241632"/>
            <a:ext cx="3724561" cy="401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5386388" y="5289550"/>
            <a:ext cx="1112805" cy="461665"/>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algn="ctr">
              <a:defRPr/>
            </a:pPr>
            <a:r>
              <a:rPr lang="en-US" altLang="zh-CN" sz="2400" dirty="0">
                <a:solidFill>
                  <a:srgbClr val="FF0000"/>
                </a:solidFill>
              </a:rPr>
              <a:t>HTML5</a:t>
            </a:r>
            <a:endParaRPr lang="zh-CN" altLang="en-US" sz="2400" dirty="0">
              <a:solidFill>
                <a:srgbClr val="FF0000"/>
              </a:solidFill>
            </a:endParaRPr>
          </a:p>
        </p:txBody>
      </p:sp>
      <p:sp>
        <p:nvSpPr>
          <p:cNvPr id="13"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4000" dirty="0" smtClean="0"/>
              <a:t>第一个</a:t>
            </a:r>
            <a:r>
              <a:rPr lang="en-US" altLang="zh-CN" sz="4000" dirty="0" smtClean="0"/>
              <a:t>HTML5</a:t>
            </a:r>
            <a:r>
              <a:rPr lang="zh-CN" altLang="en-US" sz="4000" dirty="0" smtClean="0"/>
              <a:t>页面</a:t>
            </a:r>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218">
                                            <p:txEl>
                                              <p:pRg st="1" end="1"/>
                                            </p:txEl>
                                          </p:spTgt>
                                        </p:tgtEl>
                                        <p:attrNameLst>
                                          <p:attrName>style.visibility</p:attrName>
                                        </p:attrNameLst>
                                      </p:cBhvr>
                                      <p:to>
                                        <p:strVal val="visible"/>
                                      </p:to>
                                    </p:set>
                                    <p:anim calcmode="lin" valueType="num">
                                      <p:cBhvr additive="base">
                                        <p:cTn id="7" dur="500" fill="hold"/>
                                        <p:tgtEl>
                                          <p:spTgt spid="921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8">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220"/>
                                        </p:tgtEl>
                                        <p:attrNameLst>
                                          <p:attrName>style.visibility</p:attrName>
                                        </p:attrNameLst>
                                      </p:cBhvr>
                                      <p:to>
                                        <p:strVal val="visible"/>
                                      </p:to>
                                    </p:set>
                                    <p:anim calcmode="lin" valueType="num">
                                      <p:cBhvr additive="base">
                                        <p:cTn id="11" dur="500" fill="hold"/>
                                        <p:tgtEl>
                                          <p:spTgt spid="9220"/>
                                        </p:tgtEl>
                                        <p:attrNameLst>
                                          <p:attrName>ppt_x</p:attrName>
                                        </p:attrNameLst>
                                      </p:cBhvr>
                                      <p:tavLst>
                                        <p:tav tm="0">
                                          <p:val>
                                            <p:strVal val="#ppt_x"/>
                                          </p:val>
                                        </p:tav>
                                        <p:tav tm="100000">
                                          <p:val>
                                            <p:strVal val="#ppt_x"/>
                                          </p:val>
                                        </p:tav>
                                      </p:tavLst>
                                    </p:anim>
                                    <p:anim calcmode="lin" valueType="num">
                                      <p:cBhvr additive="base">
                                        <p:cTn id="12" dur="500" fill="hold"/>
                                        <p:tgtEl>
                                          <p:spTgt spid="922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221"/>
                                        </p:tgtEl>
                                        <p:attrNameLst>
                                          <p:attrName>style.visibility</p:attrName>
                                        </p:attrNameLst>
                                      </p:cBhvr>
                                      <p:to>
                                        <p:strVal val="visible"/>
                                      </p:to>
                                    </p:set>
                                    <p:anim calcmode="lin" valueType="num">
                                      <p:cBhvr additive="base">
                                        <p:cTn id="19" dur="500" fill="hold"/>
                                        <p:tgtEl>
                                          <p:spTgt spid="9221"/>
                                        </p:tgtEl>
                                        <p:attrNameLst>
                                          <p:attrName>ppt_x</p:attrName>
                                        </p:attrNameLst>
                                      </p:cBhvr>
                                      <p:tavLst>
                                        <p:tav tm="0">
                                          <p:val>
                                            <p:strVal val="#ppt_x"/>
                                          </p:val>
                                        </p:tav>
                                        <p:tav tm="100000">
                                          <p:val>
                                            <p:strVal val="#ppt_x"/>
                                          </p:val>
                                        </p:tav>
                                      </p:tavLst>
                                    </p:anim>
                                    <p:anim calcmode="lin" valueType="num">
                                      <p:cBhvr additive="base">
                                        <p:cTn id="20" dur="500" fill="hold"/>
                                        <p:tgtEl>
                                          <p:spTgt spid="922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9218">
                                            <p:txEl>
                                              <p:pRg st="5" end="5"/>
                                            </p:txEl>
                                          </p:spTgt>
                                        </p:tgtEl>
                                        <p:attrNameLst>
                                          <p:attrName>style.visibility</p:attrName>
                                        </p:attrNameLst>
                                      </p:cBhvr>
                                      <p:to>
                                        <p:strVal val="visible"/>
                                      </p:to>
                                    </p:set>
                                    <p:anim calcmode="lin" valueType="num">
                                      <p:cBhvr additive="base">
                                        <p:cTn id="29" dur="500" fill="hold"/>
                                        <p:tgtEl>
                                          <p:spTgt spid="9218">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218">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224"/>
                                        </p:tgtEl>
                                        <p:attrNameLst>
                                          <p:attrName>style.visibility</p:attrName>
                                        </p:attrNameLst>
                                      </p:cBhvr>
                                      <p:to>
                                        <p:strVal val="visible"/>
                                      </p:to>
                                    </p:set>
                                    <p:anim calcmode="lin" valueType="num">
                                      <p:cBhvr additive="base">
                                        <p:cTn id="33" dur="500" fill="hold"/>
                                        <p:tgtEl>
                                          <p:spTgt spid="9224"/>
                                        </p:tgtEl>
                                        <p:attrNameLst>
                                          <p:attrName>ppt_x</p:attrName>
                                        </p:attrNameLst>
                                      </p:cBhvr>
                                      <p:tavLst>
                                        <p:tav tm="0">
                                          <p:val>
                                            <p:strVal val="#ppt_x"/>
                                          </p:val>
                                        </p:tav>
                                        <p:tav tm="100000">
                                          <p:val>
                                            <p:strVal val="#ppt_x"/>
                                          </p:val>
                                        </p:tav>
                                      </p:tavLst>
                                    </p:anim>
                                    <p:anim calcmode="lin" valueType="num">
                                      <p:cBhvr additive="base">
                                        <p:cTn id="34" dur="500" fill="hold"/>
                                        <p:tgtEl>
                                          <p:spTgt spid="922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9226"/>
                                        </p:tgtEl>
                                        <p:attrNameLst>
                                          <p:attrName>style.visibility</p:attrName>
                                        </p:attrNameLst>
                                      </p:cBhvr>
                                      <p:to>
                                        <p:strVal val="visible"/>
                                      </p:to>
                                    </p:set>
                                    <p:anim calcmode="lin" valueType="num">
                                      <p:cBhvr additive="base">
                                        <p:cTn id="41" dur="500" fill="hold"/>
                                        <p:tgtEl>
                                          <p:spTgt spid="9226"/>
                                        </p:tgtEl>
                                        <p:attrNameLst>
                                          <p:attrName>ppt_x</p:attrName>
                                        </p:attrNameLst>
                                      </p:cBhvr>
                                      <p:tavLst>
                                        <p:tav tm="0">
                                          <p:val>
                                            <p:strVal val="#ppt_x"/>
                                          </p:val>
                                        </p:tav>
                                        <p:tav tm="100000">
                                          <p:val>
                                            <p:strVal val="#ppt_x"/>
                                          </p:val>
                                        </p:tav>
                                      </p:tavLst>
                                    </p:anim>
                                    <p:anim calcmode="lin" valueType="num">
                                      <p:cBhvr additive="base">
                                        <p:cTn id="42" dur="500" fill="hold"/>
                                        <p:tgtEl>
                                          <p:spTgt spid="9226"/>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1"/>
          <p:cNvSpPr>
            <a:spLocks noGrp="1"/>
          </p:cNvSpPr>
          <p:nvPr>
            <p:ph sz="quarter" idx="10"/>
          </p:nvPr>
        </p:nvSpPr>
        <p:spPr bwMode="auto">
          <a:xfrm>
            <a:off x="981658" y="1107282"/>
            <a:ext cx="9580388"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en-US" altLang="zh-CN" dirty="0" smtClean="0"/>
              <a:t>HTML5</a:t>
            </a:r>
            <a:r>
              <a:rPr lang="zh-CN" altLang="en-US" dirty="0" smtClean="0"/>
              <a:t>中标签的简化</a:t>
            </a:r>
            <a:endParaRPr lang="en-US" altLang="zh-CN" dirty="0" smtClean="0"/>
          </a:p>
          <a:p>
            <a:pPr lvl="1">
              <a:lnSpc>
                <a:spcPct val="150000"/>
              </a:lnSpc>
            </a:pPr>
            <a:r>
              <a:rPr lang="en-US" altLang="zh-CN" sz="2400" dirty="0" smtClean="0"/>
              <a:t>CSS</a:t>
            </a:r>
            <a:r>
              <a:rPr lang="zh-CN" altLang="en-US" sz="2400" dirty="0" smtClean="0"/>
              <a:t>代码声明、</a:t>
            </a:r>
            <a:r>
              <a:rPr lang="en-US" altLang="zh-CN" sz="2400" dirty="0" smtClean="0"/>
              <a:t>JavaScript</a:t>
            </a:r>
            <a:r>
              <a:rPr lang="zh-CN" altLang="en-US" sz="2400" dirty="0" smtClean="0"/>
              <a:t>代码声明</a:t>
            </a:r>
            <a:endParaRPr lang="en-US" altLang="zh-CN" sz="2400" dirty="0" smtClean="0"/>
          </a:p>
          <a:p>
            <a:pPr lvl="2" indent="0">
              <a:lnSpc>
                <a:spcPct val="150000"/>
              </a:lnSpc>
              <a:buNone/>
            </a:pPr>
            <a:r>
              <a:rPr lang="zh-CN" altLang="en-US" sz="2200" dirty="0" smtClean="0"/>
              <a:t>不需要再指定</a:t>
            </a:r>
            <a:r>
              <a:rPr lang="en-US" altLang="zh-CN" sz="2200" dirty="0" smtClean="0"/>
              <a:t>type</a:t>
            </a:r>
            <a:r>
              <a:rPr lang="zh-CN" altLang="en-US" sz="2200" dirty="0" smtClean="0"/>
              <a:t>属性，默认使用</a:t>
            </a:r>
            <a:r>
              <a:rPr lang="en-US" altLang="zh-CN" sz="2200" dirty="0" smtClean="0"/>
              <a:t>CSS</a:t>
            </a:r>
            <a:r>
              <a:rPr lang="zh-CN" altLang="en-US" sz="2200" dirty="0" smtClean="0"/>
              <a:t>和</a:t>
            </a:r>
            <a:r>
              <a:rPr lang="en-US" altLang="zh-CN" sz="2200" dirty="0" smtClean="0"/>
              <a:t>JavaScript</a:t>
            </a:r>
            <a:r>
              <a:rPr lang="zh-CN" altLang="en-US" sz="2200" dirty="0" smtClean="0"/>
              <a:t>分别控制样式和行为</a:t>
            </a:r>
            <a:endParaRPr lang="en-US" altLang="zh-CN" sz="2200" dirty="0" smtClean="0"/>
          </a:p>
          <a:p>
            <a:pPr lvl="1">
              <a:lnSpc>
                <a:spcPct val="150000"/>
              </a:lnSpc>
            </a:pPr>
            <a:endParaRPr lang="en-US" altLang="zh-CN" dirty="0" smtClean="0"/>
          </a:p>
        </p:txBody>
      </p:sp>
      <p:pic>
        <p:nvPicPr>
          <p:cNvPr id="102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5010" y="3429001"/>
            <a:ext cx="2575329" cy="2254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6751639" y="3717132"/>
            <a:ext cx="1112805" cy="461665"/>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algn="ctr">
              <a:defRPr/>
            </a:pPr>
            <a:r>
              <a:rPr lang="en-US" altLang="zh-CN" sz="2400" dirty="0">
                <a:solidFill>
                  <a:srgbClr val="FF0000"/>
                </a:solidFill>
              </a:rPr>
              <a:t>HTML5</a:t>
            </a:r>
            <a:endParaRPr lang="zh-CN" altLang="en-US" sz="2400" dirty="0">
              <a:solidFill>
                <a:srgbClr val="FF0000"/>
              </a:solidFill>
            </a:endParaRPr>
          </a:p>
        </p:txBody>
      </p:sp>
      <p:sp>
        <p:nvSpPr>
          <p:cNvPr id="8"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4000" dirty="0" smtClean="0"/>
              <a:t>第一个</a:t>
            </a:r>
            <a:r>
              <a:rPr lang="en-US" altLang="zh-CN" sz="4000" dirty="0" smtClean="0"/>
              <a:t>HTML5</a:t>
            </a:r>
            <a:r>
              <a:rPr lang="zh-CN" altLang="en-US" sz="4000" dirty="0" smtClean="0"/>
              <a:t>页面</a:t>
            </a:r>
            <a:endParaRPr lang="zh-CN" altLang="en-US" sz="4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659259715"/>
              </p:ext>
            </p:extLst>
          </p:nvPr>
        </p:nvGraphicFramePr>
        <p:xfrm>
          <a:off x="2199046" y="1771953"/>
          <a:ext cx="7995663" cy="3085511"/>
        </p:xfrm>
        <a:graphic>
          <a:graphicData uri="http://schemas.openxmlformats.org/drawingml/2006/table">
            <a:tbl>
              <a:tblPr firstRow="1" bandRow="1">
                <a:tableStyleId>{5C22544A-7EE6-4342-B048-85BDC9FD1C3A}</a:tableStyleId>
              </a:tblPr>
              <a:tblGrid>
                <a:gridCol w="2163946">
                  <a:extLst>
                    <a:ext uri="{9D8B030D-6E8A-4147-A177-3AD203B41FA5}">
                      <a16:colId xmlns:a16="http://schemas.microsoft.com/office/drawing/2014/main" val="20000"/>
                    </a:ext>
                  </a:extLst>
                </a:gridCol>
                <a:gridCol w="2003653">
                  <a:extLst>
                    <a:ext uri="{9D8B030D-6E8A-4147-A177-3AD203B41FA5}">
                      <a16:colId xmlns:a16="http://schemas.microsoft.com/office/drawing/2014/main" val="20001"/>
                    </a:ext>
                  </a:extLst>
                </a:gridCol>
                <a:gridCol w="1985329">
                  <a:extLst>
                    <a:ext uri="{9D8B030D-6E8A-4147-A177-3AD203B41FA5}">
                      <a16:colId xmlns:a16="http://schemas.microsoft.com/office/drawing/2014/main" val="20002"/>
                    </a:ext>
                  </a:extLst>
                </a:gridCol>
                <a:gridCol w="1842735">
                  <a:extLst>
                    <a:ext uri="{9D8B030D-6E8A-4147-A177-3AD203B41FA5}">
                      <a16:colId xmlns:a16="http://schemas.microsoft.com/office/drawing/2014/main" val="20003"/>
                    </a:ext>
                  </a:extLst>
                </a:gridCol>
              </a:tblGrid>
              <a:tr h="602051">
                <a:tc>
                  <a:txBody>
                    <a:bodyPr/>
                    <a:lstStyle/>
                    <a:p>
                      <a:pPr marL="0" algn="l" defTabSz="914400" rtl="0" eaLnBrk="1" latinLnBrk="0" hangingPunct="1"/>
                      <a:r>
                        <a:rPr lang="en-US" altLang="zh-CN" sz="2400" b="0" kern="1200" dirty="0" smtClean="0">
                          <a:solidFill>
                            <a:schemeClr val="dk1"/>
                          </a:solidFill>
                          <a:latin typeface="+mj-ea"/>
                          <a:ea typeface="+mj-ea"/>
                          <a:cs typeface="+mn-cs"/>
                        </a:rPr>
                        <a:t>&lt;article&gt;</a:t>
                      </a:r>
                      <a:endParaRPr lang="zh-CN" altLang="en-US" sz="2400" b="0" kern="1200" dirty="0">
                        <a:solidFill>
                          <a:schemeClr val="dk1"/>
                        </a:solidFill>
                        <a:latin typeface="+mj-ea"/>
                        <a:ea typeface="+mj-ea"/>
                        <a:cs typeface="+mn-cs"/>
                      </a:endParaRPr>
                    </a:p>
                  </a:txBody>
                  <a:tcPr marL="91432" marR="91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altLang="zh-CN" sz="2400" b="0" kern="1200" dirty="0" smtClean="0">
                          <a:solidFill>
                            <a:schemeClr val="dk1"/>
                          </a:solidFill>
                          <a:latin typeface="+mj-ea"/>
                          <a:ea typeface="+mj-ea"/>
                          <a:cs typeface="+mn-cs"/>
                        </a:rPr>
                        <a:t>&lt;aside&gt;</a:t>
                      </a:r>
                      <a:endParaRPr lang="zh-CN" altLang="en-US" sz="2400" b="0" kern="1200" dirty="0">
                        <a:solidFill>
                          <a:schemeClr val="dk1"/>
                        </a:solidFill>
                        <a:latin typeface="+mj-ea"/>
                        <a:ea typeface="+mj-ea"/>
                        <a:cs typeface="+mn-cs"/>
                      </a:endParaRPr>
                    </a:p>
                  </a:txBody>
                  <a:tcPr marL="91432" marR="91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altLang="zh-CN" sz="2400" b="0" kern="1200" dirty="0" smtClean="0">
                          <a:solidFill>
                            <a:schemeClr val="dk1"/>
                          </a:solidFill>
                          <a:latin typeface="+mj-ea"/>
                          <a:ea typeface="+mj-ea"/>
                          <a:cs typeface="+mn-cs"/>
                        </a:rPr>
                        <a:t>&lt;audio&gt;</a:t>
                      </a:r>
                      <a:endParaRPr lang="zh-CN" altLang="en-US" sz="2400" b="0" kern="1200" dirty="0">
                        <a:solidFill>
                          <a:schemeClr val="dk1"/>
                        </a:solidFill>
                        <a:latin typeface="+mj-ea"/>
                        <a:ea typeface="+mj-ea"/>
                        <a:cs typeface="+mn-cs"/>
                      </a:endParaRPr>
                    </a:p>
                  </a:txBody>
                  <a:tcPr marL="91432" marR="91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altLang="zh-CN" sz="2400" b="0" kern="1200" dirty="0" smtClean="0">
                          <a:solidFill>
                            <a:schemeClr val="dk1"/>
                          </a:solidFill>
                          <a:latin typeface="+mj-ea"/>
                          <a:ea typeface="+mj-ea"/>
                          <a:cs typeface="+mn-cs"/>
                        </a:rPr>
                        <a:t>&lt;canvas&gt;</a:t>
                      </a:r>
                      <a:endParaRPr lang="zh-CN" altLang="en-US" sz="2400" b="0" kern="1200" dirty="0">
                        <a:solidFill>
                          <a:schemeClr val="dk1"/>
                        </a:solidFill>
                        <a:latin typeface="+mj-ea"/>
                        <a:ea typeface="+mj-ea"/>
                        <a:cs typeface="+mn-cs"/>
                      </a:endParaRPr>
                    </a:p>
                  </a:txBody>
                  <a:tcPr marL="91432" marR="91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02051">
                <a:tc>
                  <a:txBody>
                    <a:bodyPr/>
                    <a:lstStyle/>
                    <a:p>
                      <a:r>
                        <a:rPr lang="en-US" altLang="zh-CN" sz="2400" dirty="0" smtClean="0">
                          <a:latin typeface="+mj-ea"/>
                          <a:ea typeface="+mj-ea"/>
                        </a:rPr>
                        <a:t>&lt;command&gt; </a:t>
                      </a:r>
                      <a:endParaRPr lang="zh-CN" altLang="en-US" sz="2400" dirty="0">
                        <a:latin typeface="+mj-ea"/>
                        <a:ea typeface="+mj-ea"/>
                      </a:endParaRPr>
                    </a:p>
                  </a:txBody>
                  <a:tcPr marL="91432" marR="91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smtClean="0">
                          <a:latin typeface="+mj-ea"/>
                          <a:ea typeface="+mj-ea"/>
                        </a:rPr>
                        <a:t>&lt;datalist&gt;</a:t>
                      </a:r>
                      <a:endParaRPr lang="zh-CN" altLang="en-US" sz="2400" dirty="0">
                        <a:latin typeface="+mj-ea"/>
                        <a:ea typeface="+mj-ea"/>
                      </a:endParaRPr>
                    </a:p>
                  </a:txBody>
                  <a:tcPr marL="91432" marR="91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smtClean="0">
                          <a:latin typeface="+mj-ea"/>
                          <a:ea typeface="+mj-ea"/>
                        </a:rPr>
                        <a:t>&lt;details&gt;</a:t>
                      </a:r>
                      <a:endParaRPr lang="zh-CN" altLang="en-US" sz="2400" dirty="0">
                        <a:latin typeface="+mj-ea"/>
                        <a:ea typeface="+mj-ea"/>
                      </a:endParaRPr>
                    </a:p>
                  </a:txBody>
                  <a:tcPr marL="91432" marR="91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smtClean="0">
                          <a:latin typeface="+mj-ea"/>
                          <a:ea typeface="+mj-ea"/>
                        </a:rPr>
                        <a:t>&lt;embed&gt; </a:t>
                      </a:r>
                      <a:endParaRPr lang="zh-CN" altLang="en-US" sz="2400" dirty="0">
                        <a:latin typeface="+mj-ea"/>
                        <a:ea typeface="+mj-ea"/>
                      </a:endParaRPr>
                    </a:p>
                  </a:txBody>
                  <a:tcPr marL="91432" marR="91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02051">
                <a:tc>
                  <a:txBody>
                    <a:bodyPr/>
                    <a:lstStyle/>
                    <a:p>
                      <a:r>
                        <a:rPr lang="en-US" altLang="zh-CN" sz="2400" dirty="0" smtClean="0">
                          <a:latin typeface="+mj-ea"/>
                          <a:ea typeface="+mj-ea"/>
                        </a:rPr>
                        <a:t>&lt;figcaption&gt;</a:t>
                      </a:r>
                      <a:endParaRPr lang="zh-CN" altLang="en-US" sz="2400" dirty="0">
                        <a:latin typeface="+mj-ea"/>
                        <a:ea typeface="+mj-ea"/>
                      </a:endParaRPr>
                    </a:p>
                  </a:txBody>
                  <a:tcPr marL="91432" marR="91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smtClean="0">
                          <a:latin typeface="+mj-ea"/>
                          <a:ea typeface="+mj-ea"/>
                        </a:rPr>
                        <a:t>&lt;figure&gt;</a:t>
                      </a:r>
                      <a:endParaRPr lang="zh-CN" altLang="en-US" sz="2400" dirty="0">
                        <a:latin typeface="+mj-ea"/>
                        <a:ea typeface="+mj-ea"/>
                      </a:endParaRPr>
                    </a:p>
                  </a:txBody>
                  <a:tcPr marL="91432" marR="91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smtClean="0">
                          <a:latin typeface="+mj-ea"/>
                          <a:ea typeface="+mj-ea"/>
                        </a:rPr>
                        <a:t>&lt;footer&gt;</a:t>
                      </a:r>
                      <a:endParaRPr lang="zh-CN" altLang="en-US" sz="2400" dirty="0">
                        <a:latin typeface="+mj-ea"/>
                        <a:ea typeface="+mj-ea"/>
                      </a:endParaRPr>
                    </a:p>
                  </a:txBody>
                  <a:tcPr marL="91432" marR="91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smtClean="0">
                          <a:latin typeface="+mj-ea"/>
                          <a:ea typeface="+mj-ea"/>
                        </a:rPr>
                        <a:t>&lt;header&gt;</a:t>
                      </a:r>
                      <a:endParaRPr lang="zh-CN" altLang="en-US" sz="2400" dirty="0">
                        <a:latin typeface="+mj-ea"/>
                        <a:ea typeface="+mj-ea"/>
                      </a:endParaRPr>
                    </a:p>
                  </a:txBody>
                  <a:tcPr marL="91432" marR="91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02051">
                <a:tc>
                  <a:txBody>
                    <a:bodyPr/>
                    <a:lstStyle/>
                    <a:p>
                      <a:r>
                        <a:rPr lang="en-US" altLang="zh-CN" sz="2400" dirty="0" smtClean="0">
                          <a:latin typeface="+mj-ea"/>
                          <a:ea typeface="+mj-ea"/>
                        </a:rPr>
                        <a:t>&lt;hgroup&gt;</a:t>
                      </a:r>
                      <a:endParaRPr lang="zh-CN" altLang="en-US" sz="2400" dirty="0">
                        <a:latin typeface="+mj-ea"/>
                        <a:ea typeface="+mj-ea"/>
                      </a:endParaRPr>
                    </a:p>
                  </a:txBody>
                  <a:tcPr marL="91432" marR="91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smtClean="0">
                          <a:latin typeface="+mj-ea"/>
                          <a:ea typeface="+mj-ea"/>
                        </a:rPr>
                        <a:t>&lt;keygen&gt;</a:t>
                      </a:r>
                      <a:endParaRPr lang="zh-CN" altLang="en-US" sz="2400" dirty="0">
                        <a:latin typeface="+mj-ea"/>
                        <a:ea typeface="+mj-ea"/>
                      </a:endParaRPr>
                    </a:p>
                  </a:txBody>
                  <a:tcPr marL="91432" marR="91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smtClean="0">
                          <a:latin typeface="+mj-ea"/>
                          <a:ea typeface="+mj-ea"/>
                        </a:rPr>
                        <a:t>&lt;mark&gt;</a:t>
                      </a:r>
                      <a:endParaRPr lang="zh-CN" altLang="en-US" sz="2400" dirty="0">
                        <a:latin typeface="+mj-ea"/>
                        <a:ea typeface="+mj-ea"/>
                      </a:endParaRPr>
                    </a:p>
                  </a:txBody>
                  <a:tcPr marL="91432" marR="91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smtClean="0">
                          <a:latin typeface="+mj-ea"/>
                          <a:ea typeface="+mj-ea"/>
                        </a:rPr>
                        <a:t>&lt;meter&gt;</a:t>
                      </a:r>
                      <a:endParaRPr lang="zh-CN" altLang="en-US" sz="2400" dirty="0">
                        <a:latin typeface="+mj-ea"/>
                        <a:ea typeface="+mj-ea"/>
                      </a:endParaRPr>
                    </a:p>
                  </a:txBody>
                  <a:tcPr marL="91432" marR="91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677307">
                <a:tc>
                  <a:txBody>
                    <a:bodyPr/>
                    <a:lstStyle/>
                    <a:p>
                      <a:r>
                        <a:rPr lang="en-US" altLang="zh-CN" sz="2400" dirty="0" smtClean="0">
                          <a:latin typeface="+mj-ea"/>
                          <a:ea typeface="+mj-ea"/>
                        </a:rPr>
                        <a:t>&lt;nav&gt;</a:t>
                      </a:r>
                      <a:endParaRPr lang="zh-CN" altLang="en-US" sz="2400" dirty="0">
                        <a:latin typeface="+mj-ea"/>
                        <a:ea typeface="+mj-ea"/>
                      </a:endParaRPr>
                    </a:p>
                  </a:txBody>
                  <a:tcPr marL="91432" marR="91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smtClean="0">
                          <a:latin typeface="+mj-ea"/>
                          <a:ea typeface="+mj-ea"/>
                        </a:rPr>
                        <a:t>&lt;section&gt;</a:t>
                      </a:r>
                      <a:endParaRPr lang="zh-CN" altLang="en-US" sz="2400" dirty="0">
                        <a:latin typeface="+mj-ea"/>
                        <a:ea typeface="+mj-ea"/>
                      </a:endParaRPr>
                    </a:p>
                  </a:txBody>
                  <a:tcPr marL="91432" marR="91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smtClean="0">
                          <a:latin typeface="+mj-ea"/>
                          <a:ea typeface="+mj-ea"/>
                        </a:rPr>
                        <a:t>&lt;video&gt; </a:t>
                      </a:r>
                      <a:endParaRPr lang="zh-CN" altLang="en-US" sz="2400" dirty="0">
                        <a:latin typeface="+mj-ea"/>
                        <a:ea typeface="+mj-ea"/>
                      </a:endParaRPr>
                    </a:p>
                  </a:txBody>
                  <a:tcPr marL="91432" marR="91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smtClean="0">
                          <a:latin typeface="+mj-ea"/>
                          <a:ea typeface="+mj-ea"/>
                        </a:rPr>
                        <a:t>...</a:t>
                      </a:r>
                      <a:endParaRPr lang="zh-CN" altLang="en-US" sz="2400" dirty="0">
                        <a:latin typeface="+mj-ea"/>
                        <a:ea typeface="+mj-ea"/>
                      </a:endParaRPr>
                    </a:p>
                  </a:txBody>
                  <a:tcPr marL="91432" marR="91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6"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en-US" altLang="zh-CN" sz="4000" dirty="0" smtClean="0"/>
              <a:t>HTML5</a:t>
            </a:r>
            <a:r>
              <a:rPr lang="zh-CN" altLang="en-US" sz="4000" dirty="0" smtClean="0"/>
              <a:t>的新标签 </a:t>
            </a:r>
            <a:endParaRPr lang="zh-CN" altLang="en-US" sz="4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1"/>
          <p:cNvSpPr>
            <a:spLocks noGrp="1"/>
          </p:cNvSpPr>
          <p:nvPr>
            <p:ph sz="quarter" idx="10"/>
          </p:nvPr>
        </p:nvSpPr>
        <p:spPr bwMode="auto">
          <a:xfrm>
            <a:off x="981659" y="1285875"/>
            <a:ext cx="8686218"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smtClean="0"/>
              <a:t>新标签分类</a:t>
            </a:r>
            <a:endParaRPr lang="en-US" altLang="zh-CN" dirty="0" smtClean="0"/>
          </a:p>
          <a:p>
            <a:pPr lvl="1">
              <a:lnSpc>
                <a:spcPct val="150000"/>
              </a:lnSpc>
            </a:pPr>
            <a:r>
              <a:rPr lang="zh-CN" altLang="en-US" sz="2600" dirty="0" smtClean="0"/>
              <a:t>优化文档结构，</a:t>
            </a:r>
            <a:r>
              <a:rPr lang="zh-CN" altLang="en-US" sz="2600" dirty="0" smtClean="0">
                <a:solidFill>
                  <a:srgbClr val="FF0000"/>
                </a:solidFill>
              </a:rPr>
              <a:t>语义化标签</a:t>
            </a:r>
            <a:endParaRPr lang="en-US" altLang="zh-CN" dirty="0" smtClean="0"/>
          </a:p>
          <a:p>
            <a:pPr lvl="1">
              <a:lnSpc>
                <a:spcPct val="150000"/>
              </a:lnSpc>
            </a:pPr>
            <a:r>
              <a:rPr lang="zh-CN" altLang="en-US" sz="2600" dirty="0" smtClean="0"/>
              <a:t>提供新的功能</a:t>
            </a:r>
            <a:endParaRPr lang="en-US" altLang="zh-CN" sz="2600" dirty="0" smtClean="0"/>
          </a:p>
          <a:p>
            <a:pPr lvl="2">
              <a:lnSpc>
                <a:spcPct val="150000"/>
              </a:lnSpc>
            </a:pPr>
            <a:r>
              <a:rPr lang="zh-CN" altLang="en-US" sz="2400" dirty="0" smtClean="0"/>
              <a:t>例如：</a:t>
            </a:r>
            <a:r>
              <a:rPr lang="en-US" altLang="zh-CN" sz="2400" dirty="0" smtClean="0"/>
              <a:t>&lt;audio&gt;</a:t>
            </a:r>
            <a:r>
              <a:rPr lang="zh-CN" altLang="en-US" sz="2400" dirty="0" smtClean="0"/>
              <a:t>、</a:t>
            </a:r>
            <a:r>
              <a:rPr lang="en-US" altLang="zh-CN" sz="2400" dirty="0" smtClean="0"/>
              <a:t>&lt;video&gt;</a:t>
            </a:r>
            <a:r>
              <a:rPr lang="zh-CN" altLang="en-US" sz="2400" dirty="0" smtClean="0"/>
              <a:t>、</a:t>
            </a:r>
            <a:r>
              <a:rPr lang="en-US" altLang="zh-CN" sz="2400" dirty="0" smtClean="0"/>
              <a:t>&lt;canvas&gt;</a:t>
            </a:r>
            <a:endParaRPr lang="zh-CN" altLang="en-US" sz="2400" dirty="0" smtClean="0"/>
          </a:p>
        </p:txBody>
      </p:sp>
      <p:sp>
        <p:nvSpPr>
          <p:cNvPr id="5"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en-US" altLang="zh-CN" sz="4000" dirty="0" smtClean="0"/>
              <a:t>HTML5</a:t>
            </a:r>
            <a:r>
              <a:rPr lang="zh-CN" altLang="en-US" sz="4000" dirty="0" smtClean="0"/>
              <a:t>的新标签 </a:t>
            </a:r>
            <a:endParaRPr lang="zh-CN" altLang="en-US" sz="4000"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9、12、15、22、25、26、28、29"/>
  <p:tag name="KSO_WM_TEMPLATE_CATEGORY" val="custom"/>
  <p:tag name="KSO_WM_TEMPLATE_INDEX" val="160336"/>
  <p:tag name="KSO_WM_TAG_VERSION" val="1.0"/>
  <p:tag name="KSO_WM_SLIDE_ID" val="custom160336_1"/>
  <p:tag name="KSO_WM_SLIDE_INDEX" val="1"/>
  <p:tag name="KSO_WM_SLIDE_ITEM_CNT" val="2"/>
  <p:tag name="KSO_WM_SLIDE_LAYOUT" val="a_b"/>
  <p:tag name="KSO_WM_SLIDE_LAYOUT_CNT" val="1_1"/>
  <p:tag name="KSO_WM_SLIDE_TYPE" val="title"/>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2_1"/>
  <p:tag name="KSO_WM_UNIT_ID" val="custom160336_11*l_h_f*1_2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2"/>
  <p:tag name="KSO_WM_UNIT_ID" val="custom160336_11*l_i*1_2"/>
  <p:tag name="KSO_WM_UNIT_CLEAR" val="1"/>
  <p:tag name="KSO_WM_UNIT_LAYERLEVEL" val="1_1"/>
  <p:tag name="KSO_WM_DIAGRAM_GROUP_CODE" val="l1-1"/>
  <p:tag name="KSO_WM_UNIT_FILL_FORE_SCHEMECOLOR_INDEX" val="6"/>
  <p:tag name="KSO_WM_UNIT_FILL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11*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11*l_h_f*1_1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1*a*1"/>
  <p:tag name="KSO_WM_UNIT_CLEAR" val="1"/>
  <p:tag name="KSO_WM_UNIT_LAYERLEVEL" val="1"/>
  <p:tag name="KSO_WM_UNIT_VALUE" val="32"/>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b"/>
  <p:tag name="KSO_WM_UNIT_INDEX" val="1"/>
  <p:tag name="KSO_WM_UNIT_ID" val="custom160336_1*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0"/>
  <p:tag name="KSO_WM_TEMPLATE_CATEGORY" val="custom"/>
  <p:tag name="KSO_WM_TEMPLATE_INDEX" val="160336"/>
  <p:tag name="KSO_WM_UNIT_INDEX" val="0"/>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5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9"/>
  <p:tag name="KSO_WM_SLIDE_INDEX" val="29"/>
  <p:tag name="KSO_WM_SLIDE_ITEM_CNT" val="1"/>
  <p:tag name="KSO_WM_SLIDE_LAYOUT" val="a"/>
  <p:tag name="KSO_WM_SLIDE_LAYOUT_CNT" val="1"/>
  <p:tag name="KSO_WM_SLIDE_TYPE" val="endPage"/>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9*a*1"/>
  <p:tag name="KSO_WM_UNIT_CLEAR" val="1"/>
  <p:tag name="KSO_WM_UNIT_LAYERLEVEL" val="1"/>
  <p:tag name="KSO_WM_UNIT_VALUE" val="8"/>
  <p:tag name="KSO_WM_UNIT_ISCONTENTSTITLE" val="0"/>
  <p:tag name="KSO_WM_UNIT_HIGHLIGHT" val="0"/>
  <p:tag name="KSO_WM_UNIT_COMPATIBLE" val="0"/>
  <p:tag name="KSO_WM_UNIT_PRESET_TEXT" val="THANKYOU"/>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5"/>
  <p:tag name="KSO_WM_TEMPLATE_CATEGORY" val="custom"/>
  <p:tag name="KSO_WM_TEMPLATE_INDEX" val="160336"/>
  <p:tag name="KSO_WM_UNIT_INDEX" val="5"/>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10"/>
  <p:tag name="KSO_WM_TEMPLATE_CATEGORY" val="custom"/>
  <p:tag name="KSO_WM_TEMPLATE_INDEX" val="160336"/>
  <p:tag name="KSO_WM_UNIT_INDEX" val="10"/>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3"/>
  <p:tag name="KSO_WM_UNIT_ID" val="custom160336_11*l_i*1_3"/>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3_1"/>
  <p:tag name="KSO_WM_UNIT_ID" val="custom160336_11*l_h_f*1_3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heme/theme1.xml><?xml version="1.0" encoding="utf-8"?>
<a:theme xmlns:a="http://schemas.openxmlformats.org/drawingml/2006/main" name="3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8469"/>
      </a:dk2>
      <a:lt2>
        <a:srgbClr val="4D4F53"/>
      </a:lt2>
      <a:accent1>
        <a:srgbClr val="024731"/>
      </a:accent1>
      <a:accent2>
        <a:srgbClr val="A8B400"/>
      </a:accent2>
      <a:accent3>
        <a:srgbClr val="FFFFFF"/>
      </a:accent3>
      <a:accent4>
        <a:srgbClr val="000000"/>
      </a:accent4>
      <a:accent5>
        <a:srgbClr val="AAB1AD"/>
      </a:accent5>
      <a:accent6>
        <a:srgbClr val="98A300"/>
      </a:accent6>
      <a:hlink>
        <a:srgbClr val="69923A"/>
      </a:hlink>
      <a:folHlink>
        <a:srgbClr val="CDE6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模板修改1</Template>
  <TotalTime>157257513</TotalTime>
  <Pages>0</Pages>
  <Words>1690</Words>
  <Characters>0</Characters>
  <Application>Microsoft Office PowerPoint</Application>
  <DocSecurity>0</DocSecurity>
  <PresentationFormat>宽屏</PresentationFormat>
  <Lines>0</Lines>
  <Paragraphs>284</Paragraphs>
  <Slides>35</Slides>
  <Notes>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35</vt:i4>
      </vt:variant>
    </vt:vector>
  </HeadingPairs>
  <TitlesOfParts>
    <vt:vector size="42" baseType="lpstr">
      <vt:lpstr>黑体</vt:lpstr>
      <vt:lpstr>宋体</vt:lpstr>
      <vt:lpstr>微软雅黑</vt:lpstr>
      <vt:lpstr>Arial</vt:lpstr>
      <vt:lpstr>Britannic Bold</vt:lpstr>
      <vt:lpstr>Calibri</vt:lpstr>
      <vt:lpstr>3_A000120141114A19PWBG</vt:lpstr>
      <vt:lpstr>H5方向基础课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SAGE FRANCE</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Découverte Ligne 100</dc:title>
  <dc:creator>Service Consulting</dc:creator>
  <cp:lastModifiedBy>MengYi</cp:lastModifiedBy>
  <cp:revision>2712</cp:revision>
  <cp:lastPrinted>1899-12-30T00:00:00Z</cp:lastPrinted>
  <dcterms:created xsi:type="dcterms:W3CDTF">2003-05-12T10:17:00Z</dcterms:created>
  <dcterms:modified xsi:type="dcterms:W3CDTF">2017-05-19T09:29:03Z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2052-6.6.0.2877</vt:lpwstr>
  </property>
</Properties>
</file>