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notesMasterIdLst>
    <p:notesMasterId r:id="rId22"/>
  </p:notesMasterIdLst>
  <p:sldIdLst>
    <p:sldId id="901" r:id="rId2"/>
    <p:sldId id="902" r:id="rId3"/>
    <p:sldId id="903" r:id="rId4"/>
    <p:sldId id="885" r:id="rId5"/>
    <p:sldId id="886" r:id="rId6"/>
    <p:sldId id="904" r:id="rId7"/>
    <p:sldId id="889" r:id="rId8"/>
    <p:sldId id="890" r:id="rId9"/>
    <p:sldId id="871" r:id="rId10"/>
    <p:sldId id="891" r:id="rId11"/>
    <p:sldId id="892" r:id="rId12"/>
    <p:sldId id="893" r:id="rId13"/>
    <p:sldId id="894" r:id="rId14"/>
    <p:sldId id="896" r:id="rId15"/>
    <p:sldId id="897" r:id="rId16"/>
    <p:sldId id="898" r:id="rId17"/>
    <p:sldId id="895" r:id="rId18"/>
    <p:sldId id="905" r:id="rId19"/>
    <p:sldId id="899" r:id="rId20"/>
    <p:sldId id="906" r:id="rId2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B30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3" autoAdjust="0"/>
  </p:normalViewPr>
  <p:slideViewPr>
    <p:cSldViewPr snapToObjects="1">
      <p:cViewPr varScale="1">
        <p:scale>
          <a:sx n="68" d="100"/>
          <a:sy n="68" d="100"/>
        </p:scale>
        <p:origin x="792" y="60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84C63-4794-4C36-8509-BDC34AACDF8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C791DA-96B9-4D44-BFDC-60CEA4EBF4C8}">
      <dgm:prSet phldrT="[文本]"/>
      <dgm:spPr/>
      <dgm:t>
        <a:bodyPr/>
        <a:lstStyle/>
        <a:p>
          <a:r>
            <a:rPr lang="en-US" altLang="zh-CN" dirty="0" smtClean="0"/>
            <a:t>window</a:t>
          </a:r>
          <a:endParaRPr lang="zh-CN" altLang="en-US" dirty="0"/>
        </a:p>
      </dgm:t>
    </dgm:pt>
    <dgm:pt modelId="{4F854BE4-D111-48DC-B801-0D68D9347C60}" type="par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C22DA5B9-63BC-4B93-9384-5D05918D7677}" type="sib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3C8E2D3C-1EA3-43BD-9923-35E2FA456F2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navigator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63E1DCF8-DFB2-4F47-87BE-024300200407}" type="par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5AD81899-F41F-4E0F-84DA-4EE6614EA397}" type="sib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2296BC6C-F0C5-4D4F-83F2-ACC151D413A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geolocation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F7891FF4-9C9C-456F-91EB-BBFD5915DF7C}" type="par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24FFD4D3-71F2-43B1-A04D-74FB1439D53A}" type="sib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415DBDF0-265E-4BFA-8234-4C2718405EA8}">
      <dgm:prSet phldrT="[文本]"/>
      <dgm:spPr/>
      <dgm:t>
        <a:bodyPr/>
        <a:lstStyle/>
        <a:p>
          <a:r>
            <a:rPr lang="en-US" altLang="zh-CN" dirty="0" smtClean="0"/>
            <a:t>history</a:t>
          </a:r>
          <a:endParaRPr lang="zh-CN" altLang="en-US" dirty="0"/>
        </a:p>
      </dgm:t>
    </dgm:pt>
    <dgm:pt modelId="{FA1464CA-D21E-4516-99FD-7F20B59FB44B}" type="par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FF84AF9F-A1A8-4DC9-8A79-73E9CC9E6FE4}" type="sib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4B93A837-7D53-46DE-97ED-4F14D0E3EA7B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7A852F0C-C24E-48E2-B1C2-F92AD7B4EAFC}" type="par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11E0928-FDAA-4CA7-BD65-9C7B56DFFAAC}" type="sib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DCB4463-2099-438E-8686-8C3D0A56DDE5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632F609B-F5AD-4D75-A58A-708F635DD4E3}" type="par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82801A11-0AAA-4C9F-8CFC-FA6EFB99667E}" type="sib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C42A6664-064D-4F5D-9F62-E6E0B69D9CB1}" type="pres">
      <dgm:prSet presAssocID="{6FD84C63-4794-4C36-8509-BDC34AACDF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230451-DBEA-4DD5-88A2-1B28E580EAF8}" type="pres">
      <dgm:prSet presAssocID="{68C791DA-96B9-4D44-BFDC-60CEA4EBF4C8}" presName="hierRoot1" presStyleCnt="0"/>
      <dgm:spPr/>
    </dgm:pt>
    <dgm:pt modelId="{C2E4522A-92CF-4704-AA02-F2AF714B2D8C}" type="pres">
      <dgm:prSet presAssocID="{68C791DA-96B9-4D44-BFDC-60CEA4EBF4C8}" presName="composite" presStyleCnt="0"/>
      <dgm:spPr/>
    </dgm:pt>
    <dgm:pt modelId="{2E709F5E-0E19-43B6-8A20-213E4C5A54CF}" type="pres">
      <dgm:prSet presAssocID="{68C791DA-96B9-4D44-BFDC-60CEA4EBF4C8}" presName="background" presStyleLbl="node0" presStyleIdx="0" presStyleCnt="1"/>
      <dgm:spPr/>
    </dgm:pt>
    <dgm:pt modelId="{4B0007A5-3586-49E9-88ED-F007C412139B}" type="pres">
      <dgm:prSet presAssocID="{68C791DA-96B9-4D44-BFDC-60CEA4EBF4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762647-6D41-43C1-BDE3-5C54C7CF63CC}" type="pres">
      <dgm:prSet presAssocID="{68C791DA-96B9-4D44-BFDC-60CEA4EBF4C8}" presName="hierChild2" presStyleCnt="0"/>
      <dgm:spPr/>
    </dgm:pt>
    <dgm:pt modelId="{6A72493A-068A-4813-A40F-9C8113261DEB}" type="pres">
      <dgm:prSet presAssocID="{63E1DCF8-DFB2-4F47-87BE-024300200407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BE5A9719-9B3F-48B6-BFD0-2C9DE0EF1582}" type="pres">
      <dgm:prSet presAssocID="{3C8E2D3C-1EA3-43BD-9923-35E2FA456F22}" presName="hierRoot2" presStyleCnt="0"/>
      <dgm:spPr/>
    </dgm:pt>
    <dgm:pt modelId="{39231C91-B190-4504-BF34-17736C2B3E4A}" type="pres">
      <dgm:prSet presAssocID="{3C8E2D3C-1EA3-43BD-9923-35E2FA456F22}" presName="composite2" presStyleCnt="0"/>
      <dgm:spPr/>
    </dgm:pt>
    <dgm:pt modelId="{6B2A84C6-5996-4016-B7C3-D08E0AC853BB}" type="pres">
      <dgm:prSet presAssocID="{3C8E2D3C-1EA3-43BD-9923-35E2FA456F22}" presName="background2" presStyleLbl="node2" presStyleIdx="0" presStyleCnt="3"/>
      <dgm:spPr/>
    </dgm:pt>
    <dgm:pt modelId="{BBCEDCC0-31F3-4AE8-9E51-A812A37C0046}" type="pres">
      <dgm:prSet presAssocID="{3C8E2D3C-1EA3-43BD-9923-35E2FA456F22}" presName="text2" presStyleLbl="fgAcc2" presStyleIdx="0" presStyleCnt="3" custScaleX="140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E95B49-1EFB-40D4-ACDE-E2475F9D52DE}" type="pres">
      <dgm:prSet presAssocID="{3C8E2D3C-1EA3-43BD-9923-35E2FA456F22}" presName="hierChild3" presStyleCnt="0"/>
      <dgm:spPr/>
    </dgm:pt>
    <dgm:pt modelId="{EBCC5D66-995F-4B7A-B635-91CCF15F4949}" type="pres">
      <dgm:prSet presAssocID="{F7891FF4-9C9C-456F-91EB-BBFD5915DF7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C5365794-D9DC-44C0-80DD-748FF639FF93}" type="pres">
      <dgm:prSet presAssocID="{2296BC6C-F0C5-4D4F-83F2-ACC151D413AB}" presName="hierRoot3" presStyleCnt="0"/>
      <dgm:spPr/>
    </dgm:pt>
    <dgm:pt modelId="{A9708A1E-C155-4354-A915-AD2990BAB34F}" type="pres">
      <dgm:prSet presAssocID="{2296BC6C-F0C5-4D4F-83F2-ACC151D413AB}" presName="composite3" presStyleCnt="0"/>
      <dgm:spPr/>
    </dgm:pt>
    <dgm:pt modelId="{FE4A44E2-48C5-4DA9-8AF3-25D4E915E883}" type="pres">
      <dgm:prSet presAssocID="{2296BC6C-F0C5-4D4F-83F2-ACC151D413AB}" presName="background3" presStyleLbl="node3" presStyleIdx="0" presStyleCnt="2"/>
      <dgm:spPr/>
    </dgm:pt>
    <dgm:pt modelId="{9DFB9E98-BFE6-4EA5-9CC5-3A6A6C4C352B}" type="pres">
      <dgm:prSet presAssocID="{2296BC6C-F0C5-4D4F-83F2-ACC151D413AB}" presName="text3" presStyleLbl="fgAcc3" presStyleIdx="0" presStyleCnt="2" custScaleX="150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19BA-98EC-46C1-BC87-CF62FD020D59}" type="pres">
      <dgm:prSet presAssocID="{2296BC6C-F0C5-4D4F-83F2-ACC151D413AB}" presName="hierChild4" presStyleCnt="0"/>
      <dgm:spPr/>
    </dgm:pt>
    <dgm:pt modelId="{42D27D3A-AD3A-4AC3-B443-28E1A29FFF1B}" type="pres">
      <dgm:prSet presAssocID="{FA1464CA-D21E-4516-99FD-7F20B59FB44B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0128A6D-7F9F-49E0-A5BC-7367B86A78ED}" type="pres">
      <dgm:prSet presAssocID="{415DBDF0-265E-4BFA-8234-4C2718405EA8}" presName="hierRoot2" presStyleCnt="0"/>
      <dgm:spPr/>
    </dgm:pt>
    <dgm:pt modelId="{F832D69D-7E28-4959-8402-E8F2A16EA74D}" type="pres">
      <dgm:prSet presAssocID="{415DBDF0-265E-4BFA-8234-4C2718405EA8}" presName="composite2" presStyleCnt="0"/>
      <dgm:spPr/>
    </dgm:pt>
    <dgm:pt modelId="{45DAB8C9-20F6-4E5F-A3AF-0683BD040AB1}" type="pres">
      <dgm:prSet presAssocID="{415DBDF0-265E-4BFA-8234-4C2718405EA8}" presName="background2" presStyleLbl="node2" presStyleIdx="1" presStyleCnt="3"/>
      <dgm:spPr/>
    </dgm:pt>
    <dgm:pt modelId="{7E60906E-8319-4D0C-AE15-3FF211D59659}" type="pres">
      <dgm:prSet presAssocID="{415DBDF0-265E-4BFA-8234-4C2718405EA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22CF15-F02E-4A32-9B66-DAD833C454B7}" type="pres">
      <dgm:prSet presAssocID="{415DBDF0-265E-4BFA-8234-4C2718405EA8}" presName="hierChild3" presStyleCnt="0"/>
      <dgm:spPr/>
    </dgm:pt>
    <dgm:pt modelId="{4F28EA44-4B50-49BB-BAD1-686C1C4C67B3}" type="pres">
      <dgm:prSet presAssocID="{7A852F0C-C24E-48E2-B1C2-F92AD7B4EAFC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50037EF1-FBCD-49F8-87A8-090D5A269524}" type="pres">
      <dgm:prSet presAssocID="{4B93A837-7D53-46DE-97ED-4F14D0E3EA7B}" presName="hierRoot3" presStyleCnt="0"/>
      <dgm:spPr/>
    </dgm:pt>
    <dgm:pt modelId="{F24DF39A-C85F-43F6-9DF8-3FACE07F9EE2}" type="pres">
      <dgm:prSet presAssocID="{4B93A837-7D53-46DE-97ED-4F14D0E3EA7B}" presName="composite3" presStyleCnt="0"/>
      <dgm:spPr/>
    </dgm:pt>
    <dgm:pt modelId="{A54BEFD0-EEF0-4DC8-9B2C-02D7948662A0}" type="pres">
      <dgm:prSet presAssocID="{4B93A837-7D53-46DE-97ED-4F14D0E3EA7B}" presName="background3" presStyleLbl="node3" presStyleIdx="1" presStyleCnt="2"/>
      <dgm:spPr/>
    </dgm:pt>
    <dgm:pt modelId="{BC57D078-2029-430B-809D-BBEDA96475C6}" type="pres">
      <dgm:prSet presAssocID="{4B93A837-7D53-46DE-97ED-4F14D0E3EA7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695E6-B270-49DF-8572-010E2362C481}" type="pres">
      <dgm:prSet presAssocID="{4B93A837-7D53-46DE-97ED-4F14D0E3EA7B}" presName="hierChild4" presStyleCnt="0"/>
      <dgm:spPr/>
    </dgm:pt>
    <dgm:pt modelId="{9E80C1C9-2FDD-47B7-B100-769E7AE09C89}" type="pres">
      <dgm:prSet presAssocID="{632F609B-F5AD-4D75-A58A-708F635DD4E3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71BB828-35E6-45EB-9E48-9ECF2A6614B0}" type="pres">
      <dgm:prSet presAssocID="{5DCB4463-2099-438E-8686-8C3D0A56DDE5}" presName="hierRoot2" presStyleCnt="0"/>
      <dgm:spPr/>
    </dgm:pt>
    <dgm:pt modelId="{8E0FD562-8DBD-4952-A596-0E9B439D3801}" type="pres">
      <dgm:prSet presAssocID="{5DCB4463-2099-438E-8686-8C3D0A56DDE5}" presName="composite2" presStyleCnt="0"/>
      <dgm:spPr/>
    </dgm:pt>
    <dgm:pt modelId="{70E3D882-4E76-4B01-8DCE-68B761E95972}" type="pres">
      <dgm:prSet presAssocID="{5DCB4463-2099-438E-8686-8C3D0A56DDE5}" presName="background2" presStyleLbl="node2" presStyleIdx="2" presStyleCnt="3"/>
      <dgm:spPr/>
    </dgm:pt>
    <dgm:pt modelId="{96094AB0-A58C-4772-AEE2-7A04A7D4DE9E}" type="pres">
      <dgm:prSet presAssocID="{5DCB4463-2099-438E-8686-8C3D0A56DD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F39BC-B62F-4E42-9D98-9F283F3B5D1C}" type="pres">
      <dgm:prSet presAssocID="{5DCB4463-2099-438E-8686-8C3D0A56DDE5}" presName="hierChild3" presStyleCnt="0"/>
      <dgm:spPr/>
    </dgm:pt>
  </dgm:ptLst>
  <dgm:cxnLst>
    <dgm:cxn modelId="{DA1F47BC-047A-44EE-A1DA-9E15D1832C30}" type="presOf" srcId="{5DCB4463-2099-438E-8686-8C3D0A56DDE5}" destId="{96094AB0-A58C-4772-AEE2-7A04A7D4DE9E}" srcOrd="0" destOrd="0" presId="urn:microsoft.com/office/officeart/2005/8/layout/hierarchy1"/>
    <dgm:cxn modelId="{12D16F19-DF06-4B34-B35E-73628904628C}" type="presOf" srcId="{3C8E2D3C-1EA3-43BD-9923-35E2FA456F22}" destId="{BBCEDCC0-31F3-4AE8-9E51-A812A37C0046}" srcOrd="0" destOrd="0" presId="urn:microsoft.com/office/officeart/2005/8/layout/hierarchy1"/>
    <dgm:cxn modelId="{9A4ADC8B-A0CA-4391-993F-D18E4671F00B}" type="presOf" srcId="{415DBDF0-265E-4BFA-8234-4C2718405EA8}" destId="{7E60906E-8319-4D0C-AE15-3FF211D59659}" srcOrd="0" destOrd="0" presId="urn:microsoft.com/office/officeart/2005/8/layout/hierarchy1"/>
    <dgm:cxn modelId="{2EEE5288-CB1F-4A42-A4C2-0367A330E695}" srcId="{68C791DA-96B9-4D44-BFDC-60CEA4EBF4C8}" destId="{415DBDF0-265E-4BFA-8234-4C2718405EA8}" srcOrd="1" destOrd="0" parTransId="{FA1464CA-D21E-4516-99FD-7F20B59FB44B}" sibTransId="{FF84AF9F-A1A8-4DC9-8A79-73E9CC9E6FE4}"/>
    <dgm:cxn modelId="{A16BF8D8-1D67-4B30-A871-BB38CAD83731}" type="presOf" srcId="{F7891FF4-9C9C-456F-91EB-BBFD5915DF7C}" destId="{EBCC5D66-995F-4B7A-B635-91CCF15F4949}" srcOrd="0" destOrd="0" presId="urn:microsoft.com/office/officeart/2005/8/layout/hierarchy1"/>
    <dgm:cxn modelId="{E80D3E30-0046-429D-A574-02B40ADE79DD}" srcId="{68C791DA-96B9-4D44-BFDC-60CEA4EBF4C8}" destId="{3C8E2D3C-1EA3-43BD-9923-35E2FA456F22}" srcOrd="0" destOrd="0" parTransId="{63E1DCF8-DFB2-4F47-87BE-024300200407}" sibTransId="{5AD81899-F41F-4E0F-84DA-4EE6614EA397}"/>
    <dgm:cxn modelId="{7B274562-E146-4745-B184-5A5743208978}" type="presOf" srcId="{63E1DCF8-DFB2-4F47-87BE-024300200407}" destId="{6A72493A-068A-4813-A40F-9C8113261DEB}" srcOrd="0" destOrd="0" presId="urn:microsoft.com/office/officeart/2005/8/layout/hierarchy1"/>
    <dgm:cxn modelId="{D2D63B91-16BA-42F9-BB54-22A230307B84}" type="presOf" srcId="{2296BC6C-F0C5-4D4F-83F2-ACC151D413AB}" destId="{9DFB9E98-BFE6-4EA5-9CC5-3A6A6C4C352B}" srcOrd="0" destOrd="0" presId="urn:microsoft.com/office/officeart/2005/8/layout/hierarchy1"/>
    <dgm:cxn modelId="{C7CCD2D7-289B-4A3B-BC65-D131793C3C79}" srcId="{415DBDF0-265E-4BFA-8234-4C2718405EA8}" destId="{4B93A837-7D53-46DE-97ED-4F14D0E3EA7B}" srcOrd="0" destOrd="0" parTransId="{7A852F0C-C24E-48E2-B1C2-F92AD7B4EAFC}" sibTransId="{511E0928-FDAA-4CA7-BD65-9C7B56DFFAAC}"/>
    <dgm:cxn modelId="{03D32765-85CA-47A6-8FED-7E841DA35D26}" type="presOf" srcId="{4B93A837-7D53-46DE-97ED-4F14D0E3EA7B}" destId="{BC57D078-2029-430B-809D-BBEDA96475C6}" srcOrd="0" destOrd="0" presId="urn:microsoft.com/office/officeart/2005/8/layout/hierarchy1"/>
    <dgm:cxn modelId="{EB01BBA4-588A-419C-94AC-8AD56469DF8D}" type="presOf" srcId="{68C791DA-96B9-4D44-BFDC-60CEA4EBF4C8}" destId="{4B0007A5-3586-49E9-88ED-F007C412139B}" srcOrd="0" destOrd="0" presId="urn:microsoft.com/office/officeart/2005/8/layout/hierarchy1"/>
    <dgm:cxn modelId="{C023C898-6F1E-4DBD-AC9A-DD06A0C612D6}" type="presOf" srcId="{7A852F0C-C24E-48E2-B1C2-F92AD7B4EAFC}" destId="{4F28EA44-4B50-49BB-BAD1-686C1C4C67B3}" srcOrd="0" destOrd="0" presId="urn:microsoft.com/office/officeart/2005/8/layout/hierarchy1"/>
    <dgm:cxn modelId="{335665A2-AEA5-4583-A2CE-4B3BDC2FF880}" srcId="{68C791DA-96B9-4D44-BFDC-60CEA4EBF4C8}" destId="{5DCB4463-2099-438E-8686-8C3D0A56DDE5}" srcOrd="2" destOrd="0" parTransId="{632F609B-F5AD-4D75-A58A-708F635DD4E3}" sibTransId="{82801A11-0AAA-4C9F-8CFC-FA6EFB99667E}"/>
    <dgm:cxn modelId="{7EDC6FA7-AD82-4B18-A8BF-E5BAA3809AFA}" srcId="{6FD84C63-4794-4C36-8509-BDC34AACDF85}" destId="{68C791DA-96B9-4D44-BFDC-60CEA4EBF4C8}" srcOrd="0" destOrd="0" parTransId="{4F854BE4-D111-48DC-B801-0D68D9347C60}" sibTransId="{C22DA5B9-63BC-4B93-9384-5D05918D7677}"/>
    <dgm:cxn modelId="{BEF553D7-41A1-4C21-811D-BF9F6F951BDC}" type="presOf" srcId="{FA1464CA-D21E-4516-99FD-7F20B59FB44B}" destId="{42D27D3A-AD3A-4AC3-B443-28E1A29FFF1B}" srcOrd="0" destOrd="0" presId="urn:microsoft.com/office/officeart/2005/8/layout/hierarchy1"/>
    <dgm:cxn modelId="{769BA592-C970-4AAD-93D1-68DDCFCE12A6}" type="presOf" srcId="{6FD84C63-4794-4C36-8509-BDC34AACDF85}" destId="{C42A6664-064D-4F5D-9F62-E6E0B69D9CB1}" srcOrd="0" destOrd="0" presId="urn:microsoft.com/office/officeart/2005/8/layout/hierarchy1"/>
    <dgm:cxn modelId="{816BE55F-8AD1-44F9-993C-B68992FDCC7C}" type="presOf" srcId="{632F609B-F5AD-4D75-A58A-708F635DD4E3}" destId="{9E80C1C9-2FDD-47B7-B100-769E7AE09C89}" srcOrd="0" destOrd="0" presId="urn:microsoft.com/office/officeart/2005/8/layout/hierarchy1"/>
    <dgm:cxn modelId="{5A3A556D-27E6-4AD5-9366-11B1494D0FC2}" srcId="{3C8E2D3C-1EA3-43BD-9923-35E2FA456F22}" destId="{2296BC6C-F0C5-4D4F-83F2-ACC151D413AB}" srcOrd="0" destOrd="0" parTransId="{F7891FF4-9C9C-456F-91EB-BBFD5915DF7C}" sibTransId="{24FFD4D3-71F2-43B1-A04D-74FB1439D53A}"/>
    <dgm:cxn modelId="{31E8FB2E-C878-4E45-8BE7-7EAA081D2307}" type="presParOf" srcId="{C42A6664-064D-4F5D-9F62-E6E0B69D9CB1}" destId="{6D230451-DBEA-4DD5-88A2-1B28E580EAF8}" srcOrd="0" destOrd="0" presId="urn:microsoft.com/office/officeart/2005/8/layout/hierarchy1"/>
    <dgm:cxn modelId="{20D2BEF6-EF09-47A7-B51C-059E5B4866F6}" type="presParOf" srcId="{6D230451-DBEA-4DD5-88A2-1B28E580EAF8}" destId="{C2E4522A-92CF-4704-AA02-F2AF714B2D8C}" srcOrd="0" destOrd="0" presId="urn:microsoft.com/office/officeart/2005/8/layout/hierarchy1"/>
    <dgm:cxn modelId="{3B66C121-BE9A-4F15-88D1-8F51B69D8F25}" type="presParOf" srcId="{C2E4522A-92CF-4704-AA02-F2AF714B2D8C}" destId="{2E709F5E-0E19-43B6-8A20-213E4C5A54CF}" srcOrd="0" destOrd="0" presId="urn:microsoft.com/office/officeart/2005/8/layout/hierarchy1"/>
    <dgm:cxn modelId="{481A7B7C-51B7-4C17-970E-3122522D77BE}" type="presParOf" srcId="{C2E4522A-92CF-4704-AA02-F2AF714B2D8C}" destId="{4B0007A5-3586-49E9-88ED-F007C412139B}" srcOrd="1" destOrd="0" presId="urn:microsoft.com/office/officeart/2005/8/layout/hierarchy1"/>
    <dgm:cxn modelId="{EAF859DB-55C0-4C85-AAC2-5A2489154A5C}" type="presParOf" srcId="{6D230451-DBEA-4DD5-88A2-1B28E580EAF8}" destId="{3B762647-6D41-43C1-BDE3-5C54C7CF63CC}" srcOrd="1" destOrd="0" presId="urn:microsoft.com/office/officeart/2005/8/layout/hierarchy1"/>
    <dgm:cxn modelId="{CE86F6F8-5B10-4690-B03C-36619250F3C4}" type="presParOf" srcId="{3B762647-6D41-43C1-BDE3-5C54C7CF63CC}" destId="{6A72493A-068A-4813-A40F-9C8113261DEB}" srcOrd="0" destOrd="0" presId="urn:microsoft.com/office/officeart/2005/8/layout/hierarchy1"/>
    <dgm:cxn modelId="{5C48B6C7-5CB2-4712-9468-FD242E2DF792}" type="presParOf" srcId="{3B762647-6D41-43C1-BDE3-5C54C7CF63CC}" destId="{BE5A9719-9B3F-48B6-BFD0-2C9DE0EF1582}" srcOrd="1" destOrd="0" presId="urn:microsoft.com/office/officeart/2005/8/layout/hierarchy1"/>
    <dgm:cxn modelId="{AEDA8C88-AA80-4870-8EB1-8AA351D40B5A}" type="presParOf" srcId="{BE5A9719-9B3F-48B6-BFD0-2C9DE0EF1582}" destId="{39231C91-B190-4504-BF34-17736C2B3E4A}" srcOrd="0" destOrd="0" presId="urn:microsoft.com/office/officeart/2005/8/layout/hierarchy1"/>
    <dgm:cxn modelId="{1FD8CECA-B7BD-4B58-99D2-9654EB11395D}" type="presParOf" srcId="{39231C91-B190-4504-BF34-17736C2B3E4A}" destId="{6B2A84C6-5996-4016-B7C3-D08E0AC853BB}" srcOrd="0" destOrd="0" presId="urn:microsoft.com/office/officeart/2005/8/layout/hierarchy1"/>
    <dgm:cxn modelId="{E5865958-E75A-4403-8239-DABD908CDDAD}" type="presParOf" srcId="{39231C91-B190-4504-BF34-17736C2B3E4A}" destId="{BBCEDCC0-31F3-4AE8-9E51-A812A37C0046}" srcOrd="1" destOrd="0" presId="urn:microsoft.com/office/officeart/2005/8/layout/hierarchy1"/>
    <dgm:cxn modelId="{C52EC7D0-27B2-491A-8B79-71845725D8EA}" type="presParOf" srcId="{BE5A9719-9B3F-48B6-BFD0-2C9DE0EF1582}" destId="{28E95B49-1EFB-40D4-ACDE-E2475F9D52DE}" srcOrd="1" destOrd="0" presId="urn:microsoft.com/office/officeart/2005/8/layout/hierarchy1"/>
    <dgm:cxn modelId="{F070BE23-79E3-45C4-8F9D-B47A55C50C36}" type="presParOf" srcId="{28E95B49-1EFB-40D4-ACDE-E2475F9D52DE}" destId="{EBCC5D66-995F-4B7A-B635-91CCF15F4949}" srcOrd="0" destOrd="0" presId="urn:microsoft.com/office/officeart/2005/8/layout/hierarchy1"/>
    <dgm:cxn modelId="{4AB4A015-310D-4D1C-B690-26C69B2610F3}" type="presParOf" srcId="{28E95B49-1EFB-40D4-ACDE-E2475F9D52DE}" destId="{C5365794-D9DC-44C0-80DD-748FF639FF93}" srcOrd="1" destOrd="0" presId="urn:microsoft.com/office/officeart/2005/8/layout/hierarchy1"/>
    <dgm:cxn modelId="{89B3D4BF-8A56-451F-9263-289FDEA46944}" type="presParOf" srcId="{C5365794-D9DC-44C0-80DD-748FF639FF93}" destId="{A9708A1E-C155-4354-A915-AD2990BAB34F}" srcOrd="0" destOrd="0" presId="urn:microsoft.com/office/officeart/2005/8/layout/hierarchy1"/>
    <dgm:cxn modelId="{9DB9FF16-BBED-44F9-97D0-9AEF868A7034}" type="presParOf" srcId="{A9708A1E-C155-4354-A915-AD2990BAB34F}" destId="{FE4A44E2-48C5-4DA9-8AF3-25D4E915E883}" srcOrd="0" destOrd="0" presId="urn:microsoft.com/office/officeart/2005/8/layout/hierarchy1"/>
    <dgm:cxn modelId="{62A93AAF-A2F6-4091-B232-DFC3179DC81A}" type="presParOf" srcId="{A9708A1E-C155-4354-A915-AD2990BAB34F}" destId="{9DFB9E98-BFE6-4EA5-9CC5-3A6A6C4C352B}" srcOrd="1" destOrd="0" presId="urn:microsoft.com/office/officeart/2005/8/layout/hierarchy1"/>
    <dgm:cxn modelId="{4FF79834-9F63-4F32-A12F-2BAEF633BD84}" type="presParOf" srcId="{C5365794-D9DC-44C0-80DD-748FF639FF93}" destId="{610719BA-98EC-46C1-BC87-CF62FD020D59}" srcOrd="1" destOrd="0" presId="urn:microsoft.com/office/officeart/2005/8/layout/hierarchy1"/>
    <dgm:cxn modelId="{7726F214-F095-4CBE-9621-1416680876F2}" type="presParOf" srcId="{3B762647-6D41-43C1-BDE3-5C54C7CF63CC}" destId="{42D27D3A-AD3A-4AC3-B443-28E1A29FFF1B}" srcOrd="2" destOrd="0" presId="urn:microsoft.com/office/officeart/2005/8/layout/hierarchy1"/>
    <dgm:cxn modelId="{4F22A4F2-56C4-4326-AE40-86D42A79A7A5}" type="presParOf" srcId="{3B762647-6D41-43C1-BDE3-5C54C7CF63CC}" destId="{20128A6D-7F9F-49E0-A5BC-7367B86A78ED}" srcOrd="3" destOrd="0" presId="urn:microsoft.com/office/officeart/2005/8/layout/hierarchy1"/>
    <dgm:cxn modelId="{EFCC72AB-0E61-4425-9BD6-D36079A703A9}" type="presParOf" srcId="{20128A6D-7F9F-49E0-A5BC-7367B86A78ED}" destId="{F832D69D-7E28-4959-8402-E8F2A16EA74D}" srcOrd="0" destOrd="0" presId="urn:microsoft.com/office/officeart/2005/8/layout/hierarchy1"/>
    <dgm:cxn modelId="{772F4106-93BB-4572-8B5F-CF1041BC8CC6}" type="presParOf" srcId="{F832D69D-7E28-4959-8402-E8F2A16EA74D}" destId="{45DAB8C9-20F6-4E5F-A3AF-0683BD040AB1}" srcOrd="0" destOrd="0" presId="urn:microsoft.com/office/officeart/2005/8/layout/hierarchy1"/>
    <dgm:cxn modelId="{6C9E0813-4003-4FD5-AF71-51B069D87FB5}" type="presParOf" srcId="{F832D69D-7E28-4959-8402-E8F2A16EA74D}" destId="{7E60906E-8319-4D0C-AE15-3FF211D59659}" srcOrd="1" destOrd="0" presId="urn:microsoft.com/office/officeart/2005/8/layout/hierarchy1"/>
    <dgm:cxn modelId="{49EB2B63-6BA8-4DFA-A5A9-FEF64DB56D92}" type="presParOf" srcId="{20128A6D-7F9F-49E0-A5BC-7367B86A78ED}" destId="{CF22CF15-F02E-4A32-9B66-DAD833C454B7}" srcOrd="1" destOrd="0" presId="urn:microsoft.com/office/officeart/2005/8/layout/hierarchy1"/>
    <dgm:cxn modelId="{372A8ED5-4E00-4048-8076-770769C15F0F}" type="presParOf" srcId="{CF22CF15-F02E-4A32-9B66-DAD833C454B7}" destId="{4F28EA44-4B50-49BB-BAD1-686C1C4C67B3}" srcOrd="0" destOrd="0" presId="urn:microsoft.com/office/officeart/2005/8/layout/hierarchy1"/>
    <dgm:cxn modelId="{47A894A7-737E-408D-99F5-2A12CD1828F5}" type="presParOf" srcId="{CF22CF15-F02E-4A32-9B66-DAD833C454B7}" destId="{50037EF1-FBCD-49F8-87A8-090D5A269524}" srcOrd="1" destOrd="0" presId="urn:microsoft.com/office/officeart/2005/8/layout/hierarchy1"/>
    <dgm:cxn modelId="{9AD0E160-25DB-40DE-A17C-817F1D2A07A1}" type="presParOf" srcId="{50037EF1-FBCD-49F8-87A8-090D5A269524}" destId="{F24DF39A-C85F-43F6-9DF8-3FACE07F9EE2}" srcOrd="0" destOrd="0" presId="urn:microsoft.com/office/officeart/2005/8/layout/hierarchy1"/>
    <dgm:cxn modelId="{12DA511A-C50E-4725-964D-2A51B1AF648C}" type="presParOf" srcId="{F24DF39A-C85F-43F6-9DF8-3FACE07F9EE2}" destId="{A54BEFD0-EEF0-4DC8-9B2C-02D7948662A0}" srcOrd="0" destOrd="0" presId="urn:microsoft.com/office/officeart/2005/8/layout/hierarchy1"/>
    <dgm:cxn modelId="{9D94EED8-E256-4F75-AEEA-B388CB06472D}" type="presParOf" srcId="{F24DF39A-C85F-43F6-9DF8-3FACE07F9EE2}" destId="{BC57D078-2029-430B-809D-BBEDA96475C6}" srcOrd="1" destOrd="0" presId="urn:microsoft.com/office/officeart/2005/8/layout/hierarchy1"/>
    <dgm:cxn modelId="{118264A8-0DA9-42C3-BA69-A4183AC5D048}" type="presParOf" srcId="{50037EF1-FBCD-49F8-87A8-090D5A269524}" destId="{C4B695E6-B270-49DF-8572-010E2362C481}" srcOrd="1" destOrd="0" presId="urn:microsoft.com/office/officeart/2005/8/layout/hierarchy1"/>
    <dgm:cxn modelId="{49C360F8-37D7-42C9-BD37-F08494A70E33}" type="presParOf" srcId="{3B762647-6D41-43C1-BDE3-5C54C7CF63CC}" destId="{9E80C1C9-2FDD-47B7-B100-769E7AE09C89}" srcOrd="4" destOrd="0" presId="urn:microsoft.com/office/officeart/2005/8/layout/hierarchy1"/>
    <dgm:cxn modelId="{05794426-E981-4CDF-A49B-0F7B8D58F3DD}" type="presParOf" srcId="{3B762647-6D41-43C1-BDE3-5C54C7CF63CC}" destId="{B71BB828-35E6-45EB-9E48-9ECF2A6614B0}" srcOrd="5" destOrd="0" presId="urn:microsoft.com/office/officeart/2005/8/layout/hierarchy1"/>
    <dgm:cxn modelId="{4B658963-19EA-4A6F-92DF-E8AB37AC8039}" type="presParOf" srcId="{B71BB828-35E6-45EB-9E48-9ECF2A6614B0}" destId="{8E0FD562-8DBD-4952-A596-0E9B439D3801}" srcOrd="0" destOrd="0" presId="urn:microsoft.com/office/officeart/2005/8/layout/hierarchy1"/>
    <dgm:cxn modelId="{5A1B8E27-C001-4713-9A15-E89BA26E227E}" type="presParOf" srcId="{8E0FD562-8DBD-4952-A596-0E9B439D3801}" destId="{70E3D882-4E76-4B01-8DCE-68B761E95972}" srcOrd="0" destOrd="0" presId="urn:microsoft.com/office/officeart/2005/8/layout/hierarchy1"/>
    <dgm:cxn modelId="{6F7091EC-4F59-437A-824D-9F3B4DA861E1}" type="presParOf" srcId="{8E0FD562-8DBD-4952-A596-0E9B439D3801}" destId="{96094AB0-A58C-4772-AEE2-7A04A7D4DE9E}" srcOrd="1" destOrd="0" presId="urn:microsoft.com/office/officeart/2005/8/layout/hierarchy1"/>
    <dgm:cxn modelId="{69CC8EBB-2663-43C0-9161-653CA6436CDE}" type="presParOf" srcId="{B71BB828-35E6-45EB-9E48-9ECF2A6614B0}" destId="{347F39BC-B62F-4E42-9D98-9F283F3B5D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0C1C9-2FDD-47B7-B100-769E7AE09C89}">
      <dsp:nvSpPr>
        <dsp:cNvPr id="0" name=""/>
        <dsp:cNvSpPr/>
      </dsp:nvSpPr>
      <dsp:spPr>
        <a:xfrm>
          <a:off x="3102454" y="875490"/>
          <a:ext cx="1995385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1995385" y="272946"/>
              </a:lnTo>
              <a:lnTo>
                <a:pt x="1995385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EA44-4B50-49BB-BAD1-686C1C4C67B3}">
      <dsp:nvSpPr>
        <dsp:cNvPr id="0" name=""/>
        <dsp:cNvSpPr/>
      </dsp:nvSpPr>
      <dsp:spPr>
        <a:xfrm>
          <a:off x="3368916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7D3A-AD3A-4AC3-B443-28E1A29FFF1B}">
      <dsp:nvSpPr>
        <dsp:cNvPr id="0" name=""/>
        <dsp:cNvSpPr/>
      </dsp:nvSpPr>
      <dsp:spPr>
        <a:xfrm>
          <a:off x="3102454" y="875490"/>
          <a:ext cx="312182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312182" y="272946"/>
              </a:lnTo>
              <a:lnTo>
                <a:pt x="312182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C5D66-995F-4B7A-B635-91CCF15F4949}">
      <dsp:nvSpPr>
        <dsp:cNvPr id="0" name=""/>
        <dsp:cNvSpPr/>
      </dsp:nvSpPr>
      <dsp:spPr>
        <a:xfrm>
          <a:off x="1337814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493A-068A-4813-A40F-9C8113261DEB}">
      <dsp:nvSpPr>
        <dsp:cNvPr id="0" name=""/>
        <dsp:cNvSpPr/>
      </dsp:nvSpPr>
      <dsp:spPr>
        <a:xfrm>
          <a:off x="1383534" y="875490"/>
          <a:ext cx="1718919" cy="400525"/>
        </a:xfrm>
        <a:custGeom>
          <a:avLst/>
          <a:gdLst/>
          <a:ahLst/>
          <a:cxnLst/>
          <a:rect l="0" t="0" r="0" b="0"/>
          <a:pathLst>
            <a:path>
              <a:moveTo>
                <a:pt x="1718919" y="0"/>
              </a:moveTo>
              <a:lnTo>
                <a:pt x="1718919" y="272946"/>
              </a:lnTo>
              <a:lnTo>
                <a:pt x="0" y="272946"/>
              </a:lnTo>
              <a:lnTo>
                <a:pt x="0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09F5E-0E19-43B6-8A20-213E4C5A54CF}">
      <dsp:nvSpPr>
        <dsp:cNvPr id="0" name=""/>
        <dsp:cNvSpPr/>
      </dsp:nvSpPr>
      <dsp:spPr>
        <a:xfrm>
          <a:off x="2413871" y="990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007A5-3586-49E9-88ED-F007C412139B}">
      <dsp:nvSpPr>
        <dsp:cNvPr id="0" name=""/>
        <dsp:cNvSpPr/>
      </dsp:nvSpPr>
      <dsp:spPr>
        <a:xfrm>
          <a:off x="2566889" y="146357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window</a:t>
          </a:r>
          <a:endParaRPr lang="zh-CN" altLang="en-US" sz="2600" kern="1200" dirty="0"/>
        </a:p>
      </dsp:txBody>
      <dsp:txXfrm>
        <a:off x="2592502" y="171970"/>
        <a:ext cx="1325939" cy="823274"/>
      </dsp:txXfrm>
    </dsp:sp>
    <dsp:sp modelId="{6B2A84C6-5996-4016-B7C3-D08E0AC853BB}">
      <dsp:nvSpPr>
        <dsp:cNvPr id="0" name=""/>
        <dsp:cNvSpPr/>
      </dsp:nvSpPr>
      <dsp:spPr>
        <a:xfrm>
          <a:off x="418486" y="1276016"/>
          <a:ext cx="1930097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DCC0-31F3-4AE8-9E51-A812A37C0046}">
      <dsp:nvSpPr>
        <dsp:cNvPr id="0" name=""/>
        <dsp:cNvSpPr/>
      </dsp:nvSpPr>
      <dsp:spPr>
        <a:xfrm>
          <a:off x="571504" y="1421383"/>
          <a:ext cx="1930097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navigator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97117" y="1446996"/>
        <a:ext cx="1878871" cy="823274"/>
      </dsp:txXfrm>
    </dsp:sp>
    <dsp:sp modelId="{FE4A44E2-48C5-4DA9-8AF3-25D4E915E883}">
      <dsp:nvSpPr>
        <dsp:cNvPr id="0" name=""/>
        <dsp:cNvSpPr/>
      </dsp:nvSpPr>
      <dsp:spPr>
        <a:xfrm>
          <a:off x="347052" y="2551041"/>
          <a:ext cx="2072964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9E98-BFE6-4EA5-9CC5-3A6A6C4C352B}">
      <dsp:nvSpPr>
        <dsp:cNvPr id="0" name=""/>
        <dsp:cNvSpPr/>
      </dsp:nvSpPr>
      <dsp:spPr>
        <a:xfrm>
          <a:off x="500070" y="2696409"/>
          <a:ext cx="2072964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geolocation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25683" y="2722022"/>
        <a:ext cx="2021738" cy="823274"/>
      </dsp:txXfrm>
    </dsp:sp>
    <dsp:sp modelId="{45DAB8C9-20F6-4E5F-A3AF-0683BD040AB1}">
      <dsp:nvSpPr>
        <dsp:cNvPr id="0" name=""/>
        <dsp:cNvSpPr/>
      </dsp:nvSpPr>
      <dsp:spPr>
        <a:xfrm>
          <a:off x="2726054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906E-8319-4D0C-AE15-3FF211D59659}">
      <dsp:nvSpPr>
        <dsp:cNvPr id="0" name=""/>
        <dsp:cNvSpPr/>
      </dsp:nvSpPr>
      <dsp:spPr>
        <a:xfrm>
          <a:off x="2879072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history</a:t>
          </a:r>
          <a:endParaRPr lang="zh-CN" altLang="en-US" sz="2600" kern="1200" dirty="0"/>
        </a:p>
      </dsp:txBody>
      <dsp:txXfrm>
        <a:off x="2904685" y="1446996"/>
        <a:ext cx="1325939" cy="823274"/>
      </dsp:txXfrm>
    </dsp:sp>
    <dsp:sp modelId="{A54BEFD0-EEF0-4DC8-9B2C-02D7948662A0}">
      <dsp:nvSpPr>
        <dsp:cNvPr id="0" name=""/>
        <dsp:cNvSpPr/>
      </dsp:nvSpPr>
      <dsp:spPr>
        <a:xfrm>
          <a:off x="2726054" y="2551041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7D078-2029-430B-809D-BBEDA96475C6}">
      <dsp:nvSpPr>
        <dsp:cNvPr id="0" name=""/>
        <dsp:cNvSpPr/>
      </dsp:nvSpPr>
      <dsp:spPr>
        <a:xfrm>
          <a:off x="2879072" y="2696409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2904685" y="2722022"/>
        <a:ext cx="1325939" cy="823274"/>
      </dsp:txXfrm>
    </dsp:sp>
    <dsp:sp modelId="{70E3D882-4E76-4B01-8DCE-68B761E95972}">
      <dsp:nvSpPr>
        <dsp:cNvPr id="0" name=""/>
        <dsp:cNvSpPr/>
      </dsp:nvSpPr>
      <dsp:spPr>
        <a:xfrm>
          <a:off x="4409256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4AB0-A58C-4772-AEE2-7A04A7D4DE9E}">
      <dsp:nvSpPr>
        <dsp:cNvPr id="0" name=""/>
        <dsp:cNvSpPr/>
      </dsp:nvSpPr>
      <dsp:spPr>
        <a:xfrm>
          <a:off x="4562274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4587887" y="1446996"/>
        <a:ext cx="1325939" cy="8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9A8AB867-7A9D-435D-B6D6-C974B8AFC23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0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4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A70297B-37AC-46F6-A1F6-D7BA3E149600}" type="slidenum">
              <a:rPr lang="zh-CN" altLang="zh-CN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8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75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505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011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894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267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123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32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58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108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1809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94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42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00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04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2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68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17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71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A8EE-5AC4-4CA3-8001-6B89FE5AADD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jpeg"/><Relationship Id="rId5" Type="http://schemas.openxmlformats.org/officeDocument/2006/relationships/image" Target="../media/image14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第五章  </a:t>
            </a:r>
            <a:r>
              <a:rPr lang="zh-CN" altLang="en-US" sz="4000" dirty="0" smtClean="0">
                <a:solidFill>
                  <a:srgbClr val="000000"/>
                </a:solidFill>
              </a:rPr>
              <a:t>地理位置</a:t>
            </a:r>
            <a:r>
              <a:rPr lang="zh-CN" altLang="en-US" sz="4000" dirty="0">
                <a:solidFill>
                  <a:srgbClr val="000000"/>
                </a:solidFill>
              </a:rPr>
              <a:t>定位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3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Geolocation</a:t>
            </a:r>
            <a:r>
              <a:rPr lang="zh-CN" altLang="en-US" dirty="0" smtClean="0"/>
              <a:t>能获得的具体数据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纬度（十进制）</a:t>
            </a:r>
            <a:r>
              <a:rPr lang="zh-CN" altLang="en-US" sz="2400" dirty="0" smtClean="0"/>
              <a:t>，例如：</a:t>
            </a:r>
            <a:r>
              <a:rPr lang="en-US" altLang="zh-CN" sz="2400" dirty="0" smtClean="0"/>
              <a:t>38.044171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经度（十进制）</a:t>
            </a:r>
            <a:r>
              <a:rPr lang="zh-CN" altLang="en-US" sz="2400" dirty="0" smtClean="0"/>
              <a:t>，例如：</a:t>
            </a:r>
            <a:r>
              <a:rPr lang="en-US" altLang="zh-CN" sz="2400" dirty="0" smtClean="0"/>
              <a:t>114.515305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精确度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/>
              <a:t>其他信息（根据设备情况而定）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海拔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行驶方向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速度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671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 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概览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浏览器提供</a:t>
            </a:r>
            <a:r>
              <a:rPr lang="en-US" altLang="zh-CN" dirty="0" smtClean="0">
                <a:solidFill>
                  <a:srgbClr val="FF0000"/>
                </a:solidFill>
              </a:rPr>
              <a:t>geolocation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此对象为</a:t>
            </a:r>
            <a:r>
              <a:rPr lang="en-US" altLang="zh-CN" sz="2400" dirty="0" smtClean="0"/>
              <a:t>navigator</a:t>
            </a:r>
            <a:r>
              <a:rPr lang="zh-CN" altLang="en-US" sz="2400" dirty="0" smtClean="0"/>
              <a:t>对象的一个属性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381356" y="2357430"/>
          <a:ext cx="6286493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5"/>
            <a:ext cx="89743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检测浏览器兼容性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通过判断</a:t>
            </a:r>
            <a:r>
              <a:rPr lang="en-US" altLang="zh-CN" sz="2400" dirty="0" smtClean="0"/>
              <a:t>geolocation</a:t>
            </a:r>
            <a:r>
              <a:rPr lang="zh-CN" altLang="en-US" sz="2400" dirty="0" smtClean="0"/>
              <a:t>对象是否存在判断浏览器是否支持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如果不支持，则不执行获取位置的代码并给出提示信息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549460" y="236539"/>
            <a:ext cx="793573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89" y="3514719"/>
            <a:ext cx="8219135" cy="2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单次获取位置数据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Geolocation</a:t>
            </a:r>
            <a:r>
              <a:rPr lang="zh-CN" altLang="en-US" sz="2400" dirty="0" smtClean="0"/>
              <a:t>对象的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getCurrentPosition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successC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allback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errorCallback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参数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：获取数据成功后执行的回调函数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参数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（可选）：获取数据失败时执行的回调函数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成功回调函数中的能获取到的数据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 smtClean="0"/>
          </a:p>
        </p:txBody>
      </p:sp>
      <p:pic>
        <p:nvPicPr>
          <p:cNvPr id="17411" name="图片 7" descr="未命名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000251"/>
            <a:ext cx="7577138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7862889" y="5895976"/>
            <a:ext cx="1246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错误处理回调函数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错误信息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en-US" dirty="0"/>
              <a:t>UNKNOWN_ERROR</a:t>
            </a:r>
            <a:r>
              <a:rPr lang="zh-CN" altLang="en-US" dirty="0"/>
              <a:t>（错误编号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未知错误</a:t>
            </a:r>
            <a:endParaRPr lang="en-US" altLang="en-US" dirty="0"/>
          </a:p>
          <a:p>
            <a:pPr lvl="2">
              <a:lnSpc>
                <a:spcPct val="150000"/>
              </a:lnSpc>
            </a:pPr>
            <a:r>
              <a:rPr lang="en-US" altLang="en-US" dirty="0"/>
              <a:t>P</a:t>
            </a:r>
            <a:r>
              <a:rPr lang="en-US" altLang="zh-CN" dirty="0"/>
              <a:t>E</a:t>
            </a:r>
            <a:r>
              <a:rPr lang="en-US" altLang="en-US" dirty="0"/>
              <a:t>RMISSION_DENIED</a:t>
            </a:r>
            <a:r>
              <a:rPr lang="zh-CN" altLang="en-US" dirty="0"/>
              <a:t>（错误编号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en-US" dirty="0"/>
              <a:t> - </a:t>
            </a:r>
            <a:r>
              <a:rPr lang="zh-CN" altLang="en-US" dirty="0"/>
              <a:t>用户不允许地理定位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POSITION_UNAVAILABLE</a:t>
            </a:r>
            <a:r>
              <a:rPr lang="zh-CN" altLang="en-US" dirty="0"/>
              <a:t> （错误编号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en-US" dirty="0"/>
              <a:t> - </a:t>
            </a:r>
            <a:r>
              <a:rPr lang="zh-CN" altLang="en-US" dirty="0"/>
              <a:t>无法获取当前位置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TIMEOUT </a:t>
            </a:r>
            <a:r>
              <a:rPr lang="zh-CN" altLang="en-US" dirty="0"/>
              <a:t>（错误编号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en-US" dirty="0"/>
              <a:t> - </a:t>
            </a:r>
            <a:r>
              <a:rPr lang="zh-CN" altLang="en-US" dirty="0"/>
              <a:t>操作超时</a:t>
            </a:r>
          </a:p>
          <a:p>
            <a:pPr lvl="2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455035" y="5007329"/>
            <a:ext cx="48006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受设备情况、网络状况、用户授权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等多方面影响，经常获取不到位置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数据，所以错误处理函数非常必要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926548" y="5376423"/>
            <a:ext cx="1246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为什么使用回调函数的方式处理数据获取？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获取数据的时间可能很长，使用回调函数的方式可以避免程序一直处于等待状态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思考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4" y="3429000"/>
            <a:ext cx="155257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914819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重复性的位置数据更新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geolocation</a:t>
            </a:r>
            <a:r>
              <a:rPr lang="zh-CN" altLang="en-US" sz="2400" dirty="0" smtClean="0"/>
              <a:t>对象的</a:t>
            </a:r>
            <a:r>
              <a:rPr lang="en-US" altLang="zh-CN" sz="2400" dirty="0" err="1" smtClean="0"/>
              <a:t>watchPosition</a:t>
            </a:r>
            <a:r>
              <a:rPr lang="en-US" altLang="zh-CN" sz="2400" dirty="0" smtClean="0"/>
              <a:t>( )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参数同</a:t>
            </a:r>
            <a:r>
              <a:rPr lang="en-US" altLang="zh-CN" sz="2400" dirty="0" err="1"/>
              <a:t>getCurrentPosition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监测用户位置，位置发生改变时即调用参数</a:t>
            </a:r>
            <a:r>
              <a:rPr lang="en-US" altLang="zh-CN" sz="2400" dirty="0"/>
              <a:t>1</a:t>
            </a:r>
            <a:r>
              <a:rPr lang="zh-CN" altLang="en-US" sz="2400" dirty="0"/>
              <a:t>指定的回调函数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清除监控：</a:t>
            </a:r>
            <a:r>
              <a:rPr lang="en-US" altLang="zh-CN" sz="2400" dirty="0" err="1"/>
              <a:t>clearPosition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watchId</a:t>
            </a:r>
            <a:r>
              <a:rPr lang="en-US" altLang="zh-CN" sz="2400" dirty="0"/>
              <a:t>)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 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6667500" y="5357813"/>
            <a:ext cx="1246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示例</a:t>
            </a:r>
            <a:r>
              <a:rPr lang="en-US" altLang="zh-CN" sz="2400"/>
              <a:t>4-3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地理位置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定位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示例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10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地理位置定位示例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8" y="1484109"/>
            <a:ext cx="54149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4934332" y="5806089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4-4</a:t>
            </a:r>
            <a:endParaRPr lang="zh-CN" altLang="en-US" sz="2400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45" y="1484109"/>
            <a:ext cx="2020887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地理位置定位的作用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获取当前地理位置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地理位置定位示例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9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6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地理位置定位的作用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02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93526" y="236539"/>
            <a:ext cx="7791664" cy="6873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使用地理位置的应用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143000"/>
            <a:ext cx="2438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810125"/>
            <a:ext cx="63579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1266825"/>
            <a:ext cx="4003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3332164"/>
            <a:ext cx="25003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商业：根据用户位置，提供附近店铺的打折信息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社交：显示附近的其他用户；将个人位置信息共享给其他好友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地图：定位到用户所在位置，直接显示用户附近地图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工具：记录个人足迹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93525" y="236539"/>
            <a:ext cx="7719630" cy="671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使用位置定位的应用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形式</a:t>
            </a:r>
            <a:endParaRPr lang="en-US" altLang="zh-CN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获取当前地理位置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6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地理位置由设备（手机、平板）通过</a:t>
            </a:r>
            <a:r>
              <a:rPr lang="en-US" altLang="zh-CN" dirty="0" smtClean="0"/>
              <a:t>GPS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地址或者蜂窝网络获取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671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地理位置的获取方式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071939"/>
            <a:ext cx="1714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643189"/>
            <a:ext cx="17145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9" y="1979613"/>
            <a:ext cx="1633537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程序获取定位信息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7000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 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概览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2500313"/>
            <a:ext cx="1914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6" descr="08381905942659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9" y="2646364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2130426"/>
            <a:ext cx="10382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089" y="3297239"/>
            <a:ext cx="9350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右箭头 7"/>
          <p:cNvSpPr>
            <a:spLocks noChangeArrowheads="1"/>
          </p:cNvSpPr>
          <p:nvPr/>
        </p:nvSpPr>
        <p:spPr bwMode="auto">
          <a:xfrm>
            <a:off x="4595814" y="3071814"/>
            <a:ext cx="1285875" cy="225425"/>
          </a:xfrm>
          <a:prstGeom prst="rightArrow">
            <a:avLst>
              <a:gd name="adj1" fmla="val 50000"/>
              <a:gd name="adj2" fmla="val 50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右箭头 8"/>
          <p:cNvSpPr>
            <a:spLocks noChangeArrowheads="1"/>
          </p:cNvSpPr>
          <p:nvPr/>
        </p:nvSpPr>
        <p:spPr bwMode="auto">
          <a:xfrm>
            <a:off x="6953251" y="3111500"/>
            <a:ext cx="1895475" cy="185738"/>
          </a:xfrm>
          <a:prstGeom prst="rightArrow">
            <a:avLst>
              <a:gd name="adj1" fmla="val 50000"/>
              <a:gd name="adj2" fmla="val 50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5381625" y="4714876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/>
              <a:t>定位数据的获取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6881813" y="2646363"/>
            <a:ext cx="196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</a:rPr>
              <a:t>GeolocationAPI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2130426"/>
            <a:ext cx="9826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4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25650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5" descr="20100410193405-11083927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130425"/>
            <a:ext cx="91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2000251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59286" y="4008438"/>
            <a:ext cx="4268364" cy="120032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</a:rPr>
              <a:t>在访问位置信息前，浏览器都会询问用户是否共享其位置信息，以保护用户隐私。</a:t>
            </a:r>
          </a:p>
        </p:txBody>
      </p:sp>
      <p:sp>
        <p:nvSpPr>
          <p:cNvPr id="12295" name="内容占位符 10"/>
          <p:cNvSpPr>
            <a:spLocks noGrp="1"/>
          </p:cNvSpPr>
          <p:nvPr>
            <p:ph sz="quarter" idx="10"/>
          </p:nvPr>
        </p:nvSpPr>
        <p:spPr bwMode="auto">
          <a:xfrm>
            <a:off x="621493" y="1285876"/>
            <a:ext cx="9046384" cy="221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浏览器支持</a:t>
            </a:r>
          </a:p>
        </p:txBody>
      </p:sp>
      <p:sp>
        <p:nvSpPr>
          <p:cNvPr id="1229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Geolocation API 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概览</a:t>
            </a:r>
          </a:p>
        </p:txBody>
      </p:sp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6" y="2025650"/>
            <a:ext cx="9255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8742363" y="3086100"/>
            <a:ext cx="63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/>
              <a:t>IE 9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157257352</TotalTime>
  <Pages>0</Pages>
  <Words>472</Words>
  <Characters>0</Characters>
  <Application>Microsoft Office PowerPoint</Application>
  <DocSecurity>0</DocSecurity>
  <PresentationFormat>宽屏</PresentationFormat>
  <Lines>0</Lines>
  <Paragraphs>96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Britannic Bold</vt:lpstr>
      <vt:lpstr>Calibri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2656</cp:revision>
  <cp:lastPrinted>1899-12-30T00:00:00Z</cp:lastPrinted>
  <dcterms:created xsi:type="dcterms:W3CDTF">2003-05-12T10:17:00Z</dcterms:created>
  <dcterms:modified xsi:type="dcterms:W3CDTF">2017-05-19T09:21:33Z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