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notesMasterIdLst>
    <p:notesMasterId r:id="rId29"/>
  </p:notesMasterIdLst>
  <p:sldIdLst>
    <p:sldId id="894" r:id="rId2"/>
    <p:sldId id="895" r:id="rId3"/>
    <p:sldId id="896" r:id="rId4"/>
    <p:sldId id="868" r:id="rId5"/>
    <p:sldId id="870" r:id="rId6"/>
    <p:sldId id="871" r:id="rId7"/>
    <p:sldId id="888" r:id="rId8"/>
    <p:sldId id="887" r:id="rId9"/>
    <p:sldId id="872" r:id="rId10"/>
    <p:sldId id="873" r:id="rId11"/>
    <p:sldId id="897" r:id="rId12"/>
    <p:sldId id="874" r:id="rId13"/>
    <p:sldId id="875" r:id="rId14"/>
    <p:sldId id="881" r:id="rId15"/>
    <p:sldId id="882" r:id="rId16"/>
    <p:sldId id="879" r:id="rId17"/>
    <p:sldId id="880" r:id="rId18"/>
    <p:sldId id="876" r:id="rId19"/>
    <p:sldId id="898" r:id="rId20"/>
    <p:sldId id="884" r:id="rId21"/>
    <p:sldId id="886" r:id="rId22"/>
    <p:sldId id="890" r:id="rId23"/>
    <p:sldId id="889" r:id="rId24"/>
    <p:sldId id="891" r:id="rId25"/>
    <p:sldId id="892" r:id="rId26"/>
    <p:sldId id="893" r:id="rId27"/>
    <p:sldId id="899" r:id="rId28"/>
  </p:sldIdLst>
  <p:sldSz cx="12192000" cy="685800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1856" userDrawn="1">
          <p15:clr>
            <a:srgbClr val="A4A3A4"/>
          </p15:clr>
        </p15:guide>
        <p15:guide id="3" pos="74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3" autoAdjust="0"/>
  </p:normalViewPr>
  <p:slideViewPr>
    <p:cSldViewPr snapToObjects="1">
      <p:cViewPr varScale="1">
        <p:scale>
          <a:sx n="68" d="100"/>
          <a:sy n="68" d="100"/>
        </p:scale>
        <p:origin x="792" y="60"/>
      </p:cViewPr>
      <p:guideLst>
        <p:guide orient="horz" pos="1584"/>
        <p:guide pos="1856"/>
        <p:guide pos="749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0" d="100"/>
          <a:sy n="50" d="100"/>
        </p:scale>
        <p:origin x="-2772" y="-102"/>
      </p:cViewPr>
      <p:guideLst>
        <p:guide orient="horz" pos="3127"/>
        <p:guide pos="2141"/>
      </p:guideLst>
    </p:cSldViewPr>
  </p:notesViewPr>
  <p:gridSpacing cx="72033" cy="7203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BCF7AB-3BB4-4EA1-BA5A-AB2B8CB214C4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6EC75EF-E2B5-4E2B-B439-096523D57D77}">
      <dgm:prSet phldrT="[文本]" custT="1"/>
      <dgm:spPr/>
      <dgm:t>
        <a:bodyPr/>
        <a:lstStyle/>
        <a:p>
          <a:r>
            <a:rPr lang="en-US" altLang="zh-CN" sz="2000" dirty="0" smtClean="0"/>
            <a:t> </a:t>
          </a:r>
          <a:r>
            <a:rPr lang="en-US" altLang="zh-CN" sz="2400" dirty="0" smtClean="0"/>
            <a:t>LocalStorage</a:t>
          </a:r>
          <a:endParaRPr lang="zh-CN" altLang="en-US" sz="2400" dirty="0"/>
        </a:p>
      </dgm:t>
    </dgm:pt>
    <dgm:pt modelId="{70F3FDEC-3D09-4A93-9EE8-F49853431368}" type="par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81DC0D27-F40F-4B75-BF86-87EBA4C62199}" type="sibTrans" cxnId="{E39B29C4-8AC9-457E-929D-F3512C66EAFB}">
      <dgm:prSet/>
      <dgm:spPr/>
      <dgm:t>
        <a:bodyPr/>
        <a:lstStyle/>
        <a:p>
          <a:endParaRPr lang="zh-CN" altLang="en-US"/>
        </a:p>
      </dgm:t>
    </dgm:pt>
    <dgm:pt modelId="{E4E290A8-543A-4492-B3B6-EDB63659C9FE}">
      <dgm:prSet phldrT="[文本]" custT="1"/>
      <dgm:spPr/>
      <dgm:t>
        <a:bodyPr/>
        <a:lstStyle/>
        <a:p>
          <a:r>
            <a:rPr lang="en-US" altLang="zh-CN" sz="2000" dirty="0" smtClean="0"/>
            <a:t> </a:t>
          </a:r>
          <a:r>
            <a:rPr lang="en-US" altLang="zh-CN" sz="2400" dirty="0" smtClean="0"/>
            <a:t>SessionStorage</a:t>
          </a:r>
          <a:endParaRPr lang="zh-CN" altLang="en-US" sz="2400" dirty="0"/>
        </a:p>
      </dgm:t>
    </dgm:pt>
    <dgm:pt modelId="{92FB3184-518B-45E7-9B27-5EF494294173}" type="par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23E23E67-2BAE-4DA6-BBE4-36A872802725}" type="sibTrans" cxnId="{4615814C-A052-4DF9-86B1-C0B6D1E2AE04}">
      <dgm:prSet/>
      <dgm:spPr/>
      <dgm:t>
        <a:bodyPr/>
        <a:lstStyle/>
        <a:p>
          <a:endParaRPr lang="zh-CN" altLang="en-US"/>
        </a:p>
      </dgm:t>
    </dgm:pt>
    <dgm:pt modelId="{59897929-0EC4-4766-9440-32BBC3145C76}">
      <dgm:prSet custT="1"/>
      <dgm:spPr/>
      <dgm:t>
        <a:bodyPr/>
        <a:lstStyle/>
        <a:p>
          <a:r>
            <a:rPr lang="zh-CN" altLang="en-US" sz="2400" dirty="0" smtClean="0"/>
            <a:t> 对象名称：</a:t>
          </a:r>
          <a:r>
            <a:rPr lang="en-US" altLang="zh-CN" sz="2400" dirty="0" smtClean="0"/>
            <a:t>localStorage</a:t>
          </a:r>
          <a:endParaRPr lang="zh-CN" altLang="en-US" sz="2400" dirty="0"/>
        </a:p>
      </dgm:t>
    </dgm:pt>
    <dgm:pt modelId="{555C85FA-7D15-4AB9-973B-EB23D7A3EEED}" type="par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B8485136-A598-47EA-B605-62CDF836062E}" type="sibTrans" cxnId="{FEF3227F-E76D-475D-874D-42D041EF3A31}">
      <dgm:prSet/>
      <dgm:spPr/>
      <dgm:t>
        <a:bodyPr/>
        <a:lstStyle/>
        <a:p>
          <a:endParaRPr lang="zh-CN" altLang="en-US"/>
        </a:p>
      </dgm:t>
    </dgm:pt>
    <dgm:pt modelId="{A2B25A59-4E91-4A74-9D33-BCC2349782DA}">
      <dgm:prSet custT="1"/>
      <dgm:spPr/>
      <dgm:t>
        <a:bodyPr/>
        <a:lstStyle/>
        <a:p>
          <a:r>
            <a:rPr lang="zh-CN" altLang="en-US" sz="2400" dirty="0" smtClean="0"/>
            <a:t> 数据有效期：总是有效</a:t>
          </a:r>
          <a:endParaRPr lang="zh-CN" altLang="en-US" sz="2400" dirty="0"/>
        </a:p>
      </dgm:t>
    </dgm:pt>
    <dgm:pt modelId="{A5C13303-B6A1-409D-A3AF-27FF403AA136}" type="par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19633A75-FCB7-4B46-A81A-F8C0D7AF3337}" type="sibTrans" cxnId="{3FE5B549-174E-4506-BCEB-205F40D1CF50}">
      <dgm:prSet/>
      <dgm:spPr/>
      <dgm:t>
        <a:bodyPr/>
        <a:lstStyle/>
        <a:p>
          <a:endParaRPr lang="zh-CN" altLang="en-US"/>
        </a:p>
      </dgm:t>
    </dgm:pt>
    <dgm:pt modelId="{8CBD086D-5435-4776-9F0F-A29572824236}">
      <dgm:prSet custT="1"/>
      <dgm:spPr/>
      <dgm:t>
        <a:bodyPr/>
        <a:lstStyle/>
        <a:p>
          <a:r>
            <a:rPr lang="en-US" altLang="zh-CN" sz="2000" dirty="0" smtClean="0"/>
            <a:t> </a:t>
          </a:r>
          <a:r>
            <a:rPr lang="zh-CN" altLang="en-US" sz="2400" dirty="0" smtClean="0"/>
            <a:t>对象名称：</a:t>
          </a:r>
          <a:r>
            <a:rPr lang="en-US" altLang="zh-CN" sz="2400" dirty="0" smtClean="0"/>
            <a:t>sessionStorage</a:t>
          </a:r>
          <a:endParaRPr lang="zh-CN" altLang="en-US" sz="2400" dirty="0"/>
        </a:p>
      </dgm:t>
    </dgm:pt>
    <dgm:pt modelId="{30E6E5B2-F16A-4404-8794-F40A612605FA}" type="par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A14B0C72-11FB-48CF-A90B-3184CB6C2729}" type="sibTrans" cxnId="{177B9956-5402-4B8F-8CDC-187A349F80FD}">
      <dgm:prSet/>
      <dgm:spPr/>
      <dgm:t>
        <a:bodyPr/>
        <a:lstStyle/>
        <a:p>
          <a:endParaRPr lang="zh-CN" altLang="en-US"/>
        </a:p>
      </dgm:t>
    </dgm:pt>
    <dgm:pt modelId="{296E9957-F2D9-4C95-A99D-0DCB9379E5ED}">
      <dgm:prSet custT="1"/>
      <dgm:spPr/>
      <dgm:t>
        <a:bodyPr/>
        <a:lstStyle/>
        <a:p>
          <a:r>
            <a:rPr lang="en-US" altLang="zh-CN" sz="2400" dirty="0" smtClean="0"/>
            <a:t> </a:t>
          </a:r>
          <a:r>
            <a:rPr lang="zh-CN" altLang="en-US" sz="2400" dirty="0" smtClean="0"/>
            <a:t>数据有效期：会话周期（浏览器关闭则失效）</a:t>
          </a:r>
          <a:endParaRPr lang="zh-CN" altLang="en-US" sz="2400" dirty="0"/>
        </a:p>
      </dgm:t>
    </dgm:pt>
    <dgm:pt modelId="{25AAFB6C-1767-456E-A6DD-9B5220AA4AB0}" type="parTrans" cxnId="{CEA00481-B8A1-4744-B422-66CEEC0465DC}">
      <dgm:prSet/>
      <dgm:spPr/>
      <dgm:t>
        <a:bodyPr/>
        <a:lstStyle/>
        <a:p>
          <a:endParaRPr lang="zh-CN" altLang="en-US"/>
        </a:p>
      </dgm:t>
    </dgm:pt>
    <dgm:pt modelId="{F91B41B8-5D8E-4B1B-9FF8-7D1570147FD7}" type="sibTrans" cxnId="{CEA00481-B8A1-4744-B422-66CEEC0465DC}">
      <dgm:prSet/>
      <dgm:spPr/>
      <dgm:t>
        <a:bodyPr/>
        <a:lstStyle/>
        <a:p>
          <a:endParaRPr lang="zh-CN" altLang="en-US"/>
        </a:p>
      </dgm:t>
    </dgm:pt>
    <dgm:pt modelId="{E576E3E1-8ADF-4C16-9419-BD0FF2F09F03}" type="pres">
      <dgm:prSet presAssocID="{67BCF7AB-3BB4-4EA1-BA5A-AB2B8CB214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AED326B-F7FB-4765-9ECC-945FF66DC954}" type="pres">
      <dgm:prSet presAssocID="{46EC75EF-E2B5-4E2B-B439-096523D57D77}" presName="parentLin" presStyleCnt="0"/>
      <dgm:spPr/>
    </dgm:pt>
    <dgm:pt modelId="{9FDF8F93-EC8D-4FB3-8656-C9585B7872F1}" type="pres">
      <dgm:prSet presAssocID="{46EC75EF-E2B5-4E2B-B439-096523D57D7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DBFAC97-E3C6-4358-9D2B-D7484F4DCDC8}" type="pres">
      <dgm:prSet presAssocID="{46EC75EF-E2B5-4E2B-B439-096523D57D7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4EBAB2-29E5-47F4-B945-8484D6A290F3}" type="pres">
      <dgm:prSet presAssocID="{46EC75EF-E2B5-4E2B-B439-096523D57D77}" presName="negativeSpace" presStyleCnt="0"/>
      <dgm:spPr/>
    </dgm:pt>
    <dgm:pt modelId="{12684FB5-5185-48AA-B863-6D8D24487E1F}" type="pres">
      <dgm:prSet presAssocID="{46EC75EF-E2B5-4E2B-B439-096523D57D77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3A5402-D82B-4B38-B985-DD0737F8B730}" type="pres">
      <dgm:prSet presAssocID="{81DC0D27-F40F-4B75-BF86-87EBA4C62199}" presName="spaceBetweenRectangles" presStyleCnt="0"/>
      <dgm:spPr/>
    </dgm:pt>
    <dgm:pt modelId="{25CED406-0738-4629-A9C3-E5AB451C6B54}" type="pres">
      <dgm:prSet presAssocID="{E4E290A8-543A-4492-B3B6-EDB63659C9FE}" presName="parentLin" presStyleCnt="0"/>
      <dgm:spPr/>
    </dgm:pt>
    <dgm:pt modelId="{65F1AECB-038B-4A35-9B24-0C3D4035424E}" type="pres">
      <dgm:prSet presAssocID="{E4E290A8-543A-4492-B3B6-EDB63659C9FE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7EB9384-53DA-459D-8548-F6F4F961990F}" type="pres">
      <dgm:prSet presAssocID="{E4E290A8-543A-4492-B3B6-EDB63659C9F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957623-3A01-4650-BA06-B2189C22FF92}" type="pres">
      <dgm:prSet presAssocID="{E4E290A8-543A-4492-B3B6-EDB63659C9FE}" presName="negativeSpace" presStyleCnt="0"/>
      <dgm:spPr/>
    </dgm:pt>
    <dgm:pt modelId="{A780705E-41E8-416D-959F-31FAF66454B6}" type="pres">
      <dgm:prSet presAssocID="{E4E290A8-543A-4492-B3B6-EDB63659C9FE}" presName="childText" presStyleLbl="conFgAcc1" presStyleIdx="1" presStyleCnt="2" custLinFactY="11504" custLinFactNeighborX="-338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9CAE03-D8F8-450A-9E7C-DA51B678DF0A}" type="presOf" srcId="{296E9957-F2D9-4C95-A99D-0DCB9379E5ED}" destId="{A780705E-41E8-416D-959F-31FAF66454B6}" srcOrd="0" destOrd="1" presId="urn:microsoft.com/office/officeart/2005/8/layout/list1"/>
    <dgm:cxn modelId="{3FE5B549-174E-4506-BCEB-205F40D1CF50}" srcId="{46EC75EF-E2B5-4E2B-B439-096523D57D77}" destId="{A2B25A59-4E91-4A74-9D33-BCC2349782DA}" srcOrd="1" destOrd="0" parTransId="{A5C13303-B6A1-409D-A3AF-27FF403AA136}" sibTransId="{19633A75-FCB7-4B46-A81A-F8C0D7AF3337}"/>
    <dgm:cxn modelId="{BC746FF0-8485-4360-AC40-27B6A6930476}" type="presOf" srcId="{E4E290A8-543A-4492-B3B6-EDB63659C9FE}" destId="{77EB9384-53DA-459D-8548-F6F4F961990F}" srcOrd="1" destOrd="0" presId="urn:microsoft.com/office/officeart/2005/8/layout/list1"/>
    <dgm:cxn modelId="{177B9956-5402-4B8F-8CDC-187A349F80FD}" srcId="{E4E290A8-543A-4492-B3B6-EDB63659C9FE}" destId="{8CBD086D-5435-4776-9F0F-A29572824236}" srcOrd="0" destOrd="0" parTransId="{30E6E5B2-F16A-4404-8794-F40A612605FA}" sibTransId="{A14B0C72-11FB-48CF-A90B-3184CB6C2729}"/>
    <dgm:cxn modelId="{FEF3227F-E76D-475D-874D-42D041EF3A31}" srcId="{46EC75EF-E2B5-4E2B-B439-096523D57D77}" destId="{59897929-0EC4-4766-9440-32BBC3145C76}" srcOrd="0" destOrd="0" parTransId="{555C85FA-7D15-4AB9-973B-EB23D7A3EEED}" sibTransId="{B8485136-A598-47EA-B605-62CDF836062E}"/>
    <dgm:cxn modelId="{E39B29C4-8AC9-457E-929D-F3512C66EAFB}" srcId="{67BCF7AB-3BB4-4EA1-BA5A-AB2B8CB214C4}" destId="{46EC75EF-E2B5-4E2B-B439-096523D57D77}" srcOrd="0" destOrd="0" parTransId="{70F3FDEC-3D09-4A93-9EE8-F49853431368}" sibTransId="{81DC0D27-F40F-4B75-BF86-87EBA4C62199}"/>
    <dgm:cxn modelId="{43CCA579-7D45-4593-BD91-26354261D764}" type="presOf" srcId="{A2B25A59-4E91-4A74-9D33-BCC2349782DA}" destId="{12684FB5-5185-48AA-B863-6D8D24487E1F}" srcOrd="0" destOrd="1" presId="urn:microsoft.com/office/officeart/2005/8/layout/list1"/>
    <dgm:cxn modelId="{0E9FDE2B-C7D3-4621-A37A-55B5F22F6586}" type="presOf" srcId="{46EC75EF-E2B5-4E2B-B439-096523D57D77}" destId="{8DBFAC97-E3C6-4358-9D2B-D7484F4DCDC8}" srcOrd="1" destOrd="0" presId="urn:microsoft.com/office/officeart/2005/8/layout/list1"/>
    <dgm:cxn modelId="{961D8148-B9E2-4B68-9A7F-3EE0228E923A}" type="presOf" srcId="{E4E290A8-543A-4492-B3B6-EDB63659C9FE}" destId="{65F1AECB-038B-4A35-9B24-0C3D4035424E}" srcOrd="0" destOrd="0" presId="urn:microsoft.com/office/officeart/2005/8/layout/list1"/>
    <dgm:cxn modelId="{FBD73970-D698-45AF-9714-C4463C000212}" type="presOf" srcId="{67BCF7AB-3BB4-4EA1-BA5A-AB2B8CB214C4}" destId="{E576E3E1-8ADF-4C16-9419-BD0FF2F09F03}" srcOrd="0" destOrd="0" presId="urn:microsoft.com/office/officeart/2005/8/layout/list1"/>
    <dgm:cxn modelId="{525E546F-FD49-41E3-B4B4-1FA8B11CC77F}" type="presOf" srcId="{8CBD086D-5435-4776-9F0F-A29572824236}" destId="{A780705E-41E8-416D-959F-31FAF66454B6}" srcOrd="0" destOrd="0" presId="urn:microsoft.com/office/officeart/2005/8/layout/list1"/>
    <dgm:cxn modelId="{4615814C-A052-4DF9-86B1-C0B6D1E2AE04}" srcId="{67BCF7AB-3BB4-4EA1-BA5A-AB2B8CB214C4}" destId="{E4E290A8-543A-4492-B3B6-EDB63659C9FE}" srcOrd="1" destOrd="0" parTransId="{92FB3184-518B-45E7-9B27-5EF494294173}" sibTransId="{23E23E67-2BAE-4DA6-BBE4-36A872802725}"/>
    <dgm:cxn modelId="{CEA00481-B8A1-4744-B422-66CEEC0465DC}" srcId="{E4E290A8-543A-4492-B3B6-EDB63659C9FE}" destId="{296E9957-F2D9-4C95-A99D-0DCB9379E5ED}" srcOrd="1" destOrd="0" parTransId="{25AAFB6C-1767-456E-A6DD-9B5220AA4AB0}" sibTransId="{F91B41B8-5D8E-4B1B-9FF8-7D1570147FD7}"/>
    <dgm:cxn modelId="{582208FB-1F90-4F10-8F40-7B6A4A9EF950}" type="presOf" srcId="{59897929-0EC4-4766-9440-32BBC3145C76}" destId="{12684FB5-5185-48AA-B863-6D8D24487E1F}" srcOrd="0" destOrd="0" presId="urn:microsoft.com/office/officeart/2005/8/layout/list1"/>
    <dgm:cxn modelId="{F9297DB6-28CE-4AC4-843A-F27C2ADB86D3}" type="presOf" srcId="{46EC75EF-E2B5-4E2B-B439-096523D57D77}" destId="{9FDF8F93-EC8D-4FB3-8656-C9585B7872F1}" srcOrd="0" destOrd="0" presId="urn:microsoft.com/office/officeart/2005/8/layout/list1"/>
    <dgm:cxn modelId="{09573CD3-0C41-4510-96DB-23228A6E0AB5}" type="presParOf" srcId="{E576E3E1-8ADF-4C16-9419-BD0FF2F09F03}" destId="{CAED326B-F7FB-4765-9ECC-945FF66DC954}" srcOrd="0" destOrd="0" presId="urn:microsoft.com/office/officeart/2005/8/layout/list1"/>
    <dgm:cxn modelId="{6476D2F7-E15D-41C0-814F-C4FF9614BAA6}" type="presParOf" srcId="{CAED326B-F7FB-4765-9ECC-945FF66DC954}" destId="{9FDF8F93-EC8D-4FB3-8656-C9585B7872F1}" srcOrd="0" destOrd="0" presId="urn:microsoft.com/office/officeart/2005/8/layout/list1"/>
    <dgm:cxn modelId="{EDF8A4DB-5D0F-407E-A147-B9ABAA180532}" type="presParOf" srcId="{CAED326B-F7FB-4765-9ECC-945FF66DC954}" destId="{8DBFAC97-E3C6-4358-9D2B-D7484F4DCDC8}" srcOrd="1" destOrd="0" presId="urn:microsoft.com/office/officeart/2005/8/layout/list1"/>
    <dgm:cxn modelId="{D7C5ADB4-F01A-4CE9-A949-286EAC04ABA6}" type="presParOf" srcId="{E576E3E1-8ADF-4C16-9419-BD0FF2F09F03}" destId="{3A4EBAB2-29E5-47F4-B945-8484D6A290F3}" srcOrd="1" destOrd="0" presId="urn:microsoft.com/office/officeart/2005/8/layout/list1"/>
    <dgm:cxn modelId="{CF94D898-2E4E-400B-B358-BBFA5228C560}" type="presParOf" srcId="{E576E3E1-8ADF-4C16-9419-BD0FF2F09F03}" destId="{12684FB5-5185-48AA-B863-6D8D24487E1F}" srcOrd="2" destOrd="0" presId="urn:microsoft.com/office/officeart/2005/8/layout/list1"/>
    <dgm:cxn modelId="{45AF09FE-F248-4B8B-8A17-2FA1B529866B}" type="presParOf" srcId="{E576E3E1-8ADF-4C16-9419-BD0FF2F09F03}" destId="{E53A5402-D82B-4B38-B985-DD0737F8B730}" srcOrd="3" destOrd="0" presId="urn:microsoft.com/office/officeart/2005/8/layout/list1"/>
    <dgm:cxn modelId="{10CB3D4C-E570-4233-8EFF-0CD1AC5A7207}" type="presParOf" srcId="{E576E3E1-8ADF-4C16-9419-BD0FF2F09F03}" destId="{25CED406-0738-4629-A9C3-E5AB451C6B54}" srcOrd="4" destOrd="0" presId="urn:microsoft.com/office/officeart/2005/8/layout/list1"/>
    <dgm:cxn modelId="{B3BE07FA-114F-44CD-8F33-9061FCAA226B}" type="presParOf" srcId="{25CED406-0738-4629-A9C3-E5AB451C6B54}" destId="{65F1AECB-038B-4A35-9B24-0C3D4035424E}" srcOrd="0" destOrd="0" presId="urn:microsoft.com/office/officeart/2005/8/layout/list1"/>
    <dgm:cxn modelId="{2A5C2176-CB59-4CB4-BBE2-A0D476284AEF}" type="presParOf" srcId="{25CED406-0738-4629-A9C3-E5AB451C6B54}" destId="{77EB9384-53DA-459D-8548-F6F4F961990F}" srcOrd="1" destOrd="0" presId="urn:microsoft.com/office/officeart/2005/8/layout/list1"/>
    <dgm:cxn modelId="{470FCEAF-281B-4283-8E24-83B843D7E4F4}" type="presParOf" srcId="{E576E3E1-8ADF-4C16-9419-BD0FF2F09F03}" destId="{D8957623-3A01-4650-BA06-B2189C22FF92}" srcOrd="5" destOrd="0" presId="urn:microsoft.com/office/officeart/2005/8/layout/list1"/>
    <dgm:cxn modelId="{F36763E2-C7E9-4ED1-B92A-BBB490EF29AC}" type="presParOf" srcId="{E576E3E1-8ADF-4C16-9419-BD0FF2F09F03}" destId="{A780705E-41E8-416D-959F-31FAF66454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84FB5-5185-48AA-B863-6D8D24487E1F}">
      <dsp:nvSpPr>
        <dsp:cNvPr id="0" name=""/>
        <dsp:cNvSpPr/>
      </dsp:nvSpPr>
      <dsp:spPr>
        <a:xfrm>
          <a:off x="0" y="328569"/>
          <a:ext cx="6215106" cy="142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361" tIns="458216" rIns="48236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对象名称：</a:t>
          </a:r>
          <a:r>
            <a:rPr lang="en-US" altLang="zh-CN" sz="2400" kern="1200" dirty="0" smtClean="0"/>
            <a:t>localStorage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 数据有效期：总是有效</a:t>
          </a:r>
          <a:endParaRPr lang="zh-CN" altLang="en-US" sz="2400" kern="1200" dirty="0"/>
        </a:p>
      </dsp:txBody>
      <dsp:txXfrm>
        <a:off x="0" y="328569"/>
        <a:ext cx="6215106" cy="1420650"/>
      </dsp:txXfrm>
    </dsp:sp>
    <dsp:sp modelId="{8DBFAC97-E3C6-4358-9D2B-D7484F4DCDC8}">
      <dsp:nvSpPr>
        <dsp:cNvPr id="0" name=""/>
        <dsp:cNvSpPr/>
      </dsp:nvSpPr>
      <dsp:spPr>
        <a:xfrm>
          <a:off x="310755" y="3849"/>
          <a:ext cx="4350574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441" tIns="0" rIns="16444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 </a:t>
          </a:r>
          <a:r>
            <a:rPr lang="en-US" altLang="zh-CN" sz="2400" kern="1200" dirty="0" smtClean="0"/>
            <a:t>LocalStorage</a:t>
          </a:r>
          <a:endParaRPr lang="zh-CN" altLang="en-US" sz="2400" kern="1200" dirty="0"/>
        </a:p>
      </dsp:txBody>
      <dsp:txXfrm>
        <a:off x="342458" y="35552"/>
        <a:ext cx="4287168" cy="586034"/>
      </dsp:txXfrm>
    </dsp:sp>
    <dsp:sp modelId="{A780705E-41E8-416D-959F-31FAF66454B6}">
      <dsp:nvSpPr>
        <dsp:cNvPr id="0" name=""/>
        <dsp:cNvSpPr/>
      </dsp:nvSpPr>
      <dsp:spPr>
        <a:xfrm>
          <a:off x="0" y="2196589"/>
          <a:ext cx="6215106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16161392"/>
              <a:satOff val="-19285"/>
              <a:lumOff val="-9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82361" tIns="458216" rIns="48236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 </a:t>
          </a:r>
          <a:r>
            <a:rPr lang="zh-CN" altLang="en-US" sz="2400" kern="1200" dirty="0" smtClean="0"/>
            <a:t>对象名称：</a:t>
          </a:r>
          <a:r>
            <a:rPr lang="en-US" altLang="zh-CN" sz="2400" kern="1200" dirty="0" smtClean="0"/>
            <a:t>sessionStorage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 </a:t>
          </a:r>
          <a:r>
            <a:rPr lang="zh-CN" altLang="en-US" sz="2400" kern="1200" dirty="0" smtClean="0"/>
            <a:t>数据有效期：会话周期（浏览器关闭则失效）</a:t>
          </a:r>
          <a:endParaRPr lang="zh-CN" altLang="en-US" sz="2400" kern="1200" dirty="0"/>
        </a:p>
      </dsp:txBody>
      <dsp:txXfrm>
        <a:off x="0" y="2196589"/>
        <a:ext cx="6215106" cy="1732500"/>
      </dsp:txXfrm>
    </dsp:sp>
    <dsp:sp modelId="{77EB9384-53DA-459D-8548-F6F4F961990F}">
      <dsp:nvSpPr>
        <dsp:cNvPr id="0" name=""/>
        <dsp:cNvSpPr/>
      </dsp:nvSpPr>
      <dsp:spPr>
        <a:xfrm>
          <a:off x="310755" y="1868020"/>
          <a:ext cx="4350574" cy="649440"/>
        </a:xfrm>
        <a:prstGeom prst="roundRect">
          <a:avLst/>
        </a:prstGeom>
        <a:gradFill rotWithShape="0">
          <a:gsLst>
            <a:gs pos="0">
              <a:schemeClr val="accent2">
                <a:hueOff val="16161392"/>
                <a:satOff val="-19285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61392"/>
                <a:satOff val="-19285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61392"/>
                <a:satOff val="-19285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4441" tIns="0" rIns="164441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 </a:t>
          </a:r>
          <a:r>
            <a:rPr lang="en-US" altLang="zh-CN" sz="2400" kern="1200" dirty="0" smtClean="0"/>
            <a:t>SessionStorage</a:t>
          </a:r>
          <a:endParaRPr lang="zh-CN" altLang="en-US" sz="2400" kern="1200" dirty="0"/>
        </a:p>
      </dsp:txBody>
      <dsp:txXfrm>
        <a:off x="342458" y="1899723"/>
        <a:ext cx="4287168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 smtClean="0"/>
              <a:t>                                                   </a:t>
            </a:r>
          </a:p>
          <a:p>
            <a:pPr lvl="1"/>
            <a:r>
              <a:rPr lang="zh-CN" altLang="zh-CN" noProof="0" smtClean="0"/>
              <a:t>               </a:t>
            </a:r>
          </a:p>
          <a:p>
            <a:pPr lvl="2"/>
            <a:r>
              <a:rPr lang="zh-CN" altLang="zh-CN" noProof="0" smtClean="0"/>
              <a:t>                </a:t>
            </a:r>
          </a:p>
          <a:p>
            <a:pPr lvl="3"/>
            <a:r>
              <a:rPr lang="zh-CN" altLang="zh-CN" noProof="0" smtClean="0"/>
              <a:t>                </a:t>
            </a:r>
          </a:p>
          <a:p>
            <a:pPr lvl="4"/>
            <a:r>
              <a:rPr lang="zh-CN" altLang="zh-CN" noProof="0" smtClean="0"/>
              <a:t>             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C66E3494-BFDE-4734-906A-7B38801EE2DF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21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7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0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2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9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0"/>
            <a:ext cx="10325100" cy="68834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2" y="2606677"/>
            <a:ext cx="6144684" cy="1114424"/>
          </a:xfrm>
        </p:spPr>
        <p:txBody>
          <a:bodyPr/>
          <a:lstStyle>
            <a:lvl1pPr algn="ctr">
              <a:lnSpc>
                <a:spcPct val="120000"/>
              </a:lnSpc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933826"/>
            <a:ext cx="6047317" cy="431279"/>
          </a:xfrm>
        </p:spPr>
        <p:txBody>
          <a:bodyPr/>
          <a:lstStyle>
            <a:lvl1pPr marL="0" indent="0" algn="ctr">
              <a:buFontTx/>
              <a:buNone/>
              <a:defRPr sz="1865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8F7D-8A22-45C0-87F5-CF89D3B4DF7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6214" y="399245"/>
            <a:ext cx="1867437" cy="12621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69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936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2162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6309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7432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5992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7333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6092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5793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0885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30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403797"/>
            <a:ext cx="9791700" cy="3899003"/>
          </a:xfrm>
        </p:spPr>
        <p:txBody>
          <a:bodyPr/>
          <a:lstStyle>
            <a:lvl1pPr marL="285750" indent="-285750">
              <a:buClrTx/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0" indent="0">
              <a:buFontTx/>
              <a:buNone/>
              <a:defRPr sz="18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8F7D-8A22-45C0-87F5-CF89D3B4DF7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4195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148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3452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3243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0636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71208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4645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2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8800" y="1519707"/>
            <a:ext cx="3877200" cy="3685893"/>
          </a:xfrm>
        </p:spPr>
        <p:txBody>
          <a:bodyPr/>
          <a:lstStyle>
            <a:lvl1pPr marL="0" indent="0" defTabSz="492125">
              <a:buFontTx/>
              <a:buNone/>
              <a:tabLst>
                <a:tab pos="266700" algn="l"/>
                <a:tab pos="984250" algn="l"/>
              </a:tabLst>
              <a:defRPr sz="2400">
                <a:solidFill>
                  <a:srgbClr val="000000"/>
                </a:solidFill>
              </a:defRPr>
            </a:lvl1pPr>
            <a:lvl2pPr marL="720090" indent="0">
              <a:spcBef>
                <a:spcPts val="0"/>
              </a:spcBef>
              <a:buFontTx/>
              <a:buNone/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14800" y="1519707"/>
            <a:ext cx="3877200" cy="3685893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000000"/>
                </a:solidFill>
              </a:defRPr>
            </a:lvl1pPr>
            <a:lvl2pPr marL="539750" indent="0" defTabSz="-635">
              <a:spcBef>
                <a:spcPts val="0"/>
              </a:spcBef>
              <a:buFontTx/>
              <a:buNone/>
              <a:tabLst>
                <a:tab pos="899795" algn="l"/>
              </a:tabLst>
              <a:defRPr sz="2000">
                <a:solidFill>
                  <a:srgbClr val="000000"/>
                </a:solidFill>
              </a:defRPr>
            </a:lvl2pPr>
            <a:lvl3pPr marL="914400" indent="0">
              <a:buFontTx/>
              <a:buNone/>
              <a:defRPr sz="1800">
                <a:solidFill>
                  <a:srgbClr val="000000"/>
                </a:solidFill>
              </a:defRPr>
            </a:lvl3pPr>
            <a:lvl4pPr marL="1371600" indent="0">
              <a:buFontTx/>
              <a:buNone/>
              <a:defRPr sz="1800">
                <a:solidFill>
                  <a:srgbClr val="000000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8F7D-8A22-45C0-87F5-CF89D3B4DF7F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1862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60000" y="2451600"/>
            <a:ext cx="4888800" cy="957600"/>
          </a:xfrm>
          <a:solidFill>
            <a:schemeClr val="accent1"/>
          </a:solidFill>
        </p:spPr>
        <p:txBody>
          <a:bodyPr/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平行四边形 3"/>
          <p:cNvSpPr>
            <a:spLocks noChangeArrowheads="1"/>
          </p:cNvSpPr>
          <p:nvPr/>
        </p:nvSpPr>
        <p:spPr bwMode="auto">
          <a:xfrm>
            <a:off x="2779713" y="3460750"/>
            <a:ext cx="6402387" cy="336550"/>
          </a:xfrm>
          <a:prstGeom prst="parallelogram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425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8F7D-8A22-45C0-87F5-CF89D3B4DF7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15155" y="553792"/>
            <a:ext cx="7856113" cy="8628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22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78F7D-8A22-45C0-87F5-CF89D3B4DF7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276" y="476518"/>
            <a:ext cx="7817476" cy="1094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49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037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22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837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1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09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1"/>
          <a:stretch>
            <a:fillRect/>
          </a:stretch>
        </p:blipFill>
        <p:spPr>
          <a:xfrm>
            <a:off x="6807200" y="0"/>
            <a:ext cx="53848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174625"/>
            <a:ext cx="9791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599" y="1196975"/>
            <a:ext cx="9791700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A14F-DE9C-4D83-8C58-D4C03BB9FF78}" type="datetimeFigureOut">
              <a:rPr lang="zh-CN" altLang="en-US" smtClean="0"/>
              <a:t>2017/5/19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8F7D-8A22-45C0-87F5-CF89D3B4DF7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pic>
        <p:nvPicPr>
          <p:cNvPr id="8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1" y="9667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79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  <p:sldLayoutId id="2147483914" r:id="rId18"/>
    <p:sldLayoutId id="2147483915" r:id="rId19"/>
    <p:sldLayoutId id="2147483916" r:id="rId20"/>
    <p:sldLayoutId id="2147483917" r:id="rId21"/>
    <p:sldLayoutId id="2147483918" r:id="rId22"/>
    <p:sldLayoutId id="2147483919" r:id="rId23"/>
    <p:sldLayoutId id="2147483920" r:id="rId24"/>
    <p:sldLayoutId id="2147483921" r:id="rId25"/>
    <p:sldLayoutId id="2147483922" r:id="rId26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376AD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76AD"/>
          </a:solidFill>
          <a:latin typeface="Britannic Bold" pitchFamily="34" charset="0"/>
          <a:ea typeface="微软雅黑" panose="020B0503020204020204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  <a:cs typeface="宋体" panose="02010600030101010101" pitchFamily="2" charset="-122"/>
        </a:defRPr>
      </a:lvl9pPr>
    </p:titleStyle>
    <p:bodyStyle>
      <a:lvl1pPr marL="482600" indent="-482600" algn="l" rtl="0" eaLnBrk="1" fontAlgn="base" hangingPunct="1">
        <a:spcBef>
          <a:spcPts val="300"/>
        </a:spcBef>
        <a:spcAft>
          <a:spcPts val="300"/>
        </a:spcAft>
        <a:buClr>
          <a:schemeClr val="accent1">
            <a:lumMod val="75000"/>
          </a:schemeClr>
        </a:buClr>
        <a:buSzPct val="110000"/>
        <a:buFontTx/>
        <a:buBlip>
          <a:blip r:embed="rId3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2600" indent="-4826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Calibri" panose="020F0502020204030204" charset="0"/>
        <a:buChar char=" "/>
        <a:defRPr sz="16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720090" indent="-228600" algn="l" rtl="0" eaLnBrk="1" fontAlgn="base" hangingPunct="1">
        <a:spcBef>
          <a:spcPts val="300"/>
        </a:spcBef>
        <a:spcAft>
          <a:spcPts val="30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99795" indent="-228600" algn="l" rtl="0" eaLnBrk="1" fontAlgn="base" hangingPunct="1">
        <a:spcBef>
          <a:spcPts val="300"/>
        </a:spcBef>
        <a:spcAft>
          <a:spcPts val="300"/>
        </a:spcAft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228600" algn="l" rtl="0" eaLnBrk="1" fontAlgn="base" hangingPunct="1">
        <a:spcBef>
          <a:spcPts val="300"/>
        </a:spcBef>
        <a:spcAft>
          <a:spcPts val="300"/>
        </a:spcAft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indent="-228600" algn="l" defTabSz="913765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>
          <a:xfrm>
            <a:off x="474665" y="2163765"/>
            <a:ext cx="6144684" cy="1114424"/>
          </a:xfrm>
        </p:spPr>
        <p:txBody>
          <a:bodyPr>
            <a:noAutofit/>
          </a:bodyPr>
          <a:lstStyle/>
          <a:p>
            <a:r>
              <a:rPr lang="da-DK" altLang="zh-CN" sz="6000" dirty="0" smtClean="0"/>
              <a:t>H5</a:t>
            </a:r>
            <a:r>
              <a:rPr lang="zh-CN" altLang="en-US" sz="6000" dirty="0" smtClean="0"/>
              <a:t>方向基础课</a:t>
            </a:r>
            <a:endParaRPr lang="zh-CN" sz="6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31800" y="3933826"/>
            <a:ext cx="6047317" cy="609599"/>
          </a:xfrm>
        </p:spPr>
        <p:txBody>
          <a:bodyPr>
            <a:noAutofit/>
          </a:bodyPr>
          <a:lstStyle/>
          <a:p>
            <a:r>
              <a:rPr lang="zh-CN" altLang="en-US" sz="4000" dirty="0" smtClean="0">
                <a:solidFill>
                  <a:srgbClr val="000000"/>
                </a:solidFill>
              </a:rPr>
              <a:t>第七章 </a:t>
            </a:r>
            <a:r>
              <a:rPr lang="en-US" altLang="zh-CN" sz="4000" dirty="0" smtClean="0">
                <a:solidFill>
                  <a:srgbClr val="000000"/>
                </a:solidFill>
              </a:rPr>
              <a:t>Web</a:t>
            </a:r>
            <a:r>
              <a:rPr lang="zh-CN" altLang="en-US" sz="4000" dirty="0">
                <a:solidFill>
                  <a:srgbClr val="000000"/>
                </a:solidFill>
              </a:rPr>
              <a:t>存储</a:t>
            </a:r>
          </a:p>
          <a:p>
            <a:endParaRPr lang="zh-C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7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6" y="1142999"/>
            <a:ext cx="10372752" cy="5527485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存储提供两种存储机制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err="1" smtClean="0"/>
              <a:t>LocalStorage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将数据保存在客户端本地的硬件设备中，即使浏览器被关闭了，该数据仍然存在，下次打开浏览器访问网站时仍然可以继续使用。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400" dirty="0" smtClean="0"/>
              <a:t>Session Storage</a:t>
            </a:r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将数据保存在</a:t>
            </a:r>
            <a:r>
              <a:rPr lang="en-US" altLang="zh-CN" sz="2400" dirty="0"/>
              <a:t>session</a:t>
            </a:r>
            <a:r>
              <a:rPr lang="zh-CN" altLang="en-US" sz="2400" dirty="0"/>
              <a:t>对象中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session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指用户在浏览某个网站时，从进入网站到浏览器关闭所经过的这段</a:t>
            </a:r>
            <a:r>
              <a:rPr lang="zh-CN" altLang="en-US" sz="2400" dirty="0" smtClean="0"/>
              <a:t>时间。</a:t>
            </a:r>
            <a:r>
              <a:rPr lang="en-US" altLang="zh-CN" sz="2400" dirty="0"/>
              <a:t>Session</a:t>
            </a:r>
            <a:r>
              <a:rPr lang="zh-CN" altLang="en-US" sz="2400" dirty="0"/>
              <a:t>对象可以用来保存在这段时间内所要求保存在任何数据。</a:t>
            </a:r>
          </a:p>
          <a:p>
            <a:pPr lvl="2">
              <a:lnSpc>
                <a:spcPct val="150000"/>
              </a:lnSpc>
            </a:pPr>
            <a:endParaRPr lang="zh-CN" altLang="en-US" sz="2000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24" y="236539"/>
            <a:ext cx="757556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存储简介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7756" y="6022188"/>
            <a:ext cx="9580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sessionStorage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为临时保存，而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localStorage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</a:rPr>
              <a:t>为永久保存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06562" y="2314578"/>
            <a:ext cx="1919642" cy="1314449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b="1" dirty="0" smtClean="0">
                <a:solidFill>
                  <a:srgbClr val="FFFFFF"/>
                </a:solidFill>
                <a:latin typeface="+mn-lt"/>
                <a:ea typeface="+mn-ea"/>
              </a:rPr>
              <a:t>02</a:t>
            </a:r>
            <a:endParaRPr lang="zh-CN" altLang="en-US" sz="7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14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40392" y="2598739"/>
            <a:ext cx="7109786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6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 err="1" smtClean="0">
                <a:solidFill>
                  <a:schemeClr val="tx1"/>
                </a:solidFill>
                <a:latin typeface="+mn-lt"/>
                <a:ea typeface="+mn-ea"/>
              </a:rPr>
              <a:t>LocalStorage</a:t>
            </a:r>
            <a:r>
              <a:rPr lang="zh-CN" altLang="en-US" sz="5400" dirty="0">
                <a:solidFill>
                  <a:schemeClr val="tx1"/>
                </a:solidFill>
                <a:latin typeface="+mn-lt"/>
                <a:ea typeface="+mn-ea"/>
              </a:rPr>
              <a:t>使用</a:t>
            </a:r>
            <a:r>
              <a:rPr lang="zh-CN" altLang="en-US" sz="5400" dirty="0" smtClean="0">
                <a:solidFill>
                  <a:schemeClr val="tx1"/>
                </a:solidFill>
                <a:latin typeface="+mn-lt"/>
                <a:ea typeface="+mn-ea"/>
              </a:rPr>
              <a:t>方法</a:t>
            </a:r>
            <a:endParaRPr lang="zh-CN" altLang="en-US" sz="5400" dirty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20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143000"/>
            <a:ext cx="8686218" cy="37401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数据的组织形式：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“键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值”对的方式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 Storage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用法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753" y="3034283"/>
            <a:ext cx="1837147" cy="184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19" y="1420371"/>
            <a:ext cx="2891558" cy="177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4838075" y="3187870"/>
            <a:ext cx="2589018" cy="1090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400" dirty="0">
                <a:solidFill>
                  <a:schemeClr val="bg1"/>
                </a:solidFill>
              </a:rPr>
              <a:t>Key : “view”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Value : “67”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53044" y="2510336"/>
            <a:ext cx="16353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800" dirty="0"/>
              <a:t>Web</a:t>
            </a:r>
            <a:r>
              <a:rPr lang="zh-CN" altLang="en-US" sz="2800" dirty="0"/>
              <a:t>存储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6888363" y="2729674"/>
            <a:ext cx="937051" cy="30460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3699588" y="3915139"/>
            <a:ext cx="1018920" cy="21712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3525" y="4943744"/>
            <a:ext cx="10300718" cy="17235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/>
              <a:t>HTML5</a:t>
            </a:r>
            <a:r>
              <a:rPr lang="zh-CN" altLang="en-US" sz="2400" dirty="0"/>
              <a:t>存储是基于键值</a:t>
            </a:r>
            <a:r>
              <a:rPr lang="zh-CN" altLang="en-US" sz="2400" dirty="0" smtClean="0"/>
              <a:t>对的</a:t>
            </a:r>
            <a:r>
              <a:rPr lang="zh-CN" altLang="en-US" sz="2400" dirty="0"/>
              <a:t>形式存储的，每个键值对称为一个项（</a:t>
            </a:r>
            <a:r>
              <a:rPr lang="en-US" altLang="zh-CN" sz="2400" dirty="0"/>
              <a:t>item</a:t>
            </a:r>
            <a:r>
              <a:rPr lang="zh-CN" altLang="en-US" sz="2400" dirty="0"/>
              <a:t>）。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 smtClean="0"/>
              <a:t>存储</a:t>
            </a:r>
            <a:r>
              <a:rPr lang="zh-CN" altLang="en-US" sz="2400" dirty="0"/>
              <a:t>和检索数据都是通过指定的键名，键名的类型是字符串类型。值可以是包括字符串、布尔值、整数，或者浮点数在内的任意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支持的类型。但是，最终数据是以字符串类型存储的。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568566" y="1195977"/>
            <a:ext cx="9849413" cy="5527485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/>
            <a:r>
              <a:rPr lang="en-US" altLang="zh-CN" dirty="0" smtClean="0"/>
              <a:t>Web Storage API</a:t>
            </a:r>
          </a:p>
          <a:p>
            <a:pPr marL="432000">
              <a:buFont typeface="Arial" panose="020B0604020202020204" pitchFamily="34" charset="0"/>
              <a:buNone/>
            </a:pPr>
            <a:r>
              <a:rPr lang="en-US" altLang="zh-CN" dirty="0" smtClean="0"/>
              <a:t>	</a:t>
            </a:r>
            <a:r>
              <a:rPr lang="zh-CN" altLang="en-US" sz="2400" dirty="0" smtClean="0"/>
              <a:t>浏览器</a:t>
            </a:r>
            <a:r>
              <a:rPr lang="zh-CN" altLang="en-US" sz="2400" dirty="0"/>
              <a:t>提供</a:t>
            </a:r>
            <a:r>
              <a:rPr lang="en-US" altLang="zh-CN" sz="2400" dirty="0" err="1"/>
              <a:t>localStorage</a:t>
            </a:r>
            <a:r>
              <a:rPr lang="zh-CN" altLang="en-US" sz="2400" dirty="0"/>
              <a:t>对象，其中包含一些操作数据的方法</a:t>
            </a:r>
            <a:endParaRPr lang="en-US" altLang="zh-CN" sz="3200" dirty="0" smtClean="0"/>
          </a:p>
          <a:p>
            <a:pPr marL="432000" lvl="1">
              <a:lnSpc>
                <a:spcPct val="150000"/>
              </a:lnSpc>
            </a:pPr>
            <a:r>
              <a:rPr lang="zh-CN" altLang="en-US" sz="2400" dirty="0" smtClean="0"/>
              <a:t>检测浏览器是否支持</a:t>
            </a:r>
            <a:endParaRPr lang="en-US" altLang="zh-CN" sz="2400" dirty="0" smtClean="0"/>
          </a:p>
          <a:p>
            <a:pPr marL="432000" lvl="2">
              <a:lnSpc>
                <a:spcPct val="150000"/>
              </a:lnSpc>
            </a:pPr>
            <a:r>
              <a:rPr lang="en-US" altLang="zh-CN" sz="2000" dirty="0" smtClean="0"/>
              <a:t>if(!</a:t>
            </a:r>
            <a:r>
              <a:rPr lang="en-US" altLang="zh-CN" sz="2000" dirty="0" err="1" smtClean="0"/>
              <a:t>window.localStorage</a:t>
            </a:r>
            <a:r>
              <a:rPr lang="en-US" altLang="zh-CN" sz="2000" dirty="0" smtClean="0"/>
              <a:t> ) { ... }</a:t>
            </a:r>
          </a:p>
          <a:p>
            <a:pPr marL="432000" lvl="1">
              <a:lnSpc>
                <a:spcPct val="150000"/>
              </a:lnSpc>
            </a:pPr>
            <a:r>
              <a:rPr lang="zh-CN" altLang="en-US" sz="2400" dirty="0" smtClean="0"/>
              <a:t>存储数据项</a:t>
            </a:r>
            <a:endParaRPr lang="en-US" altLang="zh-CN" sz="2400" dirty="0" smtClean="0"/>
          </a:p>
          <a:p>
            <a:pPr marL="432000" lvl="2">
              <a:lnSpc>
                <a:spcPct val="150000"/>
              </a:lnSpc>
            </a:pPr>
            <a:r>
              <a:rPr lang="en-US" altLang="zh-CN" sz="2000" dirty="0" err="1" smtClean="0"/>
              <a:t>localStorage.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setItem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key</a:t>
            </a:r>
            <a:r>
              <a:rPr lang="en-US" altLang="zh-CN" sz="2000" dirty="0" smtClean="0">
                <a:solidFill>
                  <a:srgbClr val="FF0000"/>
                </a:solidFill>
              </a:rPr>
              <a:t>,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value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marL="432000" lvl="2">
              <a:lnSpc>
                <a:spcPct val="150000"/>
              </a:lnSpc>
            </a:pPr>
            <a:r>
              <a:rPr lang="en-US" altLang="zh-CN" sz="2000" dirty="0" err="1" smtClean="0"/>
              <a:t>localStorage</a:t>
            </a:r>
            <a:r>
              <a:rPr lang="en-US" altLang="zh-CN" sz="2000" dirty="0" smtClean="0"/>
              <a:t>[‘</a:t>
            </a:r>
            <a:r>
              <a:rPr lang="en-US" altLang="zh-CN" sz="2000" i="1" dirty="0" smtClean="0"/>
              <a:t>key</a:t>
            </a:r>
            <a:r>
              <a:rPr lang="en-US" altLang="zh-CN" sz="2000" dirty="0" smtClean="0"/>
              <a:t>’] = </a:t>
            </a:r>
            <a:r>
              <a:rPr lang="en-US" altLang="zh-CN" sz="2000" i="1" dirty="0" smtClean="0"/>
              <a:t>value</a:t>
            </a:r>
          </a:p>
          <a:p>
            <a:pPr marL="432000" lvl="1">
              <a:lnSpc>
                <a:spcPct val="150000"/>
              </a:lnSpc>
            </a:pPr>
            <a:r>
              <a:rPr lang="zh-CN" altLang="en-US" sz="2400" dirty="0" smtClean="0"/>
              <a:t>读取数据项</a:t>
            </a:r>
            <a:endParaRPr lang="en-US" altLang="zh-CN" sz="2400" dirty="0" smtClean="0"/>
          </a:p>
          <a:p>
            <a:pPr marL="432000" lvl="2">
              <a:lnSpc>
                <a:spcPct val="150000"/>
              </a:lnSpc>
            </a:pPr>
            <a:r>
              <a:rPr lang="en-US" altLang="zh-CN" sz="2000" dirty="0" err="1" smtClean="0"/>
              <a:t>localStorage.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getItem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key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marL="432000" lvl="2">
              <a:lnSpc>
                <a:spcPct val="150000"/>
              </a:lnSpc>
            </a:pPr>
            <a:r>
              <a:rPr lang="en-US" altLang="zh-CN" sz="2000" dirty="0" err="1" smtClean="0"/>
              <a:t>localStorage</a:t>
            </a:r>
            <a:r>
              <a:rPr lang="en-US" altLang="zh-CN" sz="2000" dirty="0" smtClean="0"/>
              <a:t>[‘key’]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24" y="236539"/>
            <a:ext cx="757556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 Storage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用法</a:t>
            </a:r>
          </a:p>
          <a:p>
            <a:endParaRPr lang="zh-CN" alt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81814" y="5143501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 </a:t>
            </a:r>
            <a:r>
              <a:rPr lang="en-US" altLang="zh-CN" sz="2400" dirty="0" smtClean="0"/>
              <a:t>6-1.html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143000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通过浏览器工具，查看数据存储情况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 Storage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用法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98" y="1916307"/>
            <a:ext cx="8818352" cy="263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4947011" y="4864294"/>
            <a:ext cx="2338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谷歌开发者工具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23" y="1195977"/>
            <a:ext cx="5643563" cy="5110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 Storage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用法</a:t>
            </a:r>
          </a:p>
          <a:p>
            <a:endParaRPr lang="zh-CN" altLang="en-US" dirty="0" smtClean="0"/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7024688" y="5572125"/>
            <a:ext cx="2825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/>
              <a:t>Where is pea?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09625" y="1143000"/>
            <a:ext cx="87582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删除数据项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/>
              <a:t>localStorage.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removeItem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key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清除全部数据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/>
              <a:t>localStorage.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clear</a:t>
            </a:r>
            <a:r>
              <a:rPr lang="en-US" altLang="zh-CN" sz="2000" dirty="0" smtClean="0">
                <a:solidFill>
                  <a:srgbClr val="FF0000"/>
                </a:solidFill>
              </a:rPr>
              <a:t>( 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获得键名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/>
              <a:t>localStorage.key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index</a:t>
            </a:r>
            <a:r>
              <a:rPr lang="en-US" altLang="zh-CN" sz="20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获得数据项的个数</a:t>
            </a:r>
            <a:endParaRPr lang="en-US" altLang="zh-CN" sz="2400" dirty="0" smtClean="0"/>
          </a:p>
          <a:p>
            <a:pPr lvl="2">
              <a:lnSpc>
                <a:spcPct val="150000"/>
              </a:lnSpc>
            </a:pPr>
            <a:r>
              <a:rPr lang="en-US" altLang="zh-CN" sz="2000" dirty="0" err="1" smtClean="0"/>
              <a:t>localStorage.length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09624" y="236539"/>
            <a:ext cx="7575565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 Storage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用法</a:t>
            </a:r>
          </a:p>
          <a:p>
            <a:endParaRPr lang="zh-CN" alt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310439" y="1500188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 </a:t>
            </a:r>
            <a:r>
              <a:rPr lang="en-US" altLang="zh-CN" sz="2400" dirty="0" smtClean="0"/>
              <a:t>6-2.html</a:t>
            </a:r>
            <a:endParaRPr lang="zh-CN" altLang="en-US" sz="24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310439" y="3824288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 </a:t>
            </a:r>
            <a:r>
              <a:rPr lang="en-US" altLang="zh-CN" sz="2400" dirty="0" smtClean="0"/>
              <a:t>6-3.html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000125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存储数据的数据类型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仅能存储</a:t>
            </a:r>
            <a:r>
              <a:rPr lang="zh-CN" altLang="en-US" sz="24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2400" dirty="0" smtClean="0"/>
              <a:t>类型的数据</a:t>
            </a: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 Storage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用法</a:t>
            </a:r>
          </a:p>
          <a:p>
            <a:endParaRPr lang="zh-CN" altLang="en-US" dirty="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3" y="1000125"/>
            <a:ext cx="142875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17109" y="2701926"/>
            <a:ext cx="27860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</a:t>
            </a:r>
            <a:r>
              <a:rPr lang="en-US" altLang="zh-CN" sz="2400" dirty="0"/>
              <a:t>6-3</a:t>
            </a:r>
            <a:r>
              <a:rPr lang="zh-CN" altLang="en-US" sz="2400" dirty="0"/>
              <a:t>用于组织便签存储是否有问题？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381502" y="2571751"/>
            <a:ext cx="25717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使用对象（数组）表示：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{</a:t>
            </a:r>
          </a:p>
          <a:p>
            <a:pPr eaLnBrk="1" hangingPunct="1"/>
            <a:r>
              <a:rPr lang="en-US" altLang="zh-CN" sz="2400" dirty="0"/>
              <a:t>“sticky1” : ”test1”,</a:t>
            </a:r>
          </a:p>
          <a:p>
            <a:pPr eaLnBrk="1" hangingPunct="1"/>
            <a:r>
              <a:rPr lang="en-US" altLang="zh-CN" sz="2400" dirty="0"/>
              <a:t>“sticky2” : “test2”,</a:t>
            </a:r>
          </a:p>
          <a:p>
            <a:pPr eaLnBrk="1" hangingPunct="1"/>
            <a:r>
              <a:rPr lang="en-US" altLang="zh-CN" sz="2400" dirty="0"/>
              <a:t>...</a:t>
            </a:r>
          </a:p>
          <a:p>
            <a:pPr eaLnBrk="1" hangingPunct="1"/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810501" y="2571751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对象如何存储？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10501" y="3286125"/>
            <a:ext cx="27146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和字符串进行转换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JSON  API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/>
            <a:r>
              <a:rPr lang="en-US" altLang="zh-CN" sz="2400" dirty="0" err="1">
                <a:solidFill>
                  <a:srgbClr val="FF0000"/>
                </a:solidFill>
              </a:rPr>
              <a:t>JSON.stringify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</a:p>
          <a:p>
            <a:pPr eaLnBrk="1" hangingPunct="1"/>
            <a:r>
              <a:rPr lang="en-US" altLang="zh-CN" sz="2400" dirty="0" err="1">
                <a:solidFill>
                  <a:srgbClr val="FF0000"/>
                </a:solidFill>
              </a:rPr>
              <a:t>JSON.parse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693525" y="1195976"/>
            <a:ext cx="8643960" cy="5662023"/>
          </a:xfrm>
          <a:solidFill>
            <a:schemeClr val="bg1"/>
          </a:solidFill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/>
            <a:r>
              <a:rPr lang="zh-CN" altLang="en-US" dirty="0" smtClean="0"/>
              <a:t>便签程序</a:t>
            </a:r>
            <a:endParaRPr lang="en-US" altLang="zh-CN" dirty="0" smtClean="0"/>
          </a:p>
          <a:p>
            <a:pPr marL="432000" lvl="1"/>
            <a:r>
              <a:rPr lang="zh-CN" altLang="en-US" sz="2400" dirty="0" smtClean="0"/>
              <a:t>在页面打开时，读取已有便签，并显示在页面上</a:t>
            </a:r>
          </a:p>
          <a:p>
            <a:pPr marL="432000" lvl="2">
              <a:lnSpc>
                <a:spcPct val="150000"/>
              </a:lnSpc>
            </a:pPr>
            <a:r>
              <a:rPr lang="en-US" altLang="zh-CN" sz="2000" dirty="0" smtClean="0"/>
              <a:t>function </a:t>
            </a:r>
            <a:r>
              <a:rPr lang="en-US" altLang="zh-CN" sz="2000" dirty="0" err="1" smtClean="0"/>
              <a:t>init</a:t>
            </a:r>
            <a:r>
              <a:rPr lang="en-US" altLang="zh-CN" sz="2000" dirty="0" smtClean="0"/>
              <a:t>( )</a:t>
            </a:r>
          </a:p>
          <a:p>
            <a:pPr marL="432000" lvl="1"/>
            <a:r>
              <a:rPr lang="zh-CN" altLang="en-US" sz="2400" dirty="0" smtClean="0"/>
              <a:t>新增加便签    </a:t>
            </a:r>
            <a:r>
              <a:rPr lang="en-US" altLang="zh-CN" sz="2000" dirty="0" smtClean="0"/>
              <a:t>function </a:t>
            </a:r>
            <a:r>
              <a:rPr lang="en-US" altLang="zh-CN" sz="2000" dirty="0" err="1" smtClean="0"/>
              <a:t>createSticky</a:t>
            </a:r>
            <a:r>
              <a:rPr lang="en-US" altLang="zh-CN" sz="2000" dirty="0" smtClean="0"/>
              <a:t>( ) </a:t>
            </a:r>
            <a:r>
              <a:rPr lang="zh-CN" altLang="en-US" sz="2400" dirty="0" smtClean="0"/>
              <a:t>将一个便签显示在页面上</a:t>
            </a:r>
          </a:p>
          <a:p>
            <a:pPr marL="432000" lvl="2">
              <a:lnSpc>
                <a:spcPct val="150000"/>
              </a:lnSpc>
            </a:pPr>
            <a:r>
              <a:rPr lang="en-US" altLang="zh-CN" sz="2000" dirty="0" smtClean="0"/>
              <a:t>function </a:t>
            </a:r>
            <a:r>
              <a:rPr lang="en-US" altLang="zh-CN" sz="2000" dirty="0" err="1" smtClean="0"/>
              <a:t>addStickyToDom</a:t>
            </a:r>
            <a:r>
              <a:rPr lang="en-US" altLang="zh-CN" sz="2000" dirty="0" smtClean="0"/>
              <a:t> ( )</a:t>
            </a:r>
          </a:p>
          <a:p>
            <a:pPr marL="432000" lvl="1"/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localStorage</a:t>
            </a:r>
            <a:r>
              <a:rPr lang="zh-CN" altLang="en-US" sz="2400" dirty="0" smtClean="0"/>
              <a:t>中读取出来所有的便签数据</a:t>
            </a:r>
          </a:p>
          <a:p>
            <a:pPr marL="432000" lvl="2">
              <a:lnSpc>
                <a:spcPct val="150000"/>
              </a:lnSpc>
            </a:pPr>
            <a:r>
              <a:rPr lang="en-US" altLang="zh-CN" sz="2000" dirty="0" smtClean="0"/>
              <a:t>function </a:t>
            </a:r>
            <a:r>
              <a:rPr lang="en-US" altLang="zh-CN" sz="2000" dirty="0" err="1" smtClean="0"/>
              <a:t>getStickiesObj</a:t>
            </a:r>
            <a:r>
              <a:rPr lang="en-US" altLang="zh-CN" sz="2000" dirty="0" smtClean="0"/>
              <a:t>( ) </a:t>
            </a:r>
          </a:p>
          <a:p>
            <a:pPr marL="432000" lvl="1"/>
            <a:r>
              <a:rPr lang="zh-CN" altLang="en-US" sz="2400" dirty="0" smtClean="0"/>
              <a:t>把全部便签对象存储进</a:t>
            </a:r>
            <a:r>
              <a:rPr lang="en-US" altLang="zh-CN" sz="2400" dirty="0" err="1" smtClean="0"/>
              <a:t>localstorage</a:t>
            </a:r>
            <a:endParaRPr lang="en-US" altLang="zh-CN" sz="2400" dirty="0" smtClean="0"/>
          </a:p>
          <a:p>
            <a:pPr marL="432000" lvl="2">
              <a:lnSpc>
                <a:spcPct val="150000"/>
              </a:lnSpc>
            </a:pPr>
            <a:r>
              <a:rPr lang="en-US" altLang="zh-CN" sz="2000" dirty="0" smtClean="0"/>
              <a:t>function </a:t>
            </a:r>
            <a:r>
              <a:rPr lang="en-US" altLang="zh-CN" sz="2000" dirty="0" err="1" smtClean="0"/>
              <a:t>setStickiesObj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obj</a:t>
            </a:r>
            <a:r>
              <a:rPr lang="en-US" altLang="zh-CN" sz="2000" dirty="0" smtClean="0"/>
              <a:t>) </a:t>
            </a:r>
            <a:r>
              <a:rPr lang="zh-CN" altLang="en-US" sz="2400" dirty="0" smtClean="0"/>
              <a:t>删除制定的便签</a:t>
            </a:r>
          </a:p>
          <a:p>
            <a:pPr marL="432000" lvl="2">
              <a:lnSpc>
                <a:spcPct val="150000"/>
              </a:lnSpc>
            </a:pPr>
            <a:r>
              <a:rPr lang="en-US" altLang="zh-CN" sz="2000" dirty="0" smtClean="0"/>
              <a:t>function </a:t>
            </a:r>
            <a:r>
              <a:rPr lang="en-US" altLang="zh-CN" sz="2000" dirty="0" err="1" smtClean="0"/>
              <a:t>delSticky</a:t>
            </a:r>
            <a:r>
              <a:rPr lang="en-US" altLang="zh-CN" sz="2000" dirty="0" smtClean="0"/>
              <a:t>( ) </a:t>
            </a:r>
          </a:p>
          <a:p>
            <a:endParaRPr lang="zh-CN" altLang="en-US" dirty="0" smtClean="0"/>
          </a:p>
        </p:txBody>
      </p:sp>
      <p:sp>
        <p:nvSpPr>
          <p:cNvPr id="1945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实例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6-4</a:t>
            </a: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H_Number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06562" y="2314578"/>
            <a:ext cx="1919642" cy="1314449"/>
          </a:xfrm>
          <a:prstGeom prst="homePlate">
            <a:avLst>
              <a:gd name="adj" fmla="val 500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7200" b="1" dirty="0" smtClean="0">
                <a:solidFill>
                  <a:srgbClr val="FFFFFF"/>
                </a:solidFill>
                <a:latin typeface="+mn-lt"/>
                <a:ea typeface="+mn-ea"/>
              </a:rPr>
              <a:t>03</a:t>
            </a:r>
            <a:endParaRPr lang="zh-CN" altLang="en-US" sz="7200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147" name="MH_Entry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40392" y="2598739"/>
            <a:ext cx="7109786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000" anchor="ctr">
            <a:no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963B22"/>
              </a:buClr>
              <a:buSzPct val="100000"/>
              <a:buBlip>
                <a:blip r:embed="rId6"/>
              </a:buBlip>
              <a:defRPr sz="2400">
                <a:solidFill>
                  <a:srgbClr val="50820E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742950" algn="just">
              <a:lnSpc>
                <a:spcPct val="130000"/>
              </a:lnSpc>
              <a:spcAft>
                <a:spcPts val="600"/>
              </a:spcAft>
              <a:buClr>
                <a:srgbClr val="D5E89A"/>
              </a:buClr>
              <a:buFont typeface="幼圆" pitchFamily="49" charset="-122"/>
              <a:buChar char=" "/>
              <a:defRPr sz="2000">
                <a:solidFill>
                  <a:srgbClr val="7D7D7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5400">
                <a:solidFill>
                  <a:schemeClr val="tx1"/>
                </a:solidFill>
                <a:latin typeface="+mn-lt"/>
                <a:ea typeface="+mn-ea"/>
              </a:rPr>
              <a:t>SessionStorage</a:t>
            </a:r>
            <a:r>
              <a:rPr lang="zh-CN" altLang="en-US" sz="5400">
                <a:solidFill>
                  <a:schemeClr val="tx1"/>
                </a:solidFill>
                <a:latin typeface="+mn-lt"/>
                <a:ea typeface="+mn-ea"/>
              </a:rPr>
              <a:t>使用方法</a:t>
            </a:r>
            <a:endParaRPr lang="zh-CN" altLang="en-US" sz="5400" dirty="0" err="1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07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599" y="190277"/>
            <a:ext cx="9791700" cy="69554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3376AD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3376AD"/>
                </a:solidFill>
                <a:latin typeface="Britannic Bold" pitchFamily="34" charset="0"/>
                <a:ea typeface="微软雅黑" panose="020B0503020204020204" charset="-122"/>
                <a:cs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cs typeface="宋体" panose="02010600030101010101" pitchFamily="2" charset="-122"/>
              </a:defRPr>
            </a:lvl9pPr>
          </a:lstStyle>
          <a:p>
            <a:r>
              <a:rPr lang="zh-CN" altLang="en-US" sz="4000" dirty="0" smtClean="0"/>
              <a:t>主要内容</a:t>
            </a:r>
            <a:endParaRPr lang="zh-CN" altLang="en-US" sz="4000" dirty="0"/>
          </a:p>
        </p:txBody>
      </p:sp>
      <p:grpSp>
        <p:nvGrpSpPr>
          <p:cNvPr id="5" name="组合 4"/>
          <p:cNvGrpSpPr/>
          <p:nvPr>
            <p:custDataLst>
              <p:tags r:id="rId2"/>
            </p:custDataLst>
          </p:nvPr>
        </p:nvGrpSpPr>
        <p:grpSpPr>
          <a:xfrm>
            <a:off x="1179456" y="1698151"/>
            <a:ext cx="6739705" cy="476250"/>
            <a:chOff x="1465263" y="981075"/>
            <a:chExt cx="4981575" cy="476250"/>
          </a:xfrm>
        </p:grpSpPr>
        <p:sp>
          <p:nvSpPr>
            <p:cNvPr id="6" name="MH_Number_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65263" y="981075"/>
              <a:ext cx="1171608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7" name="MH_Entry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65413" y="981075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Web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存储简介</a:t>
              </a:r>
            </a:p>
          </p:txBody>
        </p:sp>
      </p:grp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1179456" y="2403734"/>
            <a:ext cx="6621488" cy="476250"/>
            <a:chOff x="1916113" y="1878013"/>
            <a:chExt cx="4973637" cy="476250"/>
          </a:xfrm>
        </p:grpSpPr>
        <p:sp>
          <p:nvSpPr>
            <p:cNvPr id="9" name="MH_Entry_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106738" y="1878013"/>
              <a:ext cx="3783012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LocalStorage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使用方法</a:t>
              </a:r>
            </a:p>
          </p:txBody>
        </p:sp>
        <p:sp>
          <p:nvSpPr>
            <p:cNvPr id="10" name="MH_Number_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16113" y="1879600"/>
              <a:ext cx="1190625" cy="471488"/>
            </a:xfrm>
            <a:prstGeom prst="homePlate">
              <a:avLst>
                <a:gd name="adj" fmla="val 50002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02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1179456" y="3109317"/>
            <a:ext cx="6621488" cy="476250"/>
            <a:chOff x="1465263" y="2774950"/>
            <a:chExt cx="4981575" cy="476250"/>
          </a:xfrm>
        </p:grpSpPr>
        <p:sp>
          <p:nvSpPr>
            <p:cNvPr id="12" name="MH_Number_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65263" y="2778125"/>
              <a:ext cx="1200150" cy="471488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03</a:t>
              </a:r>
              <a:endParaRPr lang="zh-CN" altLang="en-US" sz="3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MH_Entry_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665413" y="2774950"/>
              <a:ext cx="3781425" cy="47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13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zh-CN" sz="2800" dirty="0">
                  <a:solidFill>
                    <a:schemeClr val="tx1"/>
                  </a:solidFill>
                  <a:latin typeface="+mn-lt"/>
                  <a:ea typeface="+mn-ea"/>
                </a:rPr>
                <a:t>SessionStorage</a:t>
              </a:r>
              <a:r>
                <a:rPr lang="zh-CN" altLang="en-US" sz="2800" dirty="0">
                  <a:solidFill>
                    <a:schemeClr val="tx1"/>
                  </a:solidFill>
                  <a:latin typeface="+mn-lt"/>
                  <a:ea typeface="+mn-ea"/>
                </a:rPr>
                <a:t>使用方法</a:t>
              </a:r>
            </a:p>
          </p:txBody>
        </p:sp>
      </p:grpSp>
      <p:sp>
        <p:nvSpPr>
          <p:cNvPr id="23" name="MH_Others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433636" y="2271369"/>
            <a:ext cx="677863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48477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sz="quarter" idx="10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Session Storage</a:t>
            </a: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用法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592522009"/>
              </p:ext>
            </p:extLst>
          </p:nvPr>
        </p:nvGraphicFramePr>
        <p:xfrm>
          <a:off x="2566383" y="1154718"/>
          <a:ext cx="6215106" cy="392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5881686" y="5286388"/>
            <a:ext cx="3714776" cy="1071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LocalStorage</a:t>
            </a:r>
            <a:r>
              <a:rPr lang="zh-CN" altLang="en-US" sz="2400" dirty="0">
                <a:solidFill>
                  <a:schemeClr val="bg1"/>
                </a:solidFill>
              </a:rPr>
              <a:t>的兄弟：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 eaLnBrk="0" hangingPunct="0"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sessionStorage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143000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作业：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增加功能，自定义便签颜色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143000"/>
            <a:ext cx="9868519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本实例将使用</a:t>
            </a:r>
            <a:r>
              <a:rPr lang="en-US" altLang="zh-CN" dirty="0">
                <a:solidFill>
                  <a:schemeClr val="tx1"/>
                </a:solidFill>
              </a:rPr>
              <a:t>HTML5</a:t>
            </a:r>
            <a:r>
              <a:rPr lang="zh-CN" altLang="en-US" dirty="0">
                <a:solidFill>
                  <a:schemeClr val="tx1"/>
                </a:solidFill>
              </a:rPr>
              <a:t>存储技术实现一个简单的</a:t>
            </a:r>
            <a:r>
              <a:rPr lang="en-US" altLang="zh-CN" dirty="0">
                <a:solidFill>
                  <a:schemeClr val="tx1"/>
                </a:solidFill>
              </a:rPr>
              <a:t>Web</a:t>
            </a:r>
            <a:r>
              <a:rPr lang="zh-CN" altLang="en-US" dirty="0">
                <a:solidFill>
                  <a:schemeClr val="tx1"/>
                </a:solidFill>
              </a:rPr>
              <a:t>留言</a:t>
            </a:r>
            <a:r>
              <a:rPr lang="zh-CN" altLang="en-US" dirty="0" smtClean="0">
                <a:solidFill>
                  <a:schemeClr val="tx1"/>
                </a:solidFill>
              </a:rPr>
              <a:t>本。使用</a:t>
            </a:r>
            <a:r>
              <a:rPr lang="zh-CN" altLang="en-US" dirty="0">
                <a:solidFill>
                  <a:schemeClr val="tx1"/>
                </a:solidFill>
              </a:rPr>
              <a:t>一个多行文本框输入数据，单击按钮时，将文本框中的数据保存到</a:t>
            </a:r>
            <a:r>
              <a:rPr lang="en-US" altLang="zh-CN" dirty="0" err="1">
                <a:solidFill>
                  <a:schemeClr val="tx1"/>
                </a:solidFill>
              </a:rPr>
              <a:t>localStorage</a:t>
            </a:r>
            <a:r>
              <a:rPr lang="zh-CN" altLang="en-US" dirty="0">
                <a:solidFill>
                  <a:schemeClr val="tx1"/>
                </a:solidFill>
              </a:rPr>
              <a:t>中，然后在表单下部放置一个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元素来显示保存后的数据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综合实例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--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简单的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留言本</a:t>
            </a:r>
          </a:p>
          <a:p>
            <a:endParaRPr lang="zh-CN" altLang="en-US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35" y="2780703"/>
            <a:ext cx="4808078" cy="37075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61083" y="4941693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dirty="0"/>
              <a:t>示例 </a:t>
            </a:r>
            <a:r>
              <a:rPr lang="en-US" altLang="zh-CN" sz="2400" dirty="0" smtClean="0"/>
              <a:t>6-5.html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306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143000"/>
            <a:ext cx="9868519" cy="19258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zh-CN" altLang="en-US" sz="2600" dirty="0">
                <a:solidFill>
                  <a:schemeClr val="tx1"/>
                </a:solidFill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</a:rPr>
              <a:t>1</a:t>
            </a:r>
            <a:r>
              <a:rPr lang="zh-CN" altLang="en-US" sz="2600" dirty="0" smtClean="0">
                <a:solidFill>
                  <a:schemeClr val="tx1"/>
                </a:solidFill>
              </a:rPr>
              <a:t>）编写</a:t>
            </a:r>
            <a:r>
              <a:rPr lang="zh-CN" altLang="en-US" sz="2600" dirty="0">
                <a:solidFill>
                  <a:schemeClr val="tx1"/>
                </a:solidFill>
              </a:rPr>
              <a:t>显示页面用的</a:t>
            </a:r>
            <a:r>
              <a:rPr lang="en-US" altLang="zh-CN" sz="2600" dirty="0">
                <a:solidFill>
                  <a:schemeClr val="tx1"/>
                </a:solidFill>
              </a:rPr>
              <a:t>HTML</a:t>
            </a:r>
            <a:r>
              <a:rPr lang="zh-CN" altLang="en-US" sz="2600" dirty="0">
                <a:solidFill>
                  <a:schemeClr val="tx1"/>
                </a:solidFill>
              </a:rPr>
              <a:t>代码部分</a:t>
            </a:r>
            <a:r>
              <a:rPr lang="zh-CN" altLang="en-US" sz="2600" dirty="0" smtClean="0">
                <a:solidFill>
                  <a:schemeClr val="tx1"/>
                </a:solidFill>
              </a:rPr>
              <a:t>。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600" dirty="0" smtClean="0">
                <a:solidFill>
                  <a:schemeClr val="tx1"/>
                </a:solidFill>
              </a:rPr>
              <a:t>点击</a:t>
            </a:r>
            <a:r>
              <a:rPr lang="zh-CN" altLang="en-US" sz="2600" dirty="0">
                <a:solidFill>
                  <a:schemeClr val="tx1"/>
                </a:solidFill>
              </a:rPr>
              <a:t>“添加按钮”来保存数据，点击“全部清除”按钮来消除全部</a:t>
            </a:r>
            <a:r>
              <a:rPr lang="zh-CN" altLang="en-US" sz="2600" dirty="0" smtClean="0">
                <a:solidFill>
                  <a:schemeClr val="tx1"/>
                </a:solidFill>
              </a:rPr>
              <a:t>数据。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综合实例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--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简单的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留言本</a:t>
            </a:r>
          </a:p>
          <a:p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053689" y="3091759"/>
            <a:ext cx="10156653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&lt;h1&gt;</a:t>
            </a:r>
            <a:r>
              <a:rPr lang="zh-CN" altLang="en-US" sz="2400" dirty="0"/>
              <a:t>简单</a:t>
            </a:r>
            <a:r>
              <a:rPr lang="en-US" altLang="zh-CN" sz="2400" dirty="0"/>
              <a:t>Web</a:t>
            </a:r>
            <a:r>
              <a:rPr lang="zh-CN" altLang="en-US" sz="2400" dirty="0"/>
              <a:t>留言本</a:t>
            </a:r>
            <a:r>
              <a:rPr lang="en-US" altLang="zh-CN" sz="2400" dirty="0"/>
              <a:t>&lt;/h1&gt;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textarea</a:t>
            </a:r>
            <a:r>
              <a:rPr lang="en-US" altLang="zh-CN" sz="2400" dirty="0"/>
              <a:t> id="memo" cols="60" rows="10"&gt;&lt;/</a:t>
            </a:r>
            <a:r>
              <a:rPr lang="en-US" altLang="zh-CN" sz="2400" dirty="0" err="1"/>
              <a:t>textarea</a:t>
            </a:r>
            <a:r>
              <a:rPr lang="en-US" altLang="zh-CN" sz="2400" dirty="0"/>
              <a:t>&gt;&lt;</a:t>
            </a:r>
            <a:r>
              <a:rPr lang="en-US" altLang="zh-CN" sz="2400" dirty="0" err="1"/>
              <a:t>br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&lt;input type="button" value="</a:t>
            </a:r>
            <a:r>
              <a:rPr lang="zh-CN" altLang="en-US" sz="2400" dirty="0"/>
              <a:t>添加</a:t>
            </a:r>
            <a:r>
              <a:rPr lang="en-US" altLang="zh-CN" sz="2400" dirty="0"/>
              <a:t>"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saveStorage</a:t>
            </a:r>
            <a:r>
              <a:rPr lang="en-US" altLang="zh-CN" sz="2400" dirty="0"/>
              <a:t>('memo');"&gt;</a:t>
            </a:r>
          </a:p>
          <a:p>
            <a:r>
              <a:rPr lang="en-US" altLang="zh-CN" sz="2400" dirty="0"/>
              <a:t>&lt;input type="button" value="</a:t>
            </a:r>
            <a:r>
              <a:rPr lang="zh-CN" altLang="en-US" sz="2400" dirty="0"/>
              <a:t>全部清除</a:t>
            </a:r>
            <a:r>
              <a:rPr lang="en-US" altLang="zh-CN" sz="2400" dirty="0"/>
              <a:t>" </a:t>
            </a:r>
            <a:r>
              <a:rPr lang="en-US" altLang="zh-CN" sz="2400" dirty="0" err="1"/>
              <a:t>onclick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clearStorage</a:t>
            </a:r>
            <a:r>
              <a:rPr lang="en-US" altLang="zh-CN" sz="2400" dirty="0"/>
              <a:t>('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');"&gt;</a:t>
            </a:r>
          </a:p>
          <a:p>
            <a:r>
              <a:rPr lang="en-US" altLang="zh-CN" sz="2400" dirty="0"/>
              <a:t>&lt;</a:t>
            </a:r>
            <a:r>
              <a:rPr lang="en-US" altLang="zh-CN" sz="2400" dirty="0" err="1"/>
              <a:t>hr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&lt;p id="</a:t>
            </a:r>
            <a:r>
              <a:rPr lang="en-US" altLang="zh-CN" sz="2400" dirty="0" err="1"/>
              <a:t>msg</a:t>
            </a:r>
            <a:r>
              <a:rPr lang="en-US" altLang="zh-CN" sz="2400" dirty="0"/>
              <a:t>"&gt;&lt;/p&gt;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100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143000"/>
            <a:ext cx="9868519" cy="19258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zh-CN" altLang="en-US" sz="2600" dirty="0" smtClean="0">
                <a:solidFill>
                  <a:schemeClr val="tx1"/>
                </a:solidFill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</a:rPr>
              <a:t>2</a:t>
            </a:r>
            <a:r>
              <a:rPr lang="zh-CN" altLang="en-US" sz="2600" dirty="0" smtClean="0">
                <a:solidFill>
                  <a:schemeClr val="tx1"/>
                </a:solidFill>
              </a:rPr>
              <a:t>）</a:t>
            </a:r>
            <a:r>
              <a:rPr lang="zh-CN" altLang="en-US" sz="2600" dirty="0">
                <a:solidFill>
                  <a:schemeClr val="tx1"/>
                </a:solidFill>
              </a:rPr>
              <a:t>编写点击“添加”按钮时调用的</a:t>
            </a:r>
            <a:r>
              <a:rPr lang="en-US" altLang="zh-CN" sz="2600" dirty="0" err="1">
                <a:solidFill>
                  <a:schemeClr val="tx1"/>
                </a:solidFill>
              </a:rPr>
              <a:t>saveStorage</a:t>
            </a:r>
            <a:r>
              <a:rPr lang="zh-CN" altLang="en-US" sz="2600" dirty="0" smtClean="0">
                <a:solidFill>
                  <a:schemeClr val="tx1"/>
                </a:solidFill>
              </a:rPr>
              <a:t>函数。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600" dirty="0" smtClean="0">
                <a:solidFill>
                  <a:schemeClr val="tx1"/>
                </a:solidFill>
              </a:rPr>
              <a:t>在</a:t>
            </a:r>
            <a:r>
              <a:rPr lang="zh-CN" altLang="en-US" sz="2600" dirty="0">
                <a:solidFill>
                  <a:schemeClr val="tx1"/>
                </a:solidFill>
              </a:rPr>
              <a:t>这个函数中使用“</a:t>
            </a:r>
            <a:r>
              <a:rPr lang="en-US" altLang="zh-CN" sz="2600" dirty="0">
                <a:solidFill>
                  <a:schemeClr val="tx1"/>
                </a:solidFill>
              </a:rPr>
              <a:t>new Date().</a:t>
            </a:r>
            <a:r>
              <a:rPr lang="en-US" altLang="zh-CN" sz="2600" dirty="0" err="1">
                <a:solidFill>
                  <a:schemeClr val="tx1"/>
                </a:solidFill>
              </a:rPr>
              <a:t>getTime</a:t>
            </a:r>
            <a:r>
              <a:rPr lang="en-US" altLang="zh-CN" sz="2600" dirty="0">
                <a:solidFill>
                  <a:schemeClr val="tx1"/>
                </a:solidFill>
              </a:rPr>
              <a:t>()”</a:t>
            </a:r>
            <a:r>
              <a:rPr lang="zh-CN" altLang="en-US" sz="2600" dirty="0">
                <a:solidFill>
                  <a:schemeClr val="tx1"/>
                </a:solidFill>
              </a:rPr>
              <a:t>语句得到了当前的日期和时间戳，然后调用</a:t>
            </a:r>
            <a:r>
              <a:rPr lang="en-US" altLang="zh-CN" sz="2600" dirty="0" err="1">
                <a:solidFill>
                  <a:schemeClr val="tx1"/>
                </a:solidFill>
              </a:rPr>
              <a:t>localStorage.setItem</a:t>
            </a:r>
            <a:r>
              <a:rPr lang="zh-CN" altLang="en-US" sz="2600" dirty="0">
                <a:solidFill>
                  <a:schemeClr val="tx1"/>
                </a:solidFill>
              </a:rPr>
              <a:t>方法，将得到的时间戳作为键值，并将文本框中的数据作为键名进行保存。</a:t>
            </a:r>
            <a:r>
              <a:rPr lang="zh-CN" altLang="en-US" sz="2600" dirty="0" smtClean="0">
                <a:solidFill>
                  <a:schemeClr val="tx1"/>
                </a:solidFill>
              </a:rPr>
              <a:t>保存后</a:t>
            </a:r>
            <a:r>
              <a:rPr lang="zh-CN" altLang="en-US" sz="2600" dirty="0">
                <a:solidFill>
                  <a:schemeClr val="tx1"/>
                </a:solidFill>
              </a:rPr>
              <a:t>，重新调用脚本中的</a:t>
            </a:r>
            <a:r>
              <a:rPr lang="en-US" altLang="zh-CN" sz="2600" dirty="0" err="1">
                <a:solidFill>
                  <a:schemeClr val="tx1"/>
                </a:solidFill>
              </a:rPr>
              <a:t>loadStorage</a:t>
            </a:r>
            <a:r>
              <a:rPr lang="zh-CN" altLang="en-US" sz="2600" dirty="0">
                <a:solidFill>
                  <a:schemeClr val="tx1"/>
                </a:solidFill>
              </a:rPr>
              <a:t>函数在页面上重新显示保存后的数据</a:t>
            </a:r>
            <a:r>
              <a:rPr lang="zh-CN" altLang="en-US" sz="2600" dirty="0" smtClean="0">
                <a:solidFill>
                  <a:schemeClr val="tx1"/>
                </a:solidFill>
              </a:rPr>
              <a:t>。</a:t>
            </a:r>
            <a:endParaRPr lang="zh-CN" altLang="en-US" sz="2600" dirty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综合实例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--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简单的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留言本</a:t>
            </a:r>
          </a:p>
          <a:p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981658" y="3463946"/>
            <a:ext cx="8860059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function </a:t>
            </a:r>
            <a:r>
              <a:rPr lang="en-US" altLang="zh-CN" sz="2400" dirty="0" err="1">
                <a:ea typeface="宋体" pitchFamily="2" charset="-122"/>
              </a:rPr>
              <a:t>saveStorage</a:t>
            </a:r>
            <a:r>
              <a:rPr lang="en-US" altLang="zh-CN" sz="2400" dirty="0">
                <a:ea typeface="宋体" pitchFamily="2" charset="-122"/>
              </a:rPr>
              <a:t>(id)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{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var</a:t>
            </a:r>
            <a:r>
              <a:rPr lang="en-US" altLang="zh-CN" sz="2400" dirty="0">
                <a:ea typeface="宋体" pitchFamily="2" charset="-122"/>
              </a:rPr>
              <a:t> data = </a:t>
            </a:r>
            <a:r>
              <a:rPr lang="en-US" altLang="zh-CN" sz="2400" dirty="0" err="1">
                <a:ea typeface="宋体" pitchFamily="2" charset="-122"/>
              </a:rPr>
              <a:t>document.getElementById</a:t>
            </a:r>
            <a:r>
              <a:rPr lang="en-US" altLang="zh-CN" sz="2400" dirty="0">
                <a:ea typeface="宋体" pitchFamily="2" charset="-122"/>
              </a:rPr>
              <a:t>(id).value;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var</a:t>
            </a:r>
            <a:r>
              <a:rPr lang="en-US" altLang="zh-CN" sz="2400" dirty="0">
                <a:ea typeface="宋体" pitchFamily="2" charset="-122"/>
              </a:rPr>
              <a:t> time = new Date().</a:t>
            </a:r>
            <a:r>
              <a:rPr lang="en-US" altLang="zh-CN" sz="2400" dirty="0" err="1">
                <a:ea typeface="宋体" pitchFamily="2" charset="-122"/>
              </a:rPr>
              <a:t>getTime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localStorage.setItem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time,data</a:t>
            </a:r>
            <a:r>
              <a:rPr lang="en-US" altLang="zh-CN" sz="2400" dirty="0">
                <a:ea typeface="宋体" pitchFamily="2" charset="-122"/>
              </a:rPr>
              <a:t>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alert("</a:t>
            </a:r>
            <a:r>
              <a:rPr lang="zh-CN" altLang="en-US" sz="2400" dirty="0">
                <a:ea typeface="宋体" pitchFamily="2" charset="-122"/>
              </a:rPr>
              <a:t>数据已保存。</a:t>
            </a:r>
            <a:r>
              <a:rPr lang="en-US" altLang="zh-CN" sz="2400" dirty="0">
                <a:ea typeface="宋体" pitchFamily="2" charset="-122"/>
              </a:rPr>
              <a:t>");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loadStorage</a:t>
            </a:r>
            <a:r>
              <a:rPr lang="en-US" altLang="zh-CN" sz="2400" dirty="0">
                <a:ea typeface="宋体" pitchFamily="2" charset="-122"/>
              </a:rPr>
              <a:t>('</a:t>
            </a:r>
            <a:r>
              <a:rPr lang="en-US" altLang="zh-CN" sz="2400" dirty="0" err="1">
                <a:ea typeface="宋体" pitchFamily="2" charset="-122"/>
              </a:rPr>
              <a:t>msg</a:t>
            </a:r>
            <a:r>
              <a:rPr lang="en-US" altLang="zh-CN" sz="2400" dirty="0">
                <a:ea typeface="宋体" pitchFamily="2" charset="-122"/>
              </a:rPr>
              <a:t>');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9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143000"/>
            <a:ext cx="9868519" cy="178176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zh-CN" altLang="en-US" sz="2600" dirty="0" smtClean="0">
                <a:solidFill>
                  <a:schemeClr val="tx1"/>
                </a:solidFill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</a:rPr>
              <a:t>3</a:t>
            </a:r>
            <a:r>
              <a:rPr lang="zh-CN" altLang="en-US" sz="2600" dirty="0" smtClean="0">
                <a:solidFill>
                  <a:schemeClr val="tx1"/>
                </a:solidFill>
              </a:rPr>
              <a:t>）获取</a:t>
            </a:r>
            <a:r>
              <a:rPr lang="zh-CN" altLang="en-US" sz="2600" dirty="0">
                <a:solidFill>
                  <a:schemeClr val="tx1"/>
                </a:solidFill>
              </a:rPr>
              <a:t>保存数据主要是先用</a:t>
            </a:r>
            <a:r>
              <a:rPr lang="en-US" altLang="zh-CN" sz="2600" dirty="0" err="1">
                <a:solidFill>
                  <a:schemeClr val="tx1"/>
                </a:solidFill>
              </a:rPr>
              <a:t>loadStorage.length</a:t>
            </a:r>
            <a:r>
              <a:rPr lang="zh-CN" altLang="en-US" sz="2600" dirty="0">
                <a:solidFill>
                  <a:schemeClr val="tx1"/>
                </a:solidFill>
              </a:rPr>
              <a:t>属性获取保存数据的条数，</a:t>
            </a:r>
            <a:r>
              <a:rPr lang="zh-CN" altLang="en-US" sz="2600" dirty="0" smtClean="0">
                <a:solidFill>
                  <a:schemeClr val="tx1"/>
                </a:solidFill>
              </a:rPr>
              <a:t>然后循环，从</a:t>
            </a:r>
            <a:r>
              <a:rPr lang="en-US" altLang="zh-CN" sz="2600" dirty="0">
                <a:solidFill>
                  <a:schemeClr val="tx1"/>
                </a:solidFill>
              </a:rPr>
              <a:t>0</a:t>
            </a:r>
            <a:r>
              <a:rPr lang="zh-CN" altLang="en-US" sz="2600" dirty="0">
                <a:solidFill>
                  <a:schemeClr val="tx1"/>
                </a:solidFill>
              </a:rPr>
              <a:t>开始将该变量作为</a:t>
            </a:r>
            <a:r>
              <a:rPr lang="en-US" altLang="zh-CN" sz="2600" dirty="0">
                <a:solidFill>
                  <a:schemeClr val="tx1"/>
                </a:solidFill>
              </a:rPr>
              <a:t>index</a:t>
            </a:r>
            <a:r>
              <a:rPr lang="zh-CN" altLang="en-US" sz="2600" dirty="0">
                <a:solidFill>
                  <a:schemeClr val="tx1"/>
                </a:solidFill>
              </a:rPr>
              <a:t>参数传入</a:t>
            </a:r>
            <a:r>
              <a:rPr lang="en-US" altLang="zh-CN" sz="2600" dirty="0" err="1">
                <a:solidFill>
                  <a:schemeClr val="tx1"/>
                </a:solidFill>
              </a:rPr>
              <a:t>loadStorage.key</a:t>
            </a:r>
            <a:r>
              <a:rPr lang="zh-CN" altLang="en-US" sz="2600" dirty="0">
                <a:solidFill>
                  <a:schemeClr val="tx1"/>
                </a:solidFill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</a:rPr>
              <a:t>index</a:t>
            </a:r>
            <a:r>
              <a:rPr lang="zh-CN" altLang="en-US" sz="2600" dirty="0">
                <a:solidFill>
                  <a:schemeClr val="tx1"/>
                </a:solidFill>
              </a:rPr>
              <a:t>）属性，每次循环时该变量加</a:t>
            </a:r>
            <a:r>
              <a:rPr lang="en-US" altLang="zh-CN" sz="2600" dirty="0">
                <a:solidFill>
                  <a:schemeClr val="tx1"/>
                </a:solidFill>
              </a:rPr>
              <a:t>1</a:t>
            </a:r>
            <a:r>
              <a:rPr lang="zh-CN" altLang="en-US" sz="2600" dirty="0">
                <a:solidFill>
                  <a:schemeClr val="tx1"/>
                </a:solidFill>
              </a:rPr>
              <a:t>，以此取得保存在</a:t>
            </a:r>
            <a:r>
              <a:rPr lang="en-US" altLang="zh-CN" sz="2600" dirty="0" err="1">
                <a:solidFill>
                  <a:schemeClr val="tx1"/>
                </a:solidFill>
              </a:rPr>
              <a:t>loadStorage</a:t>
            </a:r>
            <a:r>
              <a:rPr lang="zh-CN" altLang="en-US" sz="2600" dirty="0">
                <a:solidFill>
                  <a:schemeClr val="tx1"/>
                </a:solidFill>
              </a:rPr>
              <a:t>中的所有数据。 </a:t>
            </a:r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综合实例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--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简单的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留言本</a:t>
            </a:r>
          </a:p>
          <a:p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981658" y="2912779"/>
            <a:ext cx="9868519" cy="60016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function </a:t>
            </a:r>
            <a:r>
              <a:rPr lang="en-US" altLang="zh-CN" sz="2400" dirty="0" err="1">
                <a:ea typeface="宋体" pitchFamily="2" charset="-122"/>
              </a:rPr>
              <a:t>loadStorage</a:t>
            </a:r>
            <a:r>
              <a:rPr lang="en-US" altLang="zh-CN" sz="2400" dirty="0">
                <a:ea typeface="宋体" pitchFamily="2" charset="-122"/>
              </a:rPr>
              <a:t>(id)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{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var</a:t>
            </a:r>
            <a:r>
              <a:rPr lang="en-US" altLang="zh-CN" sz="2400" dirty="0">
                <a:ea typeface="宋体" pitchFamily="2" charset="-122"/>
              </a:rPr>
              <a:t> result = '&lt;table border="1"&gt;';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for(</a:t>
            </a:r>
            <a:r>
              <a:rPr lang="en-US" altLang="zh-CN" sz="2400" dirty="0" err="1">
                <a:ea typeface="宋体" pitchFamily="2" charset="-122"/>
              </a:rPr>
              <a:t>var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 = 0;i &lt; </a:t>
            </a:r>
            <a:r>
              <a:rPr lang="en-US" altLang="zh-CN" sz="2400" dirty="0" err="1">
                <a:ea typeface="宋体" pitchFamily="2" charset="-122"/>
              </a:rPr>
              <a:t>localStorage.length;i</a:t>
            </a:r>
            <a:r>
              <a:rPr lang="en-US" altLang="zh-CN" sz="2400" dirty="0">
                <a:ea typeface="宋体" pitchFamily="2" charset="-122"/>
              </a:rPr>
              <a:t>++)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{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    </a:t>
            </a:r>
            <a:r>
              <a:rPr lang="en-US" altLang="zh-CN" sz="2400" dirty="0" err="1">
                <a:ea typeface="宋体" pitchFamily="2" charset="-122"/>
              </a:rPr>
              <a:t>var</a:t>
            </a:r>
            <a:r>
              <a:rPr lang="en-US" altLang="zh-CN" sz="2400" dirty="0">
                <a:ea typeface="宋体" pitchFamily="2" charset="-122"/>
              </a:rPr>
              <a:t> key = </a:t>
            </a:r>
            <a:r>
              <a:rPr lang="en-US" altLang="zh-CN" sz="2400" dirty="0" err="1">
                <a:ea typeface="宋体" pitchFamily="2" charset="-122"/>
              </a:rPr>
              <a:t>localStorage.key</a:t>
            </a:r>
            <a:r>
              <a:rPr lang="en-US" altLang="zh-CN" sz="2400" dirty="0">
                <a:ea typeface="宋体" pitchFamily="2" charset="-122"/>
              </a:rPr>
              <a:t>(</a:t>
            </a:r>
            <a:r>
              <a:rPr lang="en-US" altLang="zh-CN" sz="2400" dirty="0" err="1">
                <a:ea typeface="宋体" pitchFamily="2" charset="-122"/>
              </a:rPr>
              <a:t>i</a:t>
            </a:r>
            <a:r>
              <a:rPr lang="en-US" altLang="zh-CN" sz="2400" dirty="0">
                <a:ea typeface="宋体" pitchFamily="2" charset="-122"/>
              </a:rPr>
              <a:t>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    </a:t>
            </a:r>
            <a:r>
              <a:rPr lang="en-US" altLang="zh-CN" sz="2400" dirty="0" err="1">
                <a:ea typeface="宋体" pitchFamily="2" charset="-122"/>
              </a:rPr>
              <a:t>var</a:t>
            </a:r>
            <a:r>
              <a:rPr lang="en-US" altLang="zh-CN" sz="2400" dirty="0">
                <a:ea typeface="宋体" pitchFamily="2" charset="-122"/>
              </a:rPr>
              <a:t> value = </a:t>
            </a:r>
            <a:r>
              <a:rPr lang="en-US" altLang="zh-CN" sz="2400" dirty="0" err="1">
                <a:ea typeface="宋体" pitchFamily="2" charset="-122"/>
              </a:rPr>
              <a:t>localStorage.getItem</a:t>
            </a:r>
            <a:r>
              <a:rPr lang="en-US" altLang="zh-CN" sz="2400" dirty="0">
                <a:ea typeface="宋体" pitchFamily="2" charset="-122"/>
              </a:rPr>
              <a:t>(key);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    </a:t>
            </a:r>
            <a:r>
              <a:rPr lang="en-US" altLang="zh-CN" sz="2400" dirty="0" err="1">
                <a:ea typeface="宋体" pitchFamily="2" charset="-122"/>
              </a:rPr>
              <a:t>var</a:t>
            </a:r>
            <a:r>
              <a:rPr lang="en-US" altLang="zh-CN" sz="2400" dirty="0">
                <a:ea typeface="宋体" pitchFamily="2" charset="-122"/>
              </a:rPr>
              <a:t> date = new Date();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    </a:t>
            </a:r>
            <a:r>
              <a:rPr lang="en-US" altLang="zh-CN" sz="2400" dirty="0" err="1">
                <a:ea typeface="宋体" pitchFamily="2" charset="-122"/>
              </a:rPr>
              <a:t>date.setTime</a:t>
            </a:r>
            <a:r>
              <a:rPr lang="en-US" altLang="zh-CN" sz="2400" dirty="0">
                <a:ea typeface="宋体" pitchFamily="2" charset="-122"/>
              </a:rPr>
              <a:t>(key);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    </a:t>
            </a:r>
            <a:r>
              <a:rPr lang="en-US" altLang="zh-CN" sz="2400" dirty="0" err="1">
                <a:ea typeface="宋体" pitchFamily="2" charset="-122"/>
              </a:rPr>
              <a:t>var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datestr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dirty="0" err="1">
                <a:ea typeface="宋体" pitchFamily="2" charset="-122"/>
              </a:rPr>
              <a:t>date.toGMTString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    result += '&lt;</a:t>
            </a:r>
            <a:r>
              <a:rPr lang="en-US" altLang="zh-CN" sz="2400" dirty="0" err="1">
                <a:ea typeface="宋体" pitchFamily="2" charset="-122"/>
              </a:rPr>
              <a:t>tr</a:t>
            </a:r>
            <a:r>
              <a:rPr lang="en-US" altLang="zh-CN" sz="2400" dirty="0">
                <a:ea typeface="宋体" pitchFamily="2" charset="-122"/>
              </a:rPr>
              <a:t>&gt;&lt;td&gt;' + value + '&lt;/td&gt;&lt;td&gt;' + </a:t>
            </a:r>
            <a:r>
              <a:rPr lang="en-US" altLang="zh-CN" sz="2400" dirty="0" err="1">
                <a:ea typeface="宋体" pitchFamily="2" charset="-122"/>
              </a:rPr>
              <a:t>datestr</a:t>
            </a:r>
            <a:r>
              <a:rPr lang="en-US" altLang="zh-CN" sz="2400" dirty="0">
                <a:ea typeface="宋体" pitchFamily="2" charset="-122"/>
              </a:rPr>
              <a:t> + '&lt;/td&gt;&lt;/</a:t>
            </a:r>
            <a:r>
              <a:rPr lang="en-US" altLang="zh-CN" sz="2400" dirty="0" err="1">
                <a:ea typeface="宋体" pitchFamily="2" charset="-122"/>
              </a:rPr>
              <a:t>tr</a:t>
            </a:r>
            <a:r>
              <a:rPr lang="en-US" altLang="zh-CN" sz="2400" dirty="0">
                <a:ea typeface="宋体" pitchFamily="2" charset="-122"/>
              </a:rPr>
              <a:t>&gt;';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}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result += '&lt;/table&gt;';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var</a:t>
            </a:r>
            <a:r>
              <a:rPr lang="en-US" altLang="zh-CN" sz="2400" dirty="0">
                <a:ea typeface="宋体" pitchFamily="2" charset="-122"/>
              </a:rPr>
              <a:t> target = </a:t>
            </a:r>
            <a:r>
              <a:rPr lang="en-US" altLang="zh-CN" sz="2400" dirty="0" err="1">
                <a:ea typeface="宋体" pitchFamily="2" charset="-122"/>
              </a:rPr>
              <a:t>document.getElementById</a:t>
            </a:r>
            <a:r>
              <a:rPr lang="en-US" altLang="zh-CN" sz="2400" dirty="0">
                <a:ea typeface="宋体" pitchFamily="2" charset="-122"/>
              </a:rPr>
              <a:t>(id);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target.innerHTML</a:t>
            </a:r>
            <a:r>
              <a:rPr lang="en-US" altLang="zh-CN" sz="2400" dirty="0">
                <a:ea typeface="宋体" pitchFamily="2" charset="-122"/>
              </a:rPr>
              <a:t> = result;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42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143000"/>
            <a:ext cx="9868519" cy="19258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zh-CN" altLang="en-US" sz="2600" dirty="0" smtClean="0">
                <a:solidFill>
                  <a:schemeClr val="tx1"/>
                </a:solidFill>
              </a:rPr>
              <a:t>（</a:t>
            </a:r>
            <a:r>
              <a:rPr lang="en-US" altLang="zh-CN" sz="2600" dirty="0">
                <a:solidFill>
                  <a:schemeClr val="tx1"/>
                </a:solidFill>
              </a:rPr>
              <a:t>4</a:t>
            </a:r>
            <a:r>
              <a:rPr lang="zh-CN" altLang="en-US" sz="2600" dirty="0" smtClean="0">
                <a:solidFill>
                  <a:schemeClr val="tx1"/>
                </a:solidFill>
              </a:rPr>
              <a:t>）</a:t>
            </a:r>
            <a:r>
              <a:rPr lang="zh-CN" altLang="en-US" sz="2600" dirty="0">
                <a:solidFill>
                  <a:schemeClr val="tx1"/>
                </a:solidFill>
              </a:rPr>
              <a:t>单击“全部清除”按钮时，调用</a:t>
            </a:r>
            <a:r>
              <a:rPr lang="en-US" altLang="zh-CN" sz="2600" dirty="0" err="1">
                <a:solidFill>
                  <a:schemeClr val="tx1"/>
                </a:solidFill>
              </a:rPr>
              <a:t>clearStorage</a:t>
            </a:r>
            <a:r>
              <a:rPr lang="zh-CN" altLang="en-US" sz="2600" dirty="0">
                <a:solidFill>
                  <a:schemeClr val="tx1"/>
                </a:solidFill>
              </a:rPr>
              <a:t>函数对数据进行全部</a:t>
            </a:r>
            <a:r>
              <a:rPr lang="zh-CN" altLang="en-US" sz="2600" dirty="0" smtClean="0">
                <a:solidFill>
                  <a:schemeClr val="tx1"/>
                </a:solidFill>
              </a:rPr>
              <a:t>清除，</a:t>
            </a:r>
            <a:r>
              <a:rPr lang="zh-CN" altLang="en-US" sz="2600" dirty="0">
                <a:solidFill>
                  <a:schemeClr val="tx1"/>
                </a:solidFill>
              </a:rPr>
              <a:t>所有保存在</a:t>
            </a:r>
            <a:r>
              <a:rPr lang="en-US" altLang="zh-CN" sz="2600" dirty="0" err="1">
                <a:solidFill>
                  <a:schemeClr val="tx1"/>
                </a:solidFill>
              </a:rPr>
              <a:t>localStorage</a:t>
            </a:r>
            <a:r>
              <a:rPr lang="zh-CN" altLang="en-US" sz="2600" dirty="0">
                <a:solidFill>
                  <a:schemeClr val="tx1"/>
                </a:solidFill>
              </a:rPr>
              <a:t>中的数据会全部被清除</a:t>
            </a:r>
            <a:r>
              <a:rPr lang="zh-CN" altLang="en-US" sz="2600" dirty="0" smtClean="0">
                <a:solidFill>
                  <a:schemeClr val="tx1"/>
                </a:solidFill>
              </a:rPr>
              <a:t>。 </a:t>
            </a:r>
            <a:endParaRPr lang="zh-CN" altLang="en-US" sz="2600" dirty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2531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综合实例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--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简单的</a:t>
            </a: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留言本</a:t>
            </a:r>
          </a:p>
          <a:p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25723" y="2412160"/>
            <a:ext cx="8715993" cy="26776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function </a:t>
            </a:r>
            <a:r>
              <a:rPr lang="en-US" altLang="zh-CN" sz="2400" dirty="0" err="1">
                <a:ea typeface="宋体" pitchFamily="2" charset="-122"/>
              </a:rPr>
              <a:t>clearStorage</a:t>
            </a:r>
            <a:r>
              <a:rPr lang="en-US" altLang="zh-CN" sz="2400" dirty="0">
                <a:ea typeface="宋体" pitchFamily="2" charset="-122"/>
              </a:rPr>
              <a:t>()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{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localStorage.clear</a:t>
            </a:r>
            <a:r>
              <a:rPr lang="en-US" altLang="zh-CN" sz="2400" dirty="0">
                <a:ea typeface="宋体" pitchFamily="2" charset="-122"/>
              </a:rPr>
              <a:t>();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alert("</a:t>
            </a:r>
            <a:r>
              <a:rPr lang="zh-CN" altLang="en-US" sz="2400" dirty="0">
                <a:ea typeface="宋体" pitchFamily="2" charset="-122"/>
              </a:rPr>
              <a:t>全部数据被清除。</a:t>
            </a:r>
            <a:r>
              <a:rPr lang="en-US" altLang="zh-CN" sz="2400" dirty="0">
                <a:ea typeface="宋体" pitchFamily="2" charset="-122"/>
              </a:rPr>
              <a:t>");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    </a:t>
            </a:r>
            <a:r>
              <a:rPr lang="en-US" altLang="zh-CN" sz="2400" dirty="0" err="1">
                <a:ea typeface="宋体" pitchFamily="2" charset="-122"/>
              </a:rPr>
              <a:t>loadStorage</a:t>
            </a:r>
            <a:r>
              <a:rPr lang="en-US" altLang="zh-CN" sz="2400" dirty="0">
                <a:ea typeface="宋体" pitchFamily="2" charset="-122"/>
              </a:rPr>
              <a:t>('</a:t>
            </a:r>
            <a:r>
              <a:rPr lang="en-US" altLang="zh-CN" sz="2400" dirty="0" err="1">
                <a:ea typeface="宋体" pitchFamily="2" charset="-122"/>
              </a:rPr>
              <a:t>msg</a:t>
            </a:r>
            <a:r>
              <a:rPr lang="en-US" altLang="zh-CN" sz="2400" dirty="0">
                <a:ea typeface="宋体" pitchFamily="2" charset="-122"/>
              </a:rPr>
              <a:t>');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400" dirty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  <a:p>
            <a:pPr>
              <a:defRPr/>
            </a:pP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5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59000" y="2451100"/>
            <a:ext cx="4889500" cy="957263"/>
          </a:xfrm>
          <a:prstGeom prst="parallelogram">
            <a:avLst>
              <a:gd name="adj" fmla="val 3052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sz="4800" b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9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1706562" y="2314578"/>
            <a:ext cx="8737600" cy="1314449"/>
            <a:chOff x="1849438" y="1833564"/>
            <a:chExt cx="5793551" cy="1314449"/>
          </a:xfrm>
        </p:grpSpPr>
        <p:sp>
          <p:nvSpPr>
            <p:cNvPr id="6146" name="MH_Number_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49438" y="1833564"/>
              <a:ext cx="1200150" cy="1314449"/>
            </a:xfrm>
            <a:prstGeom prst="homePlate">
              <a:avLst>
                <a:gd name="adj" fmla="val 50002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0" rIns="0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 dirty="0" smtClean="0">
                  <a:solidFill>
                    <a:srgbClr val="FFFFFF"/>
                  </a:solidFill>
                  <a:latin typeface="+mn-lt"/>
                  <a:ea typeface="+mn-ea"/>
                </a:rPr>
                <a:t>01</a:t>
              </a:r>
              <a:endParaRPr lang="zh-CN" altLang="en-US" sz="7200" b="1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147" name="MH_Entry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97989" y="2117725"/>
              <a:ext cx="4445000" cy="746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anchor="ctr">
              <a:no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963B22"/>
                </a:buClr>
                <a:buSzPct val="100000"/>
                <a:buBlip>
                  <a:blip r:embed="rId7"/>
                </a:buBlip>
                <a:defRPr sz="2400">
                  <a:solidFill>
                    <a:srgbClr val="50820E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742950" algn="just">
                <a:lnSpc>
                  <a:spcPct val="130000"/>
                </a:lnSpc>
                <a:spcAft>
                  <a:spcPts val="600"/>
                </a:spcAft>
                <a:buClr>
                  <a:srgbClr val="D5E89A"/>
                </a:buClr>
                <a:buFont typeface="幼圆" pitchFamily="49" charset="-122"/>
                <a:buChar char=" "/>
                <a:defRPr sz="2000">
                  <a:solidFill>
                    <a:srgbClr val="7D7D7D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Web</a:t>
              </a:r>
              <a:r>
                <a:rPr lang="zh-CN" altLang="en-US" sz="5400" dirty="0">
                  <a:solidFill>
                    <a:schemeClr val="tx1"/>
                  </a:solidFill>
                  <a:latin typeface="+mn-lt"/>
                  <a:ea typeface="+mn-ea"/>
                </a:rPr>
                <a:t>存储</a:t>
              </a:r>
              <a:r>
                <a:rPr lang="zh-CN" altLang="en-US" sz="5400" dirty="0" smtClean="0">
                  <a:solidFill>
                    <a:schemeClr val="tx1"/>
                  </a:solidFill>
                  <a:latin typeface="+mn-lt"/>
                  <a:ea typeface="+mn-ea"/>
                </a:rPr>
                <a:t>简介</a:t>
              </a:r>
              <a:endParaRPr lang="zh-CN" altLang="en-US" sz="540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639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5"/>
          <p:cNvSpPr>
            <a:spLocks noGrp="1"/>
          </p:cNvSpPr>
          <p:nvPr>
            <p:ph sz="quarter" idx="10"/>
          </p:nvPr>
        </p:nvSpPr>
        <p:spPr bwMode="auto">
          <a:xfrm>
            <a:off x="981659" y="1143000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在用户不登录帐户的情况下：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如何记录浏览历史？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如何记录用户设置的首选项？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如何将和用户关联的数据存储？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...</a:t>
            </a:r>
          </a:p>
          <a:p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7171" name="内容占位符 6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存储简介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718" y="957555"/>
            <a:ext cx="2762261" cy="330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58" y="4509496"/>
            <a:ext cx="9724454" cy="92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105564" y="3312322"/>
            <a:ext cx="3416300" cy="9540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将数据存储在客户端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（浏览器）上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64" y="5516563"/>
            <a:ext cx="492284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143000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关于“存储在浏览器上的数据”，你想到了什么？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Cookie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回想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存储可以吗？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存储简介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zh-CN" altLang="en-US" sz="4000" b="0" dirty="0">
              <a:solidFill>
                <a:srgbClr val="3376AD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143000"/>
            <a:ext cx="99405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Cookie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是在浏览器访问</a:t>
            </a:r>
            <a:r>
              <a:rPr lang="en-US" altLang="zh-CN" sz="2400" dirty="0" smtClean="0">
                <a:solidFill>
                  <a:schemeClr val="tx1"/>
                </a:solidFill>
              </a:rPr>
              <a:t>Web</a:t>
            </a:r>
            <a:r>
              <a:rPr lang="zh-CN" altLang="en-US" sz="2400" dirty="0" smtClean="0">
                <a:solidFill>
                  <a:schemeClr val="tx1"/>
                </a:solidFill>
              </a:rPr>
              <a:t>服务器的某个资源时，由</a:t>
            </a:r>
            <a:r>
              <a:rPr lang="en-US" altLang="zh-CN" sz="2400" dirty="0" smtClean="0">
                <a:solidFill>
                  <a:schemeClr val="tx1"/>
                </a:solidFill>
              </a:rPr>
              <a:t>Web</a:t>
            </a:r>
            <a:r>
              <a:rPr lang="zh-CN" altLang="en-US" sz="2400" dirty="0" smtClean="0">
                <a:solidFill>
                  <a:schemeClr val="tx1"/>
                </a:solidFill>
              </a:rPr>
              <a:t>服务器在</a:t>
            </a:r>
            <a:r>
              <a:rPr lang="en-US" altLang="zh-CN" sz="2400" dirty="0" smtClean="0">
                <a:solidFill>
                  <a:schemeClr val="tx1"/>
                </a:solidFill>
              </a:rPr>
              <a:t>HTTP</a:t>
            </a:r>
            <a:r>
              <a:rPr lang="zh-CN" altLang="en-US" sz="2400" dirty="0" smtClean="0">
                <a:solidFill>
                  <a:schemeClr val="tx1"/>
                </a:solidFill>
              </a:rPr>
              <a:t>响应消息文件中附带传递给浏览器的一些数据。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包含的属性：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en-US" altLang="zh-CN" sz="2400" dirty="0" smtClean="0">
                <a:solidFill>
                  <a:schemeClr val="tx1"/>
                </a:solidFill>
              </a:rPr>
              <a:t>ame: </a:t>
            </a:r>
            <a:r>
              <a:rPr lang="zh-CN" altLang="en-US" sz="2400" dirty="0" smtClean="0">
                <a:solidFill>
                  <a:schemeClr val="tx1"/>
                </a:solidFill>
              </a:rPr>
              <a:t>表示</a:t>
            </a:r>
            <a:r>
              <a:rPr lang="en-US" altLang="zh-CN" sz="2400" dirty="0" smtClean="0">
                <a:solidFill>
                  <a:schemeClr val="tx1"/>
                </a:solidFill>
              </a:rPr>
              <a:t>Cookie</a:t>
            </a:r>
            <a:r>
              <a:rPr lang="zh-CN" altLang="en-US" sz="2400" dirty="0" smtClean="0">
                <a:solidFill>
                  <a:schemeClr val="tx1"/>
                </a:solidFill>
              </a:rPr>
              <a:t>的名称。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expires: </a:t>
            </a:r>
            <a:r>
              <a:rPr lang="zh-CN" altLang="en-US" sz="2400" dirty="0" smtClean="0">
                <a:solidFill>
                  <a:schemeClr val="tx1"/>
                </a:solidFill>
              </a:rPr>
              <a:t>指定</a:t>
            </a:r>
            <a:r>
              <a:rPr lang="en-US" altLang="zh-CN" sz="2400" dirty="0" smtClean="0">
                <a:solidFill>
                  <a:schemeClr val="tx1"/>
                </a:solidFill>
              </a:rPr>
              <a:t>Cookie</a:t>
            </a:r>
            <a:r>
              <a:rPr lang="zh-CN" altLang="en-US" sz="2400" dirty="0" smtClean="0">
                <a:solidFill>
                  <a:schemeClr val="tx1"/>
                </a:solidFill>
              </a:rPr>
              <a:t>在删除之前要在用户的计算机上保留多长时间。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默认</a:t>
            </a:r>
            <a:r>
              <a:rPr lang="en-US" altLang="zh-CN" sz="2400" dirty="0" smtClean="0">
                <a:solidFill>
                  <a:schemeClr val="tx1"/>
                </a:solidFill>
              </a:rPr>
              <a:t>Cookie</a:t>
            </a:r>
            <a:r>
              <a:rPr lang="zh-CN" altLang="en-US" sz="2400" dirty="0" smtClean="0">
                <a:solidFill>
                  <a:schemeClr val="tx1"/>
                </a:solidFill>
              </a:rPr>
              <a:t>只对当前浏览器会话有效。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存储简介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143000"/>
            <a:ext cx="99405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包含</a:t>
            </a:r>
            <a:r>
              <a:rPr lang="zh-CN" altLang="en-US" dirty="0"/>
              <a:t>的属性：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path: </a:t>
            </a:r>
            <a:r>
              <a:rPr lang="zh-CN" altLang="en-US" sz="2400" dirty="0" smtClean="0">
                <a:solidFill>
                  <a:schemeClr val="tx1"/>
                </a:solidFill>
              </a:rPr>
              <a:t>决定</a:t>
            </a:r>
            <a:r>
              <a:rPr lang="en-US" altLang="zh-CN" sz="2400" dirty="0" smtClean="0">
                <a:solidFill>
                  <a:schemeClr val="tx1"/>
                </a:solidFill>
              </a:rPr>
              <a:t>Cookie</a:t>
            </a:r>
            <a:r>
              <a:rPr lang="zh-CN" altLang="en-US" sz="2400" dirty="0" smtClean="0">
                <a:solidFill>
                  <a:schemeClr val="tx1"/>
                </a:solidFill>
              </a:rPr>
              <a:t>对于服务器上的其他网页的可用性。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domain: </a:t>
            </a:r>
            <a:r>
              <a:rPr lang="zh-CN" altLang="en-US" sz="2400" dirty="0" smtClean="0">
                <a:solidFill>
                  <a:schemeClr val="tx1"/>
                </a:solidFill>
              </a:rPr>
              <a:t>设置相同域的多台服务器共享一个</a:t>
            </a:r>
            <a:r>
              <a:rPr lang="en-US" altLang="zh-CN" sz="2400" dirty="0" smtClean="0">
                <a:solidFill>
                  <a:schemeClr val="tx1"/>
                </a:solidFill>
              </a:rPr>
              <a:t>Cookie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dirty="0" smtClean="0">
                <a:solidFill>
                  <a:schemeClr val="tx1"/>
                </a:solidFill>
              </a:rPr>
              <a:t>ecure: </a:t>
            </a:r>
            <a:r>
              <a:rPr lang="zh-CN" altLang="en-US" sz="2400" dirty="0" smtClean="0">
                <a:solidFill>
                  <a:schemeClr val="tx1"/>
                </a:solidFill>
              </a:rPr>
              <a:t>表示</a:t>
            </a:r>
            <a:r>
              <a:rPr lang="en-US" altLang="zh-CN" sz="2400" dirty="0" smtClean="0">
                <a:solidFill>
                  <a:schemeClr val="tx1"/>
                </a:solidFill>
              </a:rPr>
              <a:t>Cookie</a:t>
            </a:r>
            <a:r>
              <a:rPr lang="zh-CN" altLang="en-US" sz="2400" dirty="0" smtClean="0">
                <a:solidFill>
                  <a:schemeClr val="tx1"/>
                </a:solidFill>
              </a:rPr>
              <a:t>只能通过使用</a:t>
            </a:r>
            <a:r>
              <a:rPr lang="en-US" altLang="zh-CN" sz="2400" dirty="0" smtClean="0">
                <a:solidFill>
                  <a:schemeClr val="tx1"/>
                </a:solidFill>
              </a:rPr>
              <a:t>HTTPS</a:t>
            </a:r>
            <a:r>
              <a:rPr lang="zh-CN" altLang="en-US" sz="2400" dirty="0" smtClean="0">
                <a:solidFill>
                  <a:schemeClr val="tx1"/>
                </a:solidFill>
              </a:rPr>
              <a:t>或其他安全协议的</a:t>
            </a:r>
            <a:r>
              <a:rPr lang="en-US" altLang="zh-CN" sz="2400" dirty="0" smtClean="0">
                <a:solidFill>
                  <a:schemeClr val="tx1"/>
                </a:solidFill>
              </a:rPr>
              <a:t>Internet</a:t>
            </a:r>
            <a:r>
              <a:rPr lang="zh-CN" altLang="en-US" sz="2400" dirty="0" smtClean="0">
                <a:solidFill>
                  <a:schemeClr val="tx1"/>
                </a:solidFill>
              </a:rPr>
              <a:t>连接来传输。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存储简介</a:t>
            </a:r>
          </a:p>
        </p:txBody>
      </p:sp>
    </p:spTree>
    <p:extLst>
      <p:ext uri="{BB962C8B-B14F-4D97-AF65-F5344CB8AC3E}">
        <p14:creationId xmlns:p14="http://schemas.microsoft.com/office/powerpoint/2010/main" val="346628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9" y="1143000"/>
            <a:ext cx="9940552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Cookie</a:t>
            </a:r>
            <a:r>
              <a:rPr lang="zh-CN" altLang="en-US" dirty="0" smtClean="0"/>
              <a:t>的缺点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只有</a:t>
            </a:r>
            <a:r>
              <a:rPr lang="en-US" altLang="zh-CN" sz="2400" dirty="0" smtClean="0"/>
              <a:t>4K</a:t>
            </a:r>
            <a:r>
              <a:rPr lang="zh-CN" altLang="en-US" sz="2400" dirty="0" smtClean="0"/>
              <a:t>的存储空间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每次访问服务器，都会来回传送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 ，浪费带宽，尤其是使用移动设备时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客户端操作</a:t>
            </a:r>
            <a:r>
              <a:rPr lang="en-US" altLang="zh-CN" sz="2400" dirty="0" smtClean="0"/>
              <a:t>Cookie</a:t>
            </a:r>
            <a:r>
              <a:rPr lang="zh-CN" altLang="en-US" sz="2400" dirty="0" smtClean="0"/>
              <a:t>，非常复杂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设计的缺陷，假设一</a:t>
            </a:r>
            <a:r>
              <a:rPr lang="zh-CN" altLang="en-US" sz="2400" dirty="0"/>
              <a:t>切</a:t>
            </a:r>
            <a:r>
              <a:rPr lang="zh-CN" altLang="en-US" sz="2400" dirty="0" smtClean="0"/>
              <a:t>处理都在服务器端完成，客户端仅存储数据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存储简介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6816330" y="5136298"/>
            <a:ext cx="2714644" cy="107157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HTML5</a:t>
            </a:r>
            <a:r>
              <a:rPr lang="zh-CN" altLang="en-US" sz="2400" dirty="0">
                <a:solidFill>
                  <a:schemeClr val="bg1"/>
                </a:solidFill>
              </a:rPr>
              <a:t>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 eaLnBrk="0" hangingPunct="0"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Web</a:t>
            </a:r>
            <a:r>
              <a:rPr lang="zh-CN" altLang="en-US" sz="2400" dirty="0">
                <a:solidFill>
                  <a:schemeClr val="bg1"/>
                </a:solidFill>
              </a:rPr>
              <a:t>存储</a:t>
            </a:r>
          </a:p>
        </p:txBody>
      </p:sp>
    </p:spTree>
    <p:extLst>
      <p:ext uri="{BB962C8B-B14F-4D97-AF65-F5344CB8AC3E}">
        <p14:creationId xmlns:p14="http://schemas.microsoft.com/office/powerpoint/2010/main" val="41276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81658" y="1009552"/>
            <a:ext cx="8686218" cy="4643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HTML5 Web</a:t>
            </a:r>
            <a:r>
              <a:rPr lang="zh-CN" altLang="en-US" dirty="0" smtClean="0"/>
              <a:t>存储的优点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存储空间更大，浏览器至少提供</a:t>
            </a:r>
            <a:r>
              <a:rPr lang="en-US" altLang="zh-CN" sz="2400" dirty="0" smtClean="0"/>
              <a:t>5M</a:t>
            </a:r>
            <a:r>
              <a:rPr lang="zh-CN" altLang="en-US" sz="2400" dirty="0" smtClean="0"/>
              <a:t>的空间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数据仅仅存储在本地，不会自动向服务器发送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提供丰富的接口，方便的操作数据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400" dirty="0" smtClean="0"/>
              <a:t>独立的存储空间，每个域都有各自存储空间，不会造成混乱</a:t>
            </a:r>
            <a:endParaRPr lang="en-US" altLang="zh-CN" sz="2400" dirty="0" smtClean="0"/>
          </a:p>
          <a:p>
            <a:endParaRPr lang="zh-CN" altLang="en-US" dirty="0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1"/>
          </p:nvPr>
        </p:nvSpPr>
        <p:spPr bwMode="auto">
          <a:xfrm>
            <a:off x="981658" y="236539"/>
            <a:ext cx="7503532" cy="4905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Web</a:t>
            </a:r>
            <a:r>
              <a:rPr lang="zh-CN" altLang="en-US" sz="4000" b="0" dirty="0">
                <a:solidFill>
                  <a:srgbClr val="3376AD"/>
                </a:solidFill>
                <a:latin typeface="+mj-lt"/>
                <a:ea typeface="+mj-ea"/>
                <a:cs typeface="+mj-cs"/>
              </a:rPr>
              <a:t>存储简介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4286250"/>
            <a:ext cx="10064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044951"/>
            <a:ext cx="14922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480656" y="4678363"/>
            <a:ext cx="4857750" cy="1143000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eaLnBrk="0" hangingPunct="0"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域：文件的来源地址，由协议、域名、端口组成。例如：</a:t>
            </a:r>
            <a:r>
              <a:rPr lang="en-US" altLang="zh-CN" sz="2400" dirty="0">
                <a:solidFill>
                  <a:schemeClr val="bg1"/>
                </a:solidFill>
              </a:rPr>
              <a:t>http://xxx.com:8010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49725" y="5421313"/>
            <a:ext cx="1220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/>
              <a:t>Web</a:t>
            </a:r>
            <a:r>
              <a:rPr lang="zh-CN" altLang="en-US" sz="2000"/>
              <a:t>存储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682875" y="5403850"/>
            <a:ext cx="984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000"/>
              <a:t>Cookie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9、12、15、22、25、26、28、29"/>
  <p:tag name="KSO_WM_TEMPLATE_CATEGORY" val="custom"/>
  <p:tag name="KSO_WM_TEMPLATE_INDEX" val="160336"/>
  <p:tag name="KSO_WM_TAG_VERSION" val="1.0"/>
  <p:tag name="KSO_WM_SLIDE_ID" val="custom160336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3_1"/>
  <p:tag name="KSO_WM_UNIT_ID" val="custom160336_11*l_h_f*1_3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2_1"/>
  <p:tag name="KSO_WM_UNIT_ID" val="custom160336_11*l_h_f*1_2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2"/>
  <p:tag name="KSO_WM_UNIT_ID" val="custom160336_11*l_i*1_2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11*l_h_f*1_1_1"/>
  <p:tag name="KSO_WM_UNIT_CLEAR" val="1"/>
  <p:tag name="KSO_WM_UNIT_LAYERLEVEL" val="1_1_1"/>
  <p:tag name="KSO_WM_UNIT_VALUE" val="15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6*i*0"/>
  <p:tag name="KSO_WM_TEMPLATE_CATEGORY" val="custom"/>
  <p:tag name="KSO_WM_TEMPLATE_INDEX" val="160336"/>
  <p:tag name="KSO_WM_UNIT_INDEX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*a*1"/>
  <p:tag name="KSO_WM_UNIT_CLEAR" val="1"/>
  <p:tag name="KSO_WM_UNIT_LAYERLEVEL" val="1"/>
  <p:tag name="KSO_WM_UNIT_VALUE" val="3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1"/>
  <p:tag name="KSO_WM_UNIT_ID" val="custom160336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h_f"/>
  <p:tag name="KSO_WM_UNIT_INDEX" val="1_1_1"/>
  <p:tag name="KSO_WM_UNIT_ID" val="custom160336_6*l_h_f*1_1_1"/>
  <p:tag name="KSO_WM_UNIT_CLEAR" val="1"/>
  <p:tag name="KSO_WM_UNIT_LAYERLEVEL" val="1_1_1"/>
  <p:tag name="KSO_WM_UNIT_VALUE" val="32"/>
  <p:tag name="KSO_WM_UNIT_HIGHLIGHT" val="0"/>
  <p:tag name="KSO_WM_UNIT_COMPATIBLE" val="0"/>
  <p:tag name="KSO_WM_UNIT_PRESET_TEXT_INDEX" val="4"/>
  <p:tag name="KSO_WM_UNIT_PRESET_TEXT_LEN" val="26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336"/>
  <p:tag name="KSO_WM_TAG_VERSION" val="1.0"/>
  <p:tag name="KSO_WM_SLIDE_ID" val="custom160336_29"/>
  <p:tag name="KSO_WM_SLIDE_INDEX" val="29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9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THANKYO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b"/>
  <p:tag name="KSO_WM_UNIT_INDEX" val="1"/>
  <p:tag name="KSO_WM_UNIT_ID" val="custom160336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2*a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0"/>
  <p:tag name="KSO_WM_TEMPLATE_CATEGORY" val="custom"/>
  <p:tag name="KSO_WM_TEMPLATE_INDEX" val="160336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5"/>
  <p:tag name="KSO_WM_TEMPLATE_CATEGORY" val="custom"/>
  <p:tag name="KSO_WM_TEMPLATE_INDEX" val="160336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336_11*i*10"/>
  <p:tag name="KSO_WM_TEMPLATE_CATEGORY" val="custom"/>
  <p:tag name="KSO_WM_TEMPLATE_INDEX" val="160336"/>
  <p:tag name="KSO_WM_UNIT_INDEX" val="1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a"/>
  <p:tag name="KSO_WM_UNIT_INDEX" val="1"/>
  <p:tag name="KSO_WM_UNIT_ID" val="custom160336_11*a*1"/>
  <p:tag name="KSO_WM_UNIT_CLEAR" val="1"/>
  <p:tag name="KSO_WM_UNIT_LAYERLEVEL" val="1"/>
  <p:tag name="KSO_WM_UNIT_ISCONTENTSTITLE" val="1"/>
  <p:tag name="KSO_WM_UNIT_VALUE" val="5"/>
  <p:tag name="KSO_WM_UNIT_HIGHLIGHT" val="0"/>
  <p:tag name="KSO_WM_UNIT_COMPATIBLE" val="0"/>
  <p:tag name="KSO_WM_UNIT_PRESET_TEXT" val="CONTENT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6"/>
  <p:tag name="KSO_WM_UNIT_TYPE" val="l_i"/>
  <p:tag name="KSO_WM_UNIT_INDEX" val="1_3"/>
  <p:tag name="KSO_WM_UNIT_ID" val="custom160336_11*l_i*1_3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主题1">
  <a:themeElements>
    <a:clrScheme name="自定义 129">
      <a:dk1>
        <a:srgbClr val="3D3F41"/>
      </a:dk1>
      <a:lt1>
        <a:srgbClr val="FFFFFF"/>
      </a:lt1>
      <a:dk2>
        <a:srgbClr val="3D3F41"/>
      </a:dk2>
      <a:lt2>
        <a:srgbClr val="EBFFFF"/>
      </a:lt2>
      <a:accent1>
        <a:srgbClr val="5B9BCF"/>
      </a:accent1>
      <a:accent2>
        <a:srgbClr val="A2CE47"/>
      </a:accent2>
      <a:accent3>
        <a:srgbClr val="B65A6B"/>
      </a:accent3>
      <a:accent4>
        <a:srgbClr val="B5307D"/>
      </a:accent4>
      <a:accent5>
        <a:srgbClr val="FFC000"/>
      </a:accent5>
      <a:accent6>
        <a:srgbClr val="F3731E"/>
      </a:accent6>
      <a:hlink>
        <a:srgbClr val="00B0F0"/>
      </a:hlink>
      <a:folHlink>
        <a:srgbClr val="AFB2B4"/>
      </a:folHlink>
    </a:clrScheme>
    <a:fontScheme name="自定义 15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86382D77-5A03-4C7F-A6FB-C50AE0DF7021}" vid="{A9CEBC2F-4706-499C-A4BD-336CA12F86B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157256961</TotalTime>
  <Pages>0</Pages>
  <Words>1328</Words>
  <Characters>0</Characters>
  <Application>Microsoft Office PowerPoint</Application>
  <DocSecurity>0</DocSecurity>
  <PresentationFormat>宽屏</PresentationFormat>
  <Lines>0</Lines>
  <Paragraphs>200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Britannic Bold</vt:lpstr>
      <vt:lpstr>Calibri</vt:lpstr>
      <vt:lpstr>主题1</vt:lpstr>
      <vt:lpstr>H5方向基础课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SAGE FRANCE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MengYi</cp:lastModifiedBy>
  <cp:revision>2623</cp:revision>
  <cp:lastPrinted>1899-12-30T00:00:00Z</cp:lastPrinted>
  <dcterms:created xsi:type="dcterms:W3CDTF">2003-05-12T10:17:00Z</dcterms:created>
  <dcterms:modified xsi:type="dcterms:W3CDTF">2017-05-19T09:30:01Z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