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37" r:id="rId2"/>
    <p:sldId id="597" r:id="rId3"/>
    <p:sldId id="600" r:id="rId4"/>
    <p:sldId id="598" r:id="rId5"/>
    <p:sldId id="599" r:id="rId6"/>
    <p:sldId id="508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84027" autoAdjust="0"/>
  </p:normalViewPr>
  <p:slideViewPr>
    <p:cSldViewPr>
      <p:cViewPr varScale="1">
        <p:scale>
          <a:sx n="67" d="100"/>
          <a:sy n="67" d="100"/>
        </p:scale>
        <p:origin x="1304" y="56"/>
      </p:cViewPr>
      <p:guideLst>
        <p:guide orient="horz" pos="2160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92" y="-78"/>
      </p:cViewPr>
      <p:guideLst>
        <p:guide orient="horz" pos="2880"/>
        <p:guide pos="2160"/>
      </p:guideLst>
    </p:cSldViewPr>
  </p:notesViewPr>
  <p:gridSpacing cx="74295" cy="742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1949450" y="845185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B8728FE0-6609-413F-96E2-A983C00E09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533668A-29A1-4F65-A1C2-8637AD8DC234}" type="datetime1">
              <a:rPr lang="zh-CN" altLang="en-US"/>
              <a:pPr>
                <a:defRPr/>
              </a:pPr>
              <a:t>2017/3/27</a:t>
            </a:fld>
            <a:endParaRPr lang="zh-CN" altLang="en-US" sz="1200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987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en-US" sz="1200"/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五级</a:t>
            </a:r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B0885B8-6DB0-4ADE-8C72-F07706641B2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http://talent.baidu.com/external/baidu/campus.html#/jobList/0-1227-10002</a:t>
            </a:r>
          </a:p>
          <a:p>
            <a:r>
              <a:rPr lang="en-US" altLang="zh-CN" dirty="0"/>
              <a:t>http://join.qq.com/post.php?zwl=93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533668A-29A1-4F65-A1C2-8637AD8DC234}" type="datetime1">
              <a:rPr lang="zh-CN" altLang="en-US" smtClean="0"/>
              <a:pPr>
                <a:defRPr/>
              </a:pPr>
              <a:t>2017/3/27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0885B8-6DB0-4ADE-8C72-F07706641B2A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6363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http://talent.baidu.com/external/baidu/campus.html#/jobList/0-1227-10002</a:t>
            </a:r>
          </a:p>
          <a:p>
            <a:r>
              <a:rPr lang="en-US" altLang="zh-CN" dirty="0"/>
              <a:t>http://join.qq.com/post.php?zwl=93</a:t>
            </a:r>
          </a:p>
          <a:p>
            <a:r>
              <a:rPr lang="en-US" altLang="zh-CN" dirty="0"/>
              <a:t>http://career.sina.com.cn/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533668A-29A1-4F65-A1C2-8637AD8DC234}" type="datetime1">
              <a:rPr lang="zh-CN" altLang="en-US" smtClean="0"/>
              <a:pPr>
                <a:defRPr/>
              </a:pPr>
              <a:t>2017/3/27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0885B8-6DB0-4ADE-8C72-F07706641B2A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0350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Vmware</a:t>
            </a:r>
            <a:r>
              <a:rPr lang="zh-CN" altLang="en-US" dirty="0"/>
              <a:t>虚拟机的使用，软硬件挑战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533668A-29A1-4F65-A1C2-8637AD8DC234}" type="datetime1">
              <a:rPr lang="zh-CN" altLang="en-US" smtClean="0"/>
              <a:pPr>
                <a:defRPr/>
              </a:pPr>
              <a:t>2017/3/27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0885B8-6DB0-4ADE-8C72-F07706641B2A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81468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533668A-29A1-4F65-A1C2-8637AD8DC234}" type="datetime1">
              <a:rPr lang="zh-CN" altLang="en-US" smtClean="0"/>
              <a:pPr>
                <a:defRPr/>
              </a:pPr>
              <a:t>2017/3/27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0885B8-6DB0-4ADE-8C72-F07706641B2A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9161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8238" y="681038"/>
            <a:ext cx="4572000" cy="34290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338638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/>
          <a:p>
            <a:endParaRPr lang="en-US" altLang="zh-CN" dirty="0"/>
          </a:p>
        </p:txBody>
      </p:sp>
      <p:sp>
        <p:nvSpPr>
          <p:cNvPr id="90116" name="灯片编号占位符 3"/>
          <p:cNvSpPr txBox="1">
            <a:spLocks noGrp="1" noChangeArrowheads="1"/>
          </p:cNvSpPr>
          <p:nvPr/>
        </p:nvSpPr>
        <p:spPr bwMode="auto">
          <a:xfrm>
            <a:off x="3878263" y="867886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EBFEFCEA-2E5E-4922-AE47-9BA9AE68EBC4}" type="slidenum">
              <a:rPr lang="zh-CN" altLang="en-US" sz="1200">
                <a:latin typeface="Calibri" panose="020F0502020204030204" pitchFamily="34" charset="0"/>
              </a:rPr>
              <a:pPr algn="r" eaLnBrk="1" hangingPunct="1">
                <a:buFont typeface="Arial" panose="020B0604020202020204" pitchFamily="34" charset="0"/>
                <a:buNone/>
              </a:pPr>
              <a:t>6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71A-DA09-4A50-A89B-D94559CBF3AE}" type="datetime1">
              <a:rPr lang="zh-CN" altLang="en-US"/>
              <a:pPr>
                <a:defRPr/>
              </a:pPr>
              <a:t>2017/3/27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76A4A-289C-4C43-87CC-76C0FD16641A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8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B3C02-0CB6-4CBF-B6CB-982E9AA8960F}" type="datetime1">
              <a:rPr lang="zh-CN" altLang="en-US"/>
              <a:pPr>
                <a:defRPr/>
              </a:pPr>
              <a:t>2017/3/27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4107C-9CF1-4F99-9E54-B8D10C583EF3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64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8D72B-7E56-461A-BADB-7F5F944B2022}" type="datetime1">
              <a:rPr lang="zh-CN" altLang="en-US"/>
              <a:pPr>
                <a:defRPr/>
              </a:pPr>
              <a:t>2017/3/27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2D8F8-7471-46EE-BE6E-AEDD47828740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0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#</a:t>
            </a:r>
            <a:endParaRPr sz="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6552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1359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36"/>
            <a:ext cx="8229600" cy="47863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5B68D-A3EA-4E91-8DE5-E42A7A54EF4F}" type="datetime1">
              <a:rPr lang="zh-CN" altLang="en-US"/>
              <a:pPr>
                <a:defRPr/>
              </a:pPr>
              <a:t>2017/3/27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A29F9-E900-414D-A278-B2253A73A571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3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5FFC7-C98C-4189-BB6D-E8D6E387E755}" type="datetime1">
              <a:rPr lang="zh-CN" altLang="en-US"/>
              <a:pPr>
                <a:defRPr/>
              </a:pPr>
              <a:t>2017/3/27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941E3-2F05-4660-806F-20A3C8989849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9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7FE3-3DF7-4D9D-BEF3-37DFB7F49D9C}" type="datetime1">
              <a:rPr lang="zh-CN" altLang="en-US"/>
              <a:pPr>
                <a:defRPr/>
              </a:pPr>
              <a:t>2017/3/27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BB8C6-AE80-427D-B2A3-821918CB8CEC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E612D-E907-4346-AA63-C6CFE410A962}" type="datetime1">
              <a:rPr lang="zh-CN" altLang="en-US"/>
              <a:pPr>
                <a:defRPr/>
              </a:pPr>
              <a:t>2017/3/27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7A9B4-1C04-42C7-AE48-89390E5A6F13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2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FE74-319C-4C91-BEB4-A60E7FD6234E}" type="datetime1">
              <a:rPr lang="zh-CN" altLang="en-US"/>
              <a:pPr>
                <a:defRPr/>
              </a:pPr>
              <a:t>2017/3/27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9D0DA-EF8D-4292-B374-F4AF1195BA20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0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B2B0E-3048-49FF-A3F6-36449B075419}" type="datetime1">
              <a:rPr lang="zh-CN" altLang="en-US"/>
              <a:pPr>
                <a:defRPr/>
              </a:pPr>
              <a:t>2017/3/27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1541B-BD49-4523-B8F7-6ED455FDE8C6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8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DF2F5-6CBC-485F-96C1-D01959CD7479}" type="datetime1">
              <a:rPr lang="zh-CN" altLang="en-US"/>
              <a:pPr>
                <a:defRPr/>
              </a:pPr>
              <a:t>2017/3/27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FFD43-0C89-49FC-80DA-583B386FBB94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6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5B26A-83C1-4520-BD99-DBDAB55428D0}" type="datetime1">
              <a:rPr lang="zh-CN" altLang="en-US"/>
              <a:pPr>
                <a:defRPr/>
              </a:pPr>
              <a:t>2017/3/27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8E257-B339-467E-96AF-6ABAB0508441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9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E7BDFF3-724E-4ED1-B332-45A731BA8001}" type="datetime1">
              <a:rPr lang="zh-CN" altLang="en-US"/>
              <a:pPr>
                <a:defRPr/>
              </a:pPr>
              <a:t>2017/3/27</a:t>
            </a:fld>
            <a:endParaRPr lang="en-US" dirty="0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D1DE489-5085-467E-828C-D6A9DE5959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2" r:id="rId1"/>
    <p:sldLayoutId id="2147484793" r:id="rId2"/>
    <p:sldLayoutId id="2147484794" r:id="rId3"/>
    <p:sldLayoutId id="2147484795" r:id="rId4"/>
    <p:sldLayoutId id="2147484796" r:id="rId5"/>
    <p:sldLayoutId id="2147484797" r:id="rId6"/>
    <p:sldLayoutId id="2147484798" r:id="rId7"/>
    <p:sldLayoutId id="2147484799" r:id="rId8"/>
    <p:sldLayoutId id="2147484800" r:id="rId9"/>
    <p:sldLayoutId id="2147484801" r:id="rId10"/>
    <p:sldLayoutId id="2147484802" r:id="rId11"/>
    <p:sldLayoutId id="2147484804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红色块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91440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343150" y="2240701"/>
            <a:ext cx="5572125" cy="155427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800" dirty="0">
                <a:solidFill>
                  <a:schemeClr val="bg1"/>
                </a:solidFill>
              </a:rPr>
              <a:t>Hadoop</a:t>
            </a:r>
            <a:r>
              <a:rPr lang="zh-CN" altLang="en-US" sz="3800" dirty="0">
                <a:solidFill>
                  <a:schemeClr val="bg1"/>
                </a:solidFill>
              </a:rPr>
              <a:t>大数据处理</a:t>
            </a:r>
            <a:endParaRPr lang="en-US" altLang="zh-CN" sz="3800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800" dirty="0">
                <a:solidFill>
                  <a:schemeClr val="bg1"/>
                </a:solidFill>
              </a:rPr>
              <a:t>课程介绍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为什么要学习大数据课程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070" y="1368111"/>
            <a:ext cx="8229600" cy="4770782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2B2B0E-3048-49FF-A3F6-36449B075419}" type="datetime1">
              <a:rPr lang="zh-CN" altLang="en-US" smtClean="0"/>
              <a:pPr>
                <a:defRPr/>
              </a:pPr>
              <a:t>2017/3/27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8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为什么要学习大数据课程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2B2B0E-3048-49FF-A3F6-36449B075419}" type="datetime1">
              <a:rPr lang="zh-CN" altLang="en-US" smtClean="0"/>
              <a:pPr>
                <a:defRPr/>
              </a:pPr>
              <a:t>2017/3/27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8659" y="1115997"/>
            <a:ext cx="6909435" cy="523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9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课程预备知识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/>
              <a:t>虚拟机使用</a:t>
            </a:r>
            <a:r>
              <a:rPr lang="en-US" altLang="zh-CN" dirty="0"/>
              <a:t>(3-4</a:t>
            </a:r>
            <a:r>
              <a:rPr lang="zh-CN" altLang="en-US" dirty="0"/>
              <a:t>个</a:t>
            </a:r>
            <a:r>
              <a:rPr lang="en-US" altLang="zh-CN" dirty="0"/>
              <a:t>centos7.5)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系统的常用命令</a:t>
            </a:r>
            <a:endParaRPr lang="en-US" altLang="zh-CN" dirty="0"/>
          </a:p>
          <a:p>
            <a:r>
              <a:rPr lang="zh-CN" altLang="en-US" dirty="0"/>
              <a:t>分布式系统的知识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的基础语法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开发基础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2B2B0E-3048-49FF-A3F6-36449B075419}" type="datetime1">
              <a:rPr lang="zh-CN" altLang="en-US" smtClean="0"/>
              <a:pPr>
                <a:defRPr/>
              </a:pPr>
              <a:t>2017/3/27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73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课程目标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熟练掌握</a:t>
            </a:r>
            <a:r>
              <a:rPr lang="en-US" altLang="zh-CN" dirty="0"/>
              <a:t>Linux</a:t>
            </a:r>
            <a:r>
              <a:rPr lang="zh-CN" altLang="en-US" dirty="0"/>
              <a:t>系统的常用命令</a:t>
            </a:r>
            <a:endParaRPr lang="en-US" altLang="zh-CN" dirty="0"/>
          </a:p>
          <a:p>
            <a:r>
              <a:rPr lang="zh-CN" altLang="en-US" dirty="0"/>
              <a:t>了解分布式系统的知识</a:t>
            </a:r>
            <a:endParaRPr lang="en-US" altLang="zh-CN" dirty="0"/>
          </a:p>
          <a:p>
            <a:r>
              <a:rPr lang="zh-CN" altLang="en-US" dirty="0"/>
              <a:t>能够使用</a:t>
            </a:r>
            <a:r>
              <a:rPr lang="en-US" altLang="zh-CN" dirty="0"/>
              <a:t>Java</a:t>
            </a:r>
            <a:r>
              <a:rPr lang="zh-CN" altLang="en-US" dirty="0"/>
              <a:t>完成常见</a:t>
            </a:r>
            <a:r>
              <a:rPr lang="en-US" altLang="zh-CN" dirty="0"/>
              <a:t>MR</a:t>
            </a:r>
            <a:r>
              <a:rPr lang="zh-CN" altLang="en-US" dirty="0"/>
              <a:t>程序编程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2B2B0E-3048-49FF-A3F6-36449B075419}" type="datetime1">
              <a:rPr lang="zh-CN" altLang="en-US" smtClean="0"/>
              <a:pPr>
                <a:defRPr/>
              </a:pPr>
              <a:t>2017/3/27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5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3021013"/>
            <a:ext cx="16605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2349500" y="1611313"/>
            <a:ext cx="44545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000" b="1">
                <a:solidFill>
                  <a:srgbClr val="000000"/>
                </a:solidFill>
              </a:rPr>
              <a:t>Question</a:t>
            </a:r>
          </a:p>
        </p:txBody>
      </p:sp>
      <p:pic>
        <p:nvPicPr>
          <p:cNvPr id="89092" name="Picture 41" descr="u=3953197318,3976210372&amp;fm=0&amp;gp=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298950"/>
            <a:ext cx="9985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zkp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2452</TotalTime>
  <Words>167</Words>
  <Application>Microsoft Office PowerPoint</Application>
  <PresentationFormat>全屏显示(4:3)</PresentationFormat>
  <Paragraphs>34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Verdana</vt:lpstr>
      <vt:lpstr>Office Theme</vt:lpstr>
      <vt:lpstr>PowerPoint 演示文稿</vt:lpstr>
      <vt:lpstr>为什么要学习大数据课程</vt:lpstr>
      <vt:lpstr>为什么要学习大数据课程</vt:lpstr>
      <vt:lpstr>Hadoop课程预备知识</vt:lpstr>
      <vt:lpstr>Hadoop课程目标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武永亮</dc:creator>
  <cp:lastModifiedBy>武永亮</cp:lastModifiedBy>
  <cp:revision>206</cp:revision>
  <dcterms:modified xsi:type="dcterms:W3CDTF">2017-03-27T06:45:36Z</dcterms:modified>
</cp:coreProperties>
</file>