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data1.xml" ContentType="application/vnd.openxmlformats-officedocument.drawingml.diagramData+xml"/>
  <Override PartName="/ppt/diagrams/drawing1.xml" ContentType="application/vnd.ms-office.drawingml.diagramDrawing+xml"/>
  <Override PartName="/ppt/diagrams/layout1.xml" ContentType="application/vnd.openxmlformats-officedocument.drawingml.diagramLayout+xml"/>
  <Override PartName="/ppt/diagrams/quickStyle1.xml" ContentType="application/vnd.openxmlformats-officedocument.drawingml.diagramStyle+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bookmarkIdSeed="2" showSpecialPlsOnTitleSld="0">
  <p:sldMasterIdLst>
    <p:sldMasterId id="2147483648" r:id="rId1"/>
  </p:sldMasterIdLst>
  <p:notesMasterIdLst>
    <p:notesMasterId r:id="rId8"/>
  </p:notesMasterIdLst>
  <p:handoutMasterIdLst>
    <p:handoutMasterId r:id="rId23"/>
  </p:handoutMasterIdLst>
  <p:sldIdLst>
    <p:sldId id="256" r:id="rId3"/>
    <p:sldId id="401" r:id="rId4"/>
    <p:sldId id="480" r:id="rId5"/>
    <p:sldId id="481" r:id="rId6"/>
    <p:sldId id="463" r:id="rId7"/>
    <p:sldId id="434" r:id="rId9"/>
    <p:sldId id="435" r:id="rId10"/>
    <p:sldId id="436" r:id="rId11"/>
    <p:sldId id="437" r:id="rId12"/>
    <p:sldId id="439" r:id="rId13"/>
    <p:sldId id="441" r:id="rId14"/>
    <p:sldId id="442" r:id="rId15"/>
    <p:sldId id="443" r:id="rId16"/>
    <p:sldId id="444" r:id="rId17"/>
    <p:sldId id="445" r:id="rId18"/>
    <p:sldId id="446" r:id="rId19"/>
    <p:sldId id="448" r:id="rId20"/>
    <p:sldId id="462" r:id="rId21"/>
    <p:sldId id="353" r:id="rId22"/>
  </p:sldIdLst>
  <p:sldSz cx="12192000" cy="6858000"/>
  <p:notesSz cx="6858000" cy="9144000"/>
  <p:defaultTextStyle>
    <a:defPPr>
      <a:defRPr lang="en-US"/>
    </a:defPPr>
    <a:lvl1pPr algn="l" rtl="0" fontAlgn="base">
      <a:spcBef>
        <a:spcPct val="0"/>
      </a:spcBef>
      <a:spcAft>
        <a:spcPct val="0"/>
      </a:spcAft>
      <a:defRPr sz="2000"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sz="2000"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sz="2000"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sz="2000"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sz="2000"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sz="2000"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sz="2000"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sz="2000"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sz="2000" kern="1200">
        <a:solidFill>
          <a:schemeClr val="tx1"/>
        </a:solidFill>
        <a:latin typeface="Arial" panose="020B0604020202020204" pitchFamily="34" charset="0"/>
        <a:ea typeface="+mn-ea"/>
        <a:cs typeface="Arial" panose="020B0604020202020204" pitchFamily="34"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077" autoAdjust="0"/>
    <p:restoredTop sz="87304" autoAdjust="0"/>
  </p:normalViewPr>
  <p:slideViewPr>
    <p:cSldViewPr snapToGrid="0">
      <p:cViewPr varScale="1">
        <p:scale>
          <a:sx n="64" d="100"/>
          <a:sy n="64" d="100"/>
        </p:scale>
        <p:origin x="468" y="60"/>
      </p:cViewPr>
      <p:guideLst>
        <p:guide orient="horz" pos="2160"/>
        <p:guide pos="3828"/>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notesMaster" Target="notesMasters/notesMaster1.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handoutMaster" Target="handoutMasters/handoutMaster1.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5195A661-C884-48DB-ACC1-22F8C90BA8BC}"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zh-CN" altLang="en-US"/>
        </a:p>
      </dgm:t>
    </dgm:pt>
    <dgm:pt modelId="{781A5AC9-A830-466C-B434-BA8EDD6E74F4}">
      <dgm:prSet phldrT="[文本]" custT="1"/>
      <dgm:spPr/>
      <dgm:t>
        <a:bodyPr/>
        <a:lstStyle/>
        <a:p>
          <a:r>
            <a:rPr lang="zh-CN" altLang="en-US" sz="1800" dirty="0">
              <a:latin typeface="微软雅黑" panose="020B0503020204020204" pitchFamily="34" charset="-122"/>
              <a:ea typeface="微软雅黑" panose="020B0503020204020204" pitchFamily="34" charset="-122"/>
            </a:rPr>
            <a:t>项目管理</a:t>
          </a:r>
        </a:p>
      </dgm:t>
    </dgm:pt>
    <dgm:pt modelId="{780109C1-9655-47E2-88C3-EAFCF26935DB}" cxnId="{09047B45-EB83-4B38-B2C2-D582BBB7B5F5}" type="par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25A7B371-2967-431B-ABEA-D02DC93FE7D8}" cxnId="{09047B45-EB83-4B38-B2C2-D582BBB7B5F5}" type="sib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EFBD3C32-BA34-4EC5-A863-6B6C18C4D868}">
      <dgm:prSet phldrT="[文本]" custT="1"/>
      <dgm:spPr/>
      <dgm:t>
        <a:bodyPr/>
        <a:lstStyle/>
        <a:p>
          <a:r>
            <a:rPr lang="zh-CN" altLang="en-US" sz="1800" dirty="0">
              <a:latin typeface="微软雅黑" panose="020B0503020204020204" pitchFamily="34" charset="-122"/>
              <a:ea typeface="微软雅黑" panose="020B0503020204020204" pitchFamily="34" charset="-122"/>
            </a:rPr>
            <a:t>事</a:t>
          </a:r>
        </a:p>
      </dgm:t>
    </dgm:pt>
    <dgm:pt modelId="{E5D17642-311E-4E48-8DEA-D0D8890B54EE}" cxnId="{FAB3F2FB-F6D5-4C97-A559-9A4E5DC86A11}" type="par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BB304DA2-FDD2-4AC3-9B7F-0E99D5E0A5B1}" cxnId="{FAB3F2FB-F6D5-4C97-A559-9A4E5DC86A11}" type="sib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6229D2A-730B-40A1-8802-A3E7D907534E}">
      <dgm:prSet phldrT="[文本]" custT="1"/>
      <dgm:spPr/>
      <dgm:t>
        <a:bodyPr/>
        <a:lstStyle/>
        <a:p>
          <a:r>
            <a:rPr lang="zh-CN" altLang="en-US" sz="1800" dirty="0">
              <a:latin typeface="微软雅黑" panose="020B0503020204020204" pitchFamily="34" charset="-122"/>
              <a:ea typeface="微软雅黑" panose="020B0503020204020204" pitchFamily="34" charset="-122"/>
            </a:rPr>
            <a:t>范围</a:t>
          </a:r>
        </a:p>
      </dgm:t>
    </dgm:pt>
    <dgm:pt modelId="{10F5D31E-01D7-48D8-A17A-041F0FDE5A51}" cxnId="{CDC70299-13DC-4242-BD10-3FE2159D639C}" type="par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9650F4D0-D729-49DA-856E-CABC5ECABC91}" cxnId="{CDC70299-13DC-4242-BD10-3FE2159D639C}" type="sib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5FB75872-956E-49D7-985A-FA1F9FCF411B}">
      <dgm:prSet phldrT="[文本]" custT="1"/>
      <dgm:spPr/>
      <dgm:t>
        <a:bodyPr/>
        <a:lstStyle/>
        <a:p>
          <a:r>
            <a:rPr lang="zh-CN" altLang="en-US" sz="1800" dirty="0">
              <a:latin typeface="微软雅黑" panose="020B0503020204020204" pitchFamily="34" charset="-122"/>
              <a:ea typeface="微软雅黑" panose="020B0503020204020204" pitchFamily="34" charset="-122"/>
            </a:rPr>
            <a:t>时间</a:t>
          </a:r>
        </a:p>
      </dgm:t>
    </dgm:pt>
    <dgm:pt modelId="{CC6703A3-6E18-4CFC-8EE5-235B7475FC24}" cxnId="{B50250B4-0CBF-4078-A2DE-E79870F84E76}" type="par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29ED61F3-2CE1-4C83-8EA0-C5701A73FAA7}" cxnId="{B50250B4-0CBF-4078-A2DE-E79870F84E76}" type="sib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5497BFB-92F2-494D-ADA4-BCF08E03EEA4}">
      <dgm:prSet phldrT="[文本]" custT="1"/>
      <dgm:spPr/>
      <dgm:t>
        <a:bodyPr/>
        <a:lstStyle/>
        <a:p>
          <a:r>
            <a:rPr lang="zh-CN" altLang="en-US" sz="1800" dirty="0">
              <a:latin typeface="微软雅黑" panose="020B0503020204020204" pitchFamily="34" charset="-122"/>
              <a:ea typeface="微软雅黑" panose="020B0503020204020204" pitchFamily="34" charset="-122"/>
            </a:rPr>
            <a:t>人</a:t>
          </a:r>
        </a:p>
      </dgm:t>
    </dgm:pt>
    <dgm:pt modelId="{513DB6FD-C6AF-4569-976F-A254F44F1892}" cxnId="{7FF62EE3-9AA1-4D3F-B751-E03B97D6EBBE}" type="par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DCB10894-45A3-4B01-B290-17600C3EA423}" cxnId="{7FF62EE3-9AA1-4D3F-B751-E03B97D6EBBE}" type="sib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5C0AF9F8-9A8F-4226-9126-96C2973953F1}">
      <dgm:prSet phldrT="[文本]" custT="1"/>
      <dgm:spPr/>
      <dgm:t>
        <a:bodyPr/>
        <a:lstStyle/>
        <a:p>
          <a:r>
            <a:rPr lang="zh-CN" altLang="en-US" sz="1800" dirty="0">
              <a:latin typeface="微软雅黑" panose="020B0503020204020204" pitchFamily="34" charset="-122"/>
              <a:ea typeface="微软雅黑" panose="020B0503020204020204" pitchFamily="34" charset="-122"/>
            </a:rPr>
            <a:t>人力资源</a:t>
          </a:r>
        </a:p>
      </dgm:t>
    </dgm:pt>
    <dgm:pt modelId="{55388E6F-6338-4CF4-87B0-851C4673823B}" cxnId="{9E32DD99-262F-432C-BD2E-C85EC508EDFD}" type="par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1213025-812A-458F-8161-354A47AA333A}" cxnId="{9E32DD99-262F-432C-BD2E-C85EC508EDFD}" type="sib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43AA80BC-7FBF-4C8B-A332-A32A49E9D7BC}">
      <dgm:prSet custT="1"/>
      <dgm:spPr/>
      <dgm:t>
        <a:bodyPr/>
        <a:lstStyle/>
        <a:p>
          <a:r>
            <a:rPr lang="zh-CN" altLang="en-US" sz="1800" dirty="0">
              <a:latin typeface="微软雅黑" panose="020B0503020204020204" pitchFamily="34" charset="-122"/>
              <a:ea typeface="微软雅黑" panose="020B0503020204020204" pitchFamily="34" charset="-122"/>
            </a:rPr>
            <a:t>成本</a:t>
          </a:r>
        </a:p>
      </dgm:t>
    </dgm:pt>
    <dgm:pt modelId="{2033EEA5-8E1B-4AF2-8AC2-4C3A7D3D8D2B}" cxnId="{D6DEDB76-78DB-4899-A5A0-15A51B0A1811}" type="par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3F7D1C3C-8F07-48C9-ACCC-4DFB803E7B82}" cxnId="{D6DEDB76-78DB-4899-A5A0-15A51B0A1811}" type="sib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2222FA5A-995A-4B0F-B636-97111B030802}">
      <dgm:prSet custT="1"/>
      <dgm:spPr/>
      <dgm:t>
        <a:bodyPr/>
        <a:lstStyle/>
        <a:p>
          <a:r>
            <a:rPr lang="zh-CN" altLang="en-US" sz="1800" dirty="0">
              <a:latin typeface="微软雅黑" panose="020B0503020204020204" pitchFamily="34" charset="-122"/>
              <a:ea typeface="微软雅黑" panose="020B0503020204020204" pitchFamily="34" charset="-122"/>
            </a:rPr>
            <a:t>质量</a:t>
          </a:r>
        </a:p>
      </dgm:t>
    </dgm:pt>
    <dgm:pt modelId="{EB1D478A-037E-41BB-B9EF-E06700D27A80}" cxnId="{49C53F4D-67BF-4063-B274-89B2E5F4EFDD}" type="par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7CEC71C0-C2B8-446E-9054-8E3CEFA2E526}" cxnId="{49C53F4D-67BF-4063-B274-89B2E5F4EFDD}" type="sib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CFC977D3-664E-43DB-8585-21B06BBA088B}">
      <dgm:prSet custT="1"/>
      <dgm:spPr/>
      <dgm:t>
        <a:bodyPr/>
        <a:lstStyle/>
        <a:p>
          <a:r>
            <a:rPr lang="zh-CN" altLang="en-US" sz="1800" dirty="0">
              <a:latin typeface="微软雅黑" panose="020B0503020204020204" pitchFamily="34" charset="-122"/>
              <a:ea typeface="微软雅黑" panose="020B0503020204020204" pitchFamily="34" charset="-122"/>
            </a:rPr>
            <a:t>风险</a:t>
          </a:r>
        </a:p>
      </dgm:t>
    </dgm:pt>
    <dgm:pt modelId="{B963AF18-954A-4790-B081-22F850B4EF59}" cxnId="{927BD30D-C068-434C-8445-9F9115C085E6}" type="par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9AA1D75D-31A0-425F-A202-CECC03DAE80E}" cxnId="{927BD30D-C068-434C-8445-9F9115C085E6}" type="sib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8E006CB-A082-4E02-8F85-96B61C2D076B}">
      <dgm:prSet custT="1"/>
      <dgm:spPr/>
      <dgm:t>
        <a:bodyPr/>
        <a:lstStyle/>
        <a:p>
          <a:r>
            <a:rPr lang="zh-CN" altLang="en-US" sz="1800" dirty="0">
              <a:latin typeface="微软雅黑" panose="020B0503020204020204" pitchFamily="34" charset="-122"/>
              <a:ea typeface="微软雅黑" panose="020B0503020204020204" pitchFamily="34" charset="-122"/>
            </a:rPr>
            <a:t>沟通</a:t>
          </a:r>
        </a:p>
      </dgm:t>
    </dgm:pt>
    <dgm:pt modelId="{A910557D-39B8-4EBF-81FC-B81AE6ABAC4B}" cxnId="{D7DDE220-7AB9-49D1-B21C-EA6F92BC8EB8}" type="par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CA5350F7-4D32-4437-B95B-5CEFC201F08E}" cxnId="{D7DDE220-7AB9-49D1-B21C-EA6F92BC8EB8}" type="sib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7A44F8AA-1E88-452E-95DE-51C2F7534FB5}">
      <dgm:prSet custT="1"/>
      <dgm:spPr/>
      <dgm:t>
        <a:bodyPr/>
        <a:lstStyle/>
        <a:p>
          <a:r>
            <a:rPr lang="zh-CN" altLang="en-US" sz="1800" dirty="0">
              <a:latin typeface="微软雅黑" panose="020B0503020204020204" pitchFamily="34" charset="-122"/>
              <a:ea typeface="微软雅黑" panose="020B0503020204020204" pitchFamily="34" charset="-122"/>
            </a:rPr>
            <a:t>采购</a:t>
          </a:r>
        </a:p>
      </dgm:t>
    </dgm:pt>
    <dgm:pt modelId="{6BBB0ADE-0271-4DEB-BA40-4CDD422D51FE}" cxnId="{67D060C8-B4E9-48EA-9013-0AD8D704B634}" type="par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7D06CDA7-DB4F-44CC-978A-D018E3336EDE}" cxnId="{67D060C8-B4E9-48EA-9013-0AD8D704B634}" type="sib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4D05E139-B0C5-46AF-8DB3-7921E71D77E3}">
      <dgm:prSet custT="1"/>
      <dgm:spPr/>
      <dgm:t>
        <a:bodyPr/>
        <a:lstStyle/>
        <a:p>
          <a:pPr marL="0" lvl="0" indent="0" algn="ctr" defTabSz="800100">
            <a:lnSpc>
              <a:spcPct val="90000"/>
            </a:lnSpc>
            <a:spcBef>
              <a:spcPct val="0"/>
            </a:spcBef>
            <a:spcAft>
              <a:spcPct val="35000"/>
            </a:spcAft>
            <a:buNone/>
          </a:pPr>
          <a:r>
            <a:rPr lang="zh-CN" altLang="en-US" sz="1800" kern="1200" dirty="0">
              <a:solidFill>
                <a:srgbClr val="000000">
                  <a:hueOff val="0"/>
                  <a:satOff val="0"/>
                  <a:lumOff val="0"/>
                  <a:alphaOff val="0"/>
                </a:srgbClr>
              </a:solidFill>
              <a:latin typeface="微软雅黑" panose="020B0503020204020204" pitchFamily="34" charset="-122"/>
              <a:ea typeface="微软雅黑" panose="020B0503020204020204" pitchFamily="34" charset="-122"/>
              <a:cs typeface="Arial" panose="020B0604020202020204"/>
            </a:rPr>
            <a:t>干系人</a:t>
          </a:r>
        </a:p>
      </dgm:t>
    </dgm:pt>
    <dgm:pt modelId="{83332816-3AEF-40C4-8DD3-C953BCC7595A}" cxnId="{99F7F098-52EA-44C3-8F2E-AD75D5D60EC7}" type="parTrans">
      <dgm:prSet/>
      <dgm:spPr/>
      <dgm:t>
        <a:bodyPr/>
        <a:lstStyle/>
        <a:p>
          <a:endParaRPr lang="zh-CN" altLang="en-US"/>
        </a:p>
      </dgm:t>
    </dgm:pt>
    <dgm:pt modelId="{69D2346F-7D67-4A60-982B-77A03C97CEDA}" cxnId="{99F7F098-52EA-44C3-8F2E-AD75D5D60EC7}" type="sibTrans">
      <dgm:prSet/>
      <dgm:spPr/>
      <dgm:t>
        <a:bodyPr/>
        <a:lstStyle/>
        <a:p>
          <a:endParaRPr lang="zh-CN" altLang="en-US"/>
        </a:p>
      </dgm:t>
    </dgm:pt>
    <dgm:pt modelId="{4C053454-05B3-4622-917D-FBB8F834B43D}" type="pres">
      <dgm:prSet presAssocID="{5195A661-C884-48DB-ACC1-22F8C90BA8BC}" presName="hierChild1" presStyleCnt="0">
        <dgm:presLayoutVars>
          <dgm:chPref val="1"/>
          <dgm:dir/>
          <dgm:animOne val="branch"/>
          <dgm:animLvl val="lvl"/>
          <dgm:resizeHandles/>
        </dgm:presLayoutVars>
      </dgm:prSet>
      <dgm:spPr/>
      <dgm:t>
        <a:bodyPr/>
        <a:lstStyle/>
        <a:p>
          <a:endParaRPr lang="zh-CN" altLang="en-US"/>
        </a:p>
      </dgm:t>
    </dgm:pt>
    <dgm:pt modelId="{A0E94A26-143E-436A-93F4-5ADD89932670}" type="pres">
      <dgm:prSet presAssocID="{781A5AC9-A830-466C-B434-BA8EDD6E74F4}" presName="hierRoot1" presStyleCnt="0"/>
      <dgm:spPr/>
    </dgm:pt>
    <dgm:pt modelId="{F7CCE25F-9871-4892-BC95-D6D8487CE40A}" type="pres">
      <dgm:prSet presAssocID="{781A5AC9-A830-466C-B434-BA8EDD6E74F4}" presName="composite" presStyleCnt="0"/>
      <dgm:spPr/>
    </dgm:pt>
    <dgm:pt modelId="{0DA58FAD-5F32-4FB2-8A75-E91D5880B797}" type="pres">
      <dgm:prSet presAssocID="{781A5AC9-A830-466C-B434-BA8EDD6E74F4}" presName="background" presStyleLbl="node0" presStyleIdx="0" presStyleCnt="1"/>
      <dgm:spPr/>
    </dgm:pt>
    <dgm:pt modelId="{2DD7FA9E-548C-465D-BEAE-D08FA82B2D15}" type="pres">
      <dgm:prSet presAssocID="{781A5AC9-A830-466C-B434-BA8EDD6E74F4}" presName="text" presStyleLbl="fgAcc0" presStyleIdx="0" presStyleCnt="1" custScaleX="184329">
        <dgm:presLayoutVars>
          <dgm:chPref val="3"/>
        </dgm:presLayoutVars>
      </dgm:prSet>
      <dgm:spPr/>
      <dgm:t>
        <a:bodyPr/>
        <a:lstStyle/>
        <a:p>
          <a:endParaRPr lang="zh-CN" altLang="en-US"/>
        </a:p>
      </dgm:t>
    </dgm:pt>
    <dgm:pt modelId="{BAFBB71F-1712-4E52-9B50-57F565C11E15}" type="pres">
      <dgm:prSet presAssocID="{781A5AC9-A830-466C-B434-BA8EDD6E74F4}" presName="hierChild2" presStyleCnt="0"/>
      <dgm:spPr/>
    </dgm:pt>
    <dgm:pt modelId="{922D1A9E-CCCC-42B8-B8EE-0A6EC2E0F37B}" type="pres">
      <dgm:prSet presAssocID="{E5D17642-311E-4E48-8DEA-D0D8890B54EE}" presName="Name10" presStyleLbl="parChTrans1D2" presStyleIdx="0" presStyleCnt="2"/>
      <dgm:spPr/>
      <dgm:t>
        <a:bodyPr/>
        <a:lstStyle/>
        <a:p>
          <a:endParaRPr lang="zh-CN" altLang="en-US"/>
        </a:p>
      </dgm:t>
    </dgm:pt>
    <dgm:pt modelId="{F3F0A0B4-621D-46FF-8C7D-4F3679B36D6D}" type="pres">
      <dgm:prSet presAssocID="{EFBD3C32-BA34-4EC5-A863-6B6C18C4D868}" presName="hierRoot2" presStyleCnt="0"/>
      <dgm:spPr/>
    </dgm:pt>
    <dgm:pt modelId="{E1830202-F522-4EF2-93D4-6A0E5EC62411}" type="pres">
      <dgm:prSet presAssocID="{EFBD3C32-BA34-4EC5-A863-6B6C18C4D868}" presName="composite2" presStyleCnt="0"/>
      <dgm:spPr/>
    </dgm:pt>
    <dgm:pt modelId="{7FD78921-CE69-427A-8AE0-C5224F3CFFDA}" type="pres">
      <dgm:prSet presAssocID="{EFBD3C32-BA34-4EC5-A863-6B6C18C4D868}" presName="background2" presStyleLbl="node2" presStyleIdx="0" presStyleCnt="2"/>
      <dgm:spPr/>
    </dgm:pt>
    <dgm:pt modelId="{64CA7213-BB56-4E27-B028-4228819EEFAF}" type="pres">
      <dgm:prSet presAssocID="{EFBD3C32-BA34-4EC5-A863-6B6C18C4D868}" presName="text2" presStyleLbl="fgAcc2" presStyleIdx="0" presStyleCnt="2">
        <dgm:presLayoutVars>
          <dgm:chPref val="3"/>
        </dgm:presLayoutVars>
      </dgm:prSet>
      <dgm:spPr/>
      <dgm:t>
        <a:bodyPr/>
        <a:lstStyle/>
        <a:p>
          <a:endParaRPr lang="zh-CN" altLang="en-US"/>
        </a:p>
      </dgm:t>
    </dgm:pt>
    <dgm:pt modelId="{054714B8-4B0E-41E5-BA18-8290ED04303D}" type="pres">
      <dgm:prSet presAssocID="{EFBD3C32-BA34-4EC5-A863-6B6C18C4D868}" presName="hierChild3" presStyleCnt="0"/>
      <dgm:spPr/>
    </dgm:pt>
    <dgm:pt modelId="{AB83113C-F607-437E-A1ED-41623AB0E2E2}" type="pres">
      <dgm:prSet presAssocID="{10F5D31E-01D7-48D8-A17A-041F0FDE5A51}" presName="Name17" presStyleLbl="parChTrans1D3" presStyleIdx="0" presStyleCnt="9"/>
      <dgm:spPr/>
      <dgm:t>
        <a:bodyPr/>
        <a:lstStyle/>
        <a:p>
          <a:endParaRPr lang="zh-CN" altLang="en-US"/>
        </a:p>
      </dgm:t>
    </dgm:pt>
    <dgm:pt modelId="{451DA0E4-857A-449A-B228-DAC5D79E9224}" type="pres">
      <dgm:prSet presAssocID="{16229D2A-730B-40A1-8802-A3E7D907534E}" presName="hierRoot3" presStyleCnt="0"/>
      <dgm:spPr/>
    </dgm:pt>
    <dgm:pt modelId="{899889A4-69F8-4BC6-9906-A9B361076CB5}" type="pres">
      <dgm:prSet presAssocID="{16229D2A-730B-40A1-8802-A3E7D907534E}" presName="composite3" presStyleCnt="0"/>
      <dgm:spPr/>
    </dgm:pt>
    <dgm:pt modelId="{2709A27C-1B4A-4253-8907-40D30EE87EDC}" type="pres">
      <dgm:prSet presAssocID="{16229D2A-730B-40A1-8802-A3E7D907534E}" presName="background3" presStyleLbl="node3" presStyleIdx="0" presStyleCnt="9"/>
      <dgm:spPr/>
    </dgm:pt>
    <dgm:pt modelId="{AA31CD13-FA13-4075-8CE7-38851863C926}" type="pres">
      <dgm:prSet presAssocID="{16229D2A-730B-40A1-8802-A3E7D907534E}" presName="text3" presStyleLbl="fgAcc3" presStyleIdx="0" presStyleCnt="9">
        <dgm:presLayoutVars>
          <dgm:chPref val="3"/>
        </dgm:presLayoutVars>
      </dgm:prSet>
      <dgm:spPr/>
      <dgm:t>
        <a:bodyPr/>
        <a:lstStyle/>
        <a:p>
          <a:endParaRPr lang="zh-CN" altLang="en-US"/>
        </a:p>
      </dgm:t>
    </dgm:pt>
    <dgm:pt modelId="{924AAFD7-C104-401B-ABB6-1F997194A122}" type="pres">
      <dgm:prSet presAssocID="{16229D2A-730B-40A1-8802-A3E7D907534E}" presName="hierChild4" presStyleCnt="0"/>
      <dgm:spPr/>
    </dgm:pt>
    <dgm:pt modelId="{56C4FFA1-4F5E-46A0-9863-DCFDA656A01D}" type="pres">
      <dgm:prSet presAssocID="{CC6703A3-6E18-4CFC-8EE5-235B7475FC24}" presName="Name17" presStyleLbl="parChTrans1D3" presStyleIdx="1" presStyleCnt="9"/>
      <dgm:spPr/>
      <dgm:t>
        <a:bodyPr/>
        <a:lstStyle/>
        <a:p>
          <a:endParaRPr lang="zh-CN" altLang="en-US"/>
        </a:p>
      </dgm:t>
    </dgm:pt>
    <dgm:pt modelId="{1A883E60-042E-4040-9EF2-8BDB3E4C7068}" type="pres">
      <dgm:prSet presAssocID="{5FB75872-956E-49D7-985A-FA1F9FCF411B}" presName="hierRoot3" presStyleCnt="0"/>
      <dgm:spPr/>
    </dgm:pt>
    <dgm:pt modelId="{A50451DC-2D37-4E37-A40E-5FA9DED48DFA}" type="pres">
      <dgm:prSet presAssocID="{5FB75872-956E-49D7-985A-FA1F9FCF411B}" presName="composite3" presStyleCnt="0"/>
      <dgm:spPr/>
    </dgm:pt>
    <dgm:pt modelId="{468E6BC9-086A-4784-9EE0-9C8C717B028E}" type="pres">
      <dgm:prSet presAssocID="{5FB75872-956E-49D7-985A-FA1F9FCF411B}" presName="background3" presStyleLbl="node3" presStyleIdx="1" presStyleCnt="9"/>
      <dgm:spPr/>
    </dgm:pt>
    <dgm:pt modelId="{1E1C4461-09D5-4A06-9238-73D44F329048}" type="pres">
      <dgm:prSet presAssocID="{5FB75872-956E-49D7-985A-FA1F9FCF411B}" presName="text3" presStyleLbl="fgAcc3" presStyleIdx="1" presStyleCnt="9">
        <dgm:presLayoutVars>
          <dgm:chPref val="3"/>
        </dgm:presLayoutVars>
      </dgm:prSet>
      <dgm:spPr/>
      <dgm:t>
        <a:bodyPr/>
        <a:lstStyle/>
        <a:p>
          <a:endParaRPr lang="zh-CN" altLang="en-US"/>
        </a:p>
      </dgm:t>
    </dgm:pt>
    <dgm:pt modelId="{7F1FF5B6-8FC9-4F27-BBF8-DDBD5957A214}" type="pres">
      <dgm:prSet presAssocID="{5FB75872-956E-49D7-985A-FA1F9FCF411B}" presName="hierChild4" presStyleCnt="0"/>
      <dgm:spPr/>
    </dgm:pt>
    <dgm:pt modelId="{9D4AD87B-36CE-4E76-B16F-420FA9939776}" type="pres">
      <dgm:prSet presAssocID="{2033EEA5-8E1B-4AF2-8AC2-4C3A7D3D8D2B}" presName="Name17" presStyleLbl="parChTrans1D3" presStyleIdx="2" presStyleCnt="9"/>
      <dgm:spPr/>
      <dgm:t>
        <a:bodyPr/>
        <a:lstStyle/>
        <a:p>
          <a:endParaRPr lang="zh-CN" altLang="en-US"/>
        </a:p>
      </dgm:t>
    </dgm:pt>
    <dgm:pt modelId="{7E3E9DE4-C8CD-431A-853A-F206B5DFFA34}" type="pres">
      <dgm:prSet presAssocID="{43AA80BC-7FBF-4C8B-A332-A32A49E9D7BC}" presName="hierRoot3" presStyleCnt="0"/>
      <dgm:spPr/>
    </dgm:pt>
    <dgm:pt modelId="{3D94B657-48EE-4EE5-8217-4292528B9441}" type="pres">
      <dgm:prSet presAssocID="{43AA80BC-7FBF-4C8B-A332-A32A49E9D7BC}" presName="composite3" presStyleCnt="0"/>
      <dgm:spPr/>
    </dgm:pt>
    <dgm:pt modelId="{8C757A17-1EE4-4610-AE29-A633D2A666A7}" type="pres">
      <dgm:prSet presAssocID="{43AA80BC-7FBF-4C8B-A332-A32A49E9D7BC}" presName="background3" presStyleLbl="node3" presStyleIdx="2" presStyleCnt="9"/>
      <dgm:spPr/>
    </dgm:pt>
    <dgm:pt modelId="{63CD7766-3CAD-4D39-B754-5301D0E9652D}" type="pres">
      <dgm:prSet presAssocID="{43AA80BC-7FBF-4C8B-A332-A32A49E9D7BC}" presName="text3" presStyleLbl="fgAcc3" presStyleIdx="2" presStyleCnt="9">
        <dgm:presLayoutVars>
          <dgm:chPref val="3"/>
        </dgm:presLayoutVars>
      </dgm:prSet>
      <dgm:spPr/>
      <dgm:t>
        <a:bodyPr/>
        <a:lstStyle/>
        <a:p>
          <a:endParaRPr lang="zh-CN" altLang="en-US"/>
        </a:p>
      </dgm:t>
    </dgm:pt>
    <dgm:pt modelId="{87320516-5577-4993-BB15-AAB9C74E9705}" type="pres">
      <dgm:prSet presAssocID="{43AA80BC-7FBF-4C8B-A332-A32A49E9D7BC}" presName="hierChild4" presStyleCnt="0"/>
      <dgm:spPr/>
    </dgm:pt>
    <dgm:pt modelId="{C48AE2AD-1608-4B92-83E0-737F0DEC8301}" type="pres">
      <dgm:prSet presAssocID="{EB1D478A-037E-41BB-B9EF-E06700D27A80}" presName="Name17" presStyleLbl="parChTrans1D3" presStyleIdx="3" presStyleCnt="9"/>
      <dgm:spPr/>
      <dgm:t>
        <a:bodyPr/>
        <a:lstStyle/>
        <a:p>
          <a:endParaRPr lang="zh-CN" altLang="en-US"/>
        </a:p>
      </dgm:t>
    </dgm:pt>
    <dgm:pt modelId="{F0DF58F8-8167-40D7-BE8D-C53A36582627}" type="pres">
      <dgm:prSet presAssocID="{2222FA5A-995A-4B0F-B636-97111B030802}" presName="hierRoot3" presStyleCnt="0"/>
      <dgm:spPr/>
    </dgm:pt>
    <dgm:pt modelId="{04E37220-8266-4615-8DA9-2DF4D9699D12}" type="pres">
      <dgm:prSet presAssocID="{2222FA5A-995A-4B0F-B636-97111B030802}" presName="composite3" presStyleCnt="0"/>
      <dgm:spPr/>
    </dgm:pt>
    <dgm:pt modelId="{3E9BBF18-3041-4E72-AF29-32DD9D0F33D7}" type="pres">
      <dgm:prSet presAssocID="{2222FA5A-995A-4B0F-B636-97111B030802}" presName="background3" presStyleLbl="node3" presStyleIdx="3" presStyleCnt="9"/>
      <dgm:spPr/>
    </dgm:pt>
    <dgm:pt modelId="{AB74829B-3239-4B53-A575-EC98E308C65B}" type="pres">
      <dgm:prSet presAssocID="{2222FA5A-995A-4B0F-B636-97111B030802}" presName="text3" presStyleLbl="fgAcc3" presStyleIdx="3" presStyleCnt="9">
        <dgm:presLayoutVars>
          <dgm:chPref val="3"/>
        </dgm:presLayoutVars>
      </dgm:prSet>
      <dgm:spPr/>
      <dgm:t>
        <a:bodyPr/>
        <a:lstStyle/>
        <a:p>
          <a:endParaRPr lang="zh-CN" altLang="en-US"/>
        </a:p>
      </dgm:t>
    </dgm:pt>
    <dgm:pt modelId="{CB70A0F2-9A96-4878-8FE5-B0EB8578A80B}" type="pres">
      <dgm:prSet presAssocID="{2222FA5A-995A-4B0F-B636-97111B030802}" presName="hierChild4" presStyleCnt="0"/>
      <dgm:spPr/>
    </dgm:pt>
    <dgm:pt modelId="{F8687D44-EA93-4CB0-8E7E-89729BA208B3}" type="pres">
      <dgm:prSet presAssocID="{B963AF18-954A-4790-B081-22F850B4EF59}" presName="Name17" presStyleLbl="parChTrans1D3" presStyleIdx="4" presStyleCnt="9"/>
      <dgm:spPr/>
      <dgm:t>
        <a:bodyPr/>
        <a:lstStyle/>
        <a:p>
          <a:endParaRPr lang="zh-CN" altLang="en-US"/>
        </a:p>
      </dgm:t>
    </dgm:pt>
    <dgm:pt modelId="{F4E4C849-E87B-4B60-8AB7-EDAB88920889}" type="pres">
      <dgm:prSet presAssocID="{CFC977D3-664E-43DB-8585-21B06BBA088B}" presName="hierRoot3" presStyleCnt="0"/>
      <dgm:spPr/>
    </dgm:pt>
    <dgm:pt modelId="{7A234227-58F5-449A-8A93-19573B417080}" type="pres">
      <dgm:prSet presAssocID="{CFC977D3-664E-43DB-8585-21B06BBA088B}" presName="composite3" presStyleCnt="0"/>
      <dgm:spPr/>
    </dgm:pt>
    <dgm:pt modelId="{B11C065A-FCD1-4D13-A026-6A33BE94585B}" type="pres">
      <dgm:prSet presAssocID="{CFC977D3-664E-43DB-8585-21B06BBA088B}" presName="background3" presStyleLbl="node3" presStyleIdx="4" presStyleCnt="9"/>
      <dgm:spPr/>
    </dgm:pt>
    <dgm:pt modelId="{1B19637B-5A30-42EB-A00F-BB4EF0E86653}" type="pres">
      <dgm:prSet presAssocID="{CFC977D3-664E-43DB-8585-21B06BBA088B}" presName="text3" presStyleLbl="fgAcc3" presStyleIdx="4" presStyleCnt="9">
        <dgm:presLayoutVars>
          <dgm:chPref val="3"/>
        </dgm:presLayoutVars>
      </dgm:prSet>
      <dgm:spPr/>
      <dgm:t>
        <a:bodyPr/>
        <a:lstStyle/>
        <a:p>
          <a:endParaRPr lang="zh-CN" altLang="en-US"/>
        </a:p>
      </dgm:t>
    </dgm:pt>
    <dgm:pt modelId="{CC6947CB-1432-4037-87B0-50B5923CB1E3}" type="pres">
      <dgm:prSet presAssocID="{CFC977D3-664E-43DB-8585-21B06BBA088B}" presName="hierChild4" presStyleCnt="0"/>
      <dgm:spPr/>
    </dgm:pt>
    <dgm:pt modelId="{C239EBAE-82D1-434D-AA5C-1DB129D2AFA1}" type="pres">
      <dgm:prSet presAssocID="{513DB6FD-C6AF-4569-976F-A254F44F1892}" presName="Name10" presStyleLbl="parChTrans1D2" presStyleIdx="1" presStyleCnt="2"/>
      <dgm:spPr/>
      <dgm:t>
        <a:bodyPr/>
        <a:lstStyle/>
        <a:p>
          <a:endParaRPr lang="zh-CN" altLang="en-US"/>
        </a:p>
      </dgm:t>
    </dgm:pt>
    <dgm:pt modelId="{522CC041-9273-4C5C-8ACF-316CF050F37A}" type="pres">
      <dgm:prSet presAssocID="{15497BFB-92F2-494D-ADA4-BCF08E03EEA4}" presName="hierRoot2" presStyleCnt="0"/>
      <dgm:spPr/>
    </dgm:pt>
    <dgm:pt modelId="{12DF2543-5BF5-4729-8A7E-66D41A6AB2C9}" type="pres">
      <dgm:prSet presAssocID="{15497BFB-92F2-494D-ADA4-BCF08E03EEA4}" presName="composite2" presStyleCnt="0"/>
      <dgm:spPr/>
    </dgm:pt>
    <dgm:pt modelId="{2E5F5DC6-94B0-4570-924A-E49663B88CC0}" type="pres">
      <dgm:prSet presAssocID="{15497BFB-92F2-494D-ADA4-BCF08E03EEA4}" presName="background2" presStyleLbl="node2" presStyleIdx="1" presStyleCnt="2"/>
      <dgm:spPr/>
    </dgm:pt>
    <dgm:pt modelId="{BF35273B-375B-4E5A-A64A-BEB809B31768}" type="pres">
      <dgm:prSet presAssocID="{15497BFB-92F2-494D-ADA4-BCF08E03EEA4}" presName="text2" presStyleLbl="fgAcc2" presStyleIdx="1" presStyleCnt="2">
        <dgm:presLayoutVars>
          <dgm:chPref val="3"/>
        </dgm:presLayoutVars>
      </dgm:prSet>
      <dgm:spPr/>
      <dgm:t>
        <a:bodyPr/>
        <a:lstStyle/>
        <a:p>
          <a:endParaRPr lang="zh-CN" altLang="en-US"/>
        </a:p>
      </dgm:t>
    </dgm:pt>
    <dgm:pt modelId="{6D904786-DF06-4EE8-8596-3F05F87071F0}" type="pres">
      <dgm:prSet presAssocID="{15497BFB-92F2-494D-ADA4-BCF08E03EEA4}" presName="hierChild3" presStyleCnt="0"/>
      <dgm:spPr/>
    </dgm:pt>
    <dgm:pt modelId="{75DF67A8-87AE-497F-B82A-46AAED564E33}" type="pres">
      <dgm:prSet presAssocID="{55388E6F-6338-4CF4-87B0-851C4673823B}" presName="Name17" presStyleLbl="parChTrans1D3" presStyleIdx="5" presStyleCnt="9"/>
      <dgm:spPr/>
      <dgm:t>
        <a:bodyPr/>
        <a:lstStyle/>
        <a:p>
          <a:endParaRPr lang="zh-CN" altLang="en-US"/>
        </a:p>
      </dgm:t>
    </dgm:pt>
    <dgm:pt modelId="{A6C4D360-F010-4CDA-BE7F-41A9ED53B4A2}" type="pres">
      <dgm:prSet presAssocID="{5C0AF9F8-9A8F-4226-9126-96C2973953F1}" presName="hierRoot3" presStyleCnt="0"/>
      <dgm:spPr/>
    </dgm:pt>
    <dgm:pt modelId="{67346B8A-828C-4306-87C8-32B6DF212ECB}" type="pres">
      <dgm:prSet presAssocID="{5C0AF9F8-9A8F-4226-9126-96C2973953F1}" presName="composite3" presStyleCnt="0"/>
      <dgm:spPr/>
    </dgm:pt>
    <dgm:pt modelId="{AE94D757-501B-4CE9-8364-8F471F3A6EA0}" type="pres">
      <dgm:prSet presAssocID="{5C0AF9F8-9A8F-4226-9126-96C2973953F1}" presName="background3" presStyleLbl="node3" presStyleIdx="5" presStyleCnt="9"/>
      <dgm:spPr/>
    </dgm:pt>
    <dgm:pt modelId="{91E89F63-26EC-48BB-A7B5-09D536DC5BE9}" type="pres">
      <dgm:prSet presAssocID="{5C0AF9F8-9A8F-4226-9126-96C2973953F1}" presName="text3" presStyleLbl="fgAcc3" presStyleIdx="5" presStyleCnt="9" custScaleX="183538">
        <dgm:presLayoutVars>
          <dgm:chPref val="3"/>
        </dgm:presLayoutVars>
      </dgm:prSet>
      <dgm:spPr/>
      <dgm:t>
        <a:bodyPr/>
        <a:lstStyle/>
        <a:p>
          <a:endParaRPr lang="zh-CN" altLang="en-US"/>
        </a:p>
      </dgm:t>
    </dgm:pt>
    <dgm:pt modelId="{8F3CDF8F-B932-4D01-93F6-CCD97B7DF810}" type="pres">
      <dgm:prSet presAssocID="{5C0AF9F8-9A8F-4226-9126-96C2973953F1}" presName="hierChild4" presStyleCnt="0"/>
      <dgm:spPr/>
    </dgm:pt>
    <dgm:pt modelId="{C41012A2-AAB5-48AF-9B73-3FE137A98DDC}" type="pres">
      <dgm:prSet presAssocID="{A910557D-39B8-4EBF-81FC-B81AE6ABAC4B}" presName="Name17" presStyleLbl="parChTrans1D3" presStyleIdx="6" presStyleCnt="9"/>
      <dgm:spPr/>
      <dgm:t>
        <a:bodyPr/>
        <a:lstStyle/>
        <a:p>
          <a:endParaRPr lang="zh-CN" altLang="en-US"/>
        </a:p>
      </dgm:t>
    </dgm:pt>
    <dgm:pt modelId="{7E2CFB13-2509-4DC7-B70D-02C4DC4193F9}" type="pres">
      <dgm:prSet presAssocID="{08E006CB-A082-4E02-8F85-96B61C2D076B}" presName="hierRoot3" presStyleCnt="0"/>
      <dgm:spPr/>
    </dgm:pt>
    <dgm:pt modelId="{224FB168-7EC9-4C3A-BD10-EAF131602D32}" type="pres">
      <dgm:prSet presAssocID="{08E006CB-A082-4E02-8F85-96B61C2D076B}" presName="composite3" presStyleCnt="0"/>
      <dgm:spPr/>
    </dgm:pt>
    <dgm:pt modelId="{8F053846-7F3F-46AE-837A-53655C23611B}" type="pres">
      <dgm:prSet presAssocID="{08E006CB-A082-4E02-8F85-96B61C2D076B}" presName="background3" presStyleLbl="node3" presStyleIdx="6" presStyleCnt="9"/>
      <dgm:spPr/>
    </dgm:pt>
    <dgm:pt modelId="{D3D2AEA5-9D15-497D-9FDC-2BC3E5267929}" type="pres">
      <dgm:prSet presAssocID="{08E006CB-A082-4E02-8F85-96B61C2D076B}" presName="text3" presStyleLbl="fgAcc3" presStyleIdx="6" presStyleCnt="9">
        <dgm:presLayoutVars>
          <dgm:chPref val="3"/>
        </dgm:presLayoutVars>
      </dgm:prSet>
      <dgm:spPr/>
      <dgm:t>
        <a:bodyPr/>
        <a:lstStyle/>
        <a:p>
          <a:endParaRPr lang="zh-CN" altLang="en-US"/>
        </a:p>
      </dgm:t>
    </dgm:pt>
    <dgm:pt modelId="{E9116588-C781-4BFA-AAC4-1815392B5C25}" type="pres">
      <dgm:prSet presAssocID="{08E006CB-A082-4E02-8F85-96B61C2D076B}" presName="hierChild4" presStyleCnt="0"/>
      <dgm:spPr/>
    </dgm:pt>
    <dgm:pt modelId="{807E4D91-C692-4378-BCF8-B42F51E8268F}" type="pres">
      <dgm:prSet presAssocID="{6BBB0ADE-0271-4DEB-BA40-4CDD422D51FE}" presName="Name17" presStyleLbl="parChTrans1D3" presStyleIdx="7" presStyleCnt="9"/>
      <dgm:spPr/>
      <dgm:t>
        <a:bodyPr/>
        <a:lstStyle/>
        <a:p>
          <a:endParaRPr lang="zh-CN" altLang="en-US"/>
        </a:p>
      </dgm:t>
    </dgm:pt>
    <dgm:pt modelId="{B74B19F1-5F71-43B3-B07D-5123C00129D7}" type="pres">
      <dgm:prSet presAssocID="{7A44F8AA-1E88-452E-95DE-51C2F7534FB5}" presName="hierRoot3" presStyleCnt="0"/>
      <dgm:spPr/>
    </dgm:pt>
    <dgm:pt modelId="{0D3999A1-617A-4FD8-9CCD-A4010CDBD52C}" type="pres">
      <dgm:prSet presAssocID="{7A44F8AA-1E88-452E-95DE-51C2F7534FB5}" presName="composite3" presStyleCnt="0"/>
      <dgm:spPr/>
    </dgm:pt>
    <dgm:pt modelId="{283031A5-9FC6-48A7-BCFA-A1D9491D1F0E}" type="pres">
      <dgm:prSet presAssocID="{7A44F8AA-1E88-452E-95DE-51C2F7534FB5}" presName="background3" presStyleLbl="node3" presStyleIdx="7" presStyleCnt="9"/>
      <dgm:spPr/>
    </dgm:pt>
    <dgm:pt modelId="{BF7378AD-E20D-4C0E-A319-C055EF030F8A}" type="pres">
      <dgm:prSet presAssocID="{7A44F8AA-1E88-452E-95DE-51C2F7534FB5}" presName="text3" presStyleLbl="fgAcc3" presStyleIdx="7" presStyleCnt="9">
        <dgm:presLayoutVars>
          <dgm:chPref val="3"/>
        </dgm:presLayoutVars>
      </dgm:prSet>
      <dgm:spPr/>
      <dgm:t>
        <a:bodyPr/>
        <a:lstStyle/>
        <a:p>
          <a:endParaRPr lang="zh-CN" altLang="en-US"/>
        </a:p>
      </dgm:t>
    </dgm:pt>
    <dgm:pt modelId="{77309290-4892-450E-AA27-E19983C95CB6}" type="pres">
      <dgm:prSet presAssocID="{7A44F8AA-1E88-452E-95DE-51C2F7534FB5}" presName="hierChild4" presStyleCnt="0"/>
      <dgm:spPr/>
    </dgm:pt>
    <dgm:pt modelId="{303453B7-1392-4FBB-A51A-E79D76FA65F8}" type="pres">
      <dgm:prSet presAssocID="{83332816-3AEF-40C4-8DD3-C953BCC7595A}" presName="Name17" presStyleLbl="parChTrans1D3" presStyleIdx="8" presStyleCnt="9"/>
      <dgm:spPr/>
      <dgm:t>
        <a:bodyPr/>
        <a:lstStyle/>
        <a:p>
          <a:endParaRPr lang="zh-CN" altLang="en-US"/>
        </a:p>
      </dgm:t>
    </dgm:pt>
    <dgm:pt modelId="{B5B188DB-6952-4206-B5DC-44297C15E1CE}" type="pres">
      <dgm:prSet presAssocID="{4D05E139-B0C5-46AF-8DB3-7921E71D77E3}" presName="hierRoot3" presStyleCnt="0"/>
      <dgm:spPr/>
    </dgm:pt>
    <dgm:pt modelId="{72058591-82D7-4F81-9DA5-AFDAB58C0FDA}" type="pres">
      <dgm:prSet presAssocID="{4D05E139-B0C5-46AF-8DB3-7921E71D77E3}" presName="composite3" presStyleCnt="0"/>
      <dgm:spPr/>
    </dgm:pt>
    <dgm:pt modelId="{294442C1-F724-4134-A717-532D4D474AB7}" type="pres">
      <dgm:prSet presAssocID="{4D05E139-B0C5-46AF-8DB3-7921E71D77E3}" presName="background3" presStyleLbl="node3" presStyleIdx="8" presStyleCnt="9"/>
      <dgm:spPr/>
    </dgm:pt>
    <dgm:pt modelId="{02D1BE04-2BA3-4282-8F26-BA9F86CF9D61}" type="pres">
      <dgm:prSet presAssocID="{4D05E139-B0C5-46AF-8DB3-7921E71D77E3}" presName="text3" presStyleLbl="fgAcc3" presStyleIdx="8" presStyleCnt="9" custScaleX="118018">
        <dgm:presLayoutVars>
          <dgm:chPref val="3"/>
        </dgm:presLayoutVars>
      </dgm:prSet>
      <dgm:spPr/>
      <dgm:t>
        <a:bodyPr/>
        <a:lstStyle/>
        <a:p>
          <a:endParaRPr lang="zh-CN" altLang="en-US"/>
        </a:p>
      </dgm:t>
    </dgm:pt>
    <dgm:pt modelId="{C884A4E8-8640-456E-8B8C-F2185EBC4AE4}" type="pres">
      <dgm:prSet presAssocID="{4D05E139-B0C5-46AF-8DB3-7921E71D77E3}" presName="hierChild4" presStyleCnt="0"/>
      <dgm:spPr/>
    </dgm:pt>
  </dgm:ptLst>
  <dgm:cxnLst>
    <dgm:cxn modelId="{9EB736C3-A9DB-4579-BD8B-24337623179D}" type="presOf" srcId="{6BBB0ADE-0271-4DEB-BA40-4CDD422D51FE}" destId="{807E4D91-C692-4378-BCF8-B42F51E8268F}" srcOrd="0" destOrd="0" presId="urn:microsoft.com/office/officeart/2005/8/layout/hierarchy1"/>
    <dgm:cxn modelId="{81A86B03-054F-4CD0-9569-A78C356EAD0F}" type="presOf" srcId="{EB1D478A-037E-41BB-B9EF-E06700D27A80}" destId="{C48AE2AD-1608-4B92-83E0-737F0DEC8301}" srcOrd="0" destOrd="0" presId="urn:microsoft.com/office/officeart/2005/8/layout/hierarchy1"/>
    <dgm:cxn modelId="{1A1ABED8-47AF-482E-BD99-86357C7B37D0}" type="presOf" srcId="{10F5D31E-01D7-48D8-A17A-041F0FDE5A51}" destId="{AB83113C-F607-437E-A1ED-41623AB0E2E2}" srcOrd="0" destOrd="0" presId="urn:microsoft.com/office/officeart/2005/8/layout/hierarchy1"/>
    <dgm:cxn modelId="{67D060C8-B4E9-48EA-9013-0AD8D704B634}" srcId="{15497BFB-92F2-494D-ADA4-BCF08E03EEA4}" destId="{7A44F8AA-1E88-452E-95DE-51C2F7534FB5}" srcOrd="2" destOrd="0" parTransId="{6BBB0ADE-0271-4DEB-BA40-4CDD422D51FE}" sibTransId="{7D06CDA7-DB4F-44CC-978A-D018E3336EDE}"/>
    <dgm:cxn modelId="{9E32DD99-262F-432C-BD2E-C85EC508EDFD}" srcId="{15497BFB-92F2-494D-ADA4-BCF08E03EEA4}" destId="{5C0AF9F8-9A8F-4226-9126-96C2973953F1}" srcOrd="0" destOrd="0" parTransId="{55388E6F-6338-4CF4-87B0-851C4673823B}" sibTransId="{11213025-812A-458F-8161-354A47AA333A}"/>
    <dgm:cxn modelId="{CDC70299-13DC-4242-BD10-3FE2159D639C}" srcId="{EFBD3C32-BA34-4EC5-A863-6B6C18C4D868}" destId="{16229D2A-730B-40A1-8802-A3E7D907534E}" srcOrd="0" destOrd="0" parTransId="{10F5D31E-01D7-48D8-A17A-041F0FDE5A51}" sibTransId="{9650F4D0-D729-49DA-856E-CABC5ECABC91}"/>
    <dgm:cxn modelId="{5CA83FB7-46E2-4A89-AB67-DDA440911842}" type="presOf" srcId="{83332816-3AEF-40C4-8DD3-C953BCC7595A}" destId="{303453B7-1392-4FBB-A51A-E79D76FA65F8}" srcOrd="0" destOrd="0" presId="urn:microsoft.com/office/officeart/2005/8/layout/hierarchy1"/>
    <dgm:cxn modelId="{374071CB-DB9E-43AA-B825-31F53C439306}" type="presOf" srcId="{16229D2A-730B-40A1-8802-A3E7D907534E}" destId="{AA31CD13-FA13-4075-8CE7-38851863C926}" srcOrd="0" destOrd="0" presId="urn:microsoft.com/office/officeart/2005/8/layout/hierarchy1"/>
    <dgm:cxn modelId="{1DC07470-DB22-46F6-85C4-5FB454A6625F}" type="presOf" srcId="{7A44F8AA-1E88-452E-95DE-51C2F7534FB5}" destId="{BF7378AD-E20D-4C0E-A319-C055EF030F8A}" srcOrd="0" destOrd="0" presId="urn:microsoft.com/office/officeart/2005/8/layout/hierarchy1"/>
    <dgm:cxn modelId="{7CAD471B-3DA6-4CC5-A6FE-A5AA85C66815}" type="presOf" srcId="{B963AF18-954A-4790-B081-22F850B4EF59}" destId="{F8687D44-EA93-4CB0-8E7E-89729BA208B3}" srcOrd="0" destOrd="0" presId="urn:microsoft.com/office/officeart/2005/8/layout/hierarchy1"/>
    <dgm:cxn modelId="{85911286-1769-45AE-8A78-5DEA7C1D95BC}" type="presOf" srcId="{2222FA5A-995A-4B0F-B636-97111B030802}" destId="{AB74829B-3239-4B53-A575-EC98E308C65B}" srcOrd="0" destOrd="0" presId="urn:microsoft.com/office/officeart/2005/8/layout/hierarchy1"/>
    <dgm:cxn modelId="{D7DDE220-7AB9-49D1-B21C-EA6F92BC8EB8}" srcId="{15497BFB-92F2-494D-ADA4-BCF08E03EEA4}" destId="{08E006CB-A082-4E02-8F85-96B61C2D076B}" srcOrd="1" destOrd="0" parTransId="{A910557D-39B8-4EBF-81FC-B81AE6ABAC4B}" sibTransId="{CA5350F7-4D32-4437-B95B-5CEFC201F08E}"/>
    <dgm:cxn modelId="{A350C135-ACC1-4449-8C5B-939E36FB1057}" type="presOf" srcId="{781A5AC9-A830-466C-B434-BA8EDD6E74F4}" destId="{2DD7FA9E-548C-465D-BEAE-D08FA82B2D15}" srcOrd="0" destOrd="0" presId="urn:microsoft.com/office/officeart/2005/8/layout/hierarchy1"/>
    <dgm:cxn modelId="{23FECD6D-9FDF-4C86-BB2A-9374D71F349F}" type="presOf" srcId="{513DB6FD-C6AF-4569-976F-A254F44F1892}" destId="{C239EBAE-82D1-434D-AA5C-1DB129D2AFA1}" srcOrd="0" destOrd="0" presId="urn:microsoft.com/office/officeart/2005/8/layout/hierarchy1"/>
    <dgm:cxn modelId="{6E7EC7C3-A15A-453C-B323-872EB2FDBD31}" type="presOf" srcId="{15497BFB-92F2-494D-ADA4-BCF08E03EEA4}" destId="{BF35273B-375B-4E5A-A64A-BEB809B31768}" srcOrd="0" destOrd="0" presId="urn:microsoft.com/office/officeart/2005/8/layout/hierarchy1"/>
    <dgm:cxn modelId="{F00ED19F-C40A-447D-A829-D09C35040D44}" type="presOf" srcId="{55388E6F-6338-4CF4-87B0-851C4673823B}" destId="{75DF67A8-87AE-497F-B82A-46AAED564E33}" srcOrd="0" destOrd="0" presId="urn:microsoft.com/office/officeart/2005/8/layout/hierarchy1"/>
    <dgm:cxn modelId="{1376B5E4-C718-4349-BF90-DC1BA03A07B0}" type="presOf" srcId="{CFC977D3-664E-43DB-8585-21B06BBA088B}" destId="{1B19637B-5A30-42EB-A00F-BB4EF0E86653}" srcOrd="0" destOrd="0" presId="urn:microsoft.com/office/officeart/2005/8/layout/hierarchy1"/>
    <dgm:cxn modelId="{7FF62EE3-9AA1-4D3F-B751-E03B97D6EBBE}" srcId="{781A5AC9-A830-466C-B434-BA8EDD6E74F4}" destId="{15497BFB-92F2-494D-ADA4-BCF08E03EEA4}" srcOrd="1" destOrd="0" parTransId="{513DB6FD-C6AF-4569-976F-A254F44F1892}" sibTransId="{DCB10894-45A3-4B01-B290-17600C3EA423}"/>
    <dgm:cxn modelId="{49C53F4D-67BF-4063-B274-89B2E5F4EFDD}" srcId="{EFBD3C32-BA34-4EC5-A863-6B6C18C4D868}" destId="{2222FA5A-995A-4B0F-B636-97111B030802}" srcOrd="3" destOrd="0" parTransId="{EB1D478A-037E-41BB-B9EF-E06700D27A80}" sibTransId="{7CEC71C0-C2B8-446E-9054-8E3CEFA2E526}"/>
    <dgm:cxn modelId="{4927D9EA-3E11-455F-8B85-887533CF2748}" type="presOf" srcId="{4D05E139-B0C5-46AF-8DB3-7921E71D77E3}" destId="{02D1BE04-2BA3-4282-8F26-BA9F86CF9D61}" srcOrd="0" destOrd="0" presId="urn:microsoft.com/office/officeart/2005/8/layout/hierarchy1"/>
    <dgm:cxn modelId="{927BD30D-C068-434C-8445-9F9115C085E6}" srcId="{EFBD3C32-BA34-4EC5-A863-6B6C18C4D868}" destId="{CFC977D3-664E-43DB-8585-21B06BBA088B}" srcOrd="4" destOrd="0" parTransId="{B963AF18-954A-4790-B081-22F850B4EF59}" sibTransId="{9AA1D75D-31A0-425F-A202-CECC03DAE80E}"/>
    <dgm:cxn modelId="{79745135-6977-4CE3-9E82-A11F61A2BF60}" type="presOf" srcId="{43AA80BC-7FBF-4C8B-A332-A32A49E9D7BC}" destId="{63CD7766-3CAD-4D39-B754-5301D0E9652D}" srcOrd="0" destOrd="0" presId="urn:microsoft.com/office/officeart/2005/8/layout/hierarchy1"/>
    <dgm:cxn modelId="{AB635493-1F34-4C26-8FC1-82F0833A334F}" type="presOf" srcId="{EFBD3C32-BA34-4EC5-A863-6B6C18C4D868}" destId="{64CA7213-BB56-4E27-B028-4228819EEFAF}" srcOrd="0" destOrd="0" presId="urn:microsoft.com/office/officeart/2005/8/layout/hierarchy1"/>
    <dgm:cxn modelId="{745C587C-13E1-4902-B609-5C3DC5A9F42E}" type="presOf" srcId="{08E006CB-A082-4E02-8F85-96B61C2D076B}" destId="{D3D2AEA5-9D15-497D-9FDC-2BC3E5267929}" srcOrd="0" destOrd="0" presId="urn:microsoft.com/office/officeart/2005/8/layout/hierarchy1"/>
    <dgm:cxn modelId="{09047B45-EB83-4B38-B2C2-D582BBB7B5F5}" srcId="{5195A661-C884-48DB-ACC1-22F8C90BA8BC}" destId="{781A5AC9-A830-466C-B434-BA8EDD6E74F4}" srcOrd="0" destOrd="0" parTransId="{780109C1-9655-47E2-88C3-EAFCF26935DB}" sibTransId="{25A7B371-2967-431B-ABEA-D02DC93FE7D8}"/>
    <dgm:cxn modelId="{B50250B4-0CBF-4078-A2DE-E79870F84E76}" srcId="{EFBD3C32-BA34-4EC5-A863-6B6C18C4D868}" destId="{5FB75872-956E-49D7-985A-FA1F9FCF411B}" srcOrd="1" destOrd="0" parTransId="{CC6703A3-6E18-4CFC-8EE5-235B7475FC24}" sibTransId="{29ED61F3-2CE1-4C83-8EA0-C5701A73FAA7}"/>
    <dgm:cxn modelId="{D6DEDB76-78DB-4899-A5A0-15A51B0A1811}" srcId="{EFBD3C32-BA34-4EC5-A863-6B6C18C4D868}" destId="{43AA80BC-7FBF-4C8B-A332-A32A49E9D7BC}" srcOrd="2" destOrd="0" parTransId="{2033EEA5-8E1B-4AF2-8AC2-4C3A7D3D8D2B}" sibTransId="{3F7D1C3C-8F07-48C9-ACCC-4DFB803E7B82}"/>
    <dgm:cxn modelId="{844F2368-B0D8-47F3-B10E-7A937BE08188}" type="presOf" srcId="{CC6703A3-6E18-4CFC-8EE5-235B7475FC24}" destId="{56C4FFA1-4F5E-46A0-9863-DCFDA656A01D}" srcOrd="0" destOrd="0" presId="urn:microsoft.com/office/officeart/2005/8/layout/hierarchy1"/>
    <dgm:cxn modelId="{B8008F34-BD96-49A7-AD25-D084838594AC}" type="presOf" srcId="{5FB75872-956E-49D7-985A-FA1F9FCF411B}" destId="{1E1C4461-09D5-4A06-9238-73D44F329048}" srcOrd="0" destOrd="0" presId="urn:microsoft.com/office/officeart/2005/8/layout/hierarchy1"/>
    <dgm:cxn modelId="{34552099-2C0D-4EDB-BFA8-BA13AEA32685}" type="presOf" srcId="{5195A661-C884-48DB-ACC1-22F8C90BA8BC}" destId="{4C053454-05B3-4622-917D-FBB8F834B43D}" srcOrd="0" destOrd="0" presId="urn:microsoft.com/office/officeart/2005/8/layout/hierarchy1"/>
    <dgm:cxn modelId="{7752CF26-9A37-41F2-B01D-6C6C69D4403D}" type="presOf" srcId="{E5D17642-311E-4E48-8DEA-D0D8890B54EE}" destId="{922D1A9E-CCCC-42B8-B8EE-0A6EC2E0F37B}" srcOrd="0" destOrd="0" presId="urn:microsoft.com/office/officeart/2005/8/layout/hierarchy1"/>
    <dgm:cxn modelId="{10EED94D-0BD2-45D0-A307-54E67A2397FB}" type="presOf" srcId="{A910557D-39B8-4EBF-81FC-B81AE6ABAC4B}" destId="{C41012A2-AAB5-48AF-9B73-3FE137A98DDC}" srcOrd="0" destOrd="0" presId="urn:microsoft.com/office/officeart/2005/8/layout/hierarchy1"/>
    <dgm:cxn modelId="{E625B268-592E-4A08-9CAA-EE6D32339E7D}" type="presOf" srcId="{5C0AF9F8-9A8F-4226-9126-96C2973953F1}" destId="{91E89F63-26EC-48BB-A7B5-09D536DC5BE9}" srcOrd="0" destOrd="0" presId="urn:microsoft.com/office/officeart/2005/8/layout/hierarchy1"/>
    <dgm:cxn modelId="{99F7F098-52EA-44C3-8F2E-AD75D5D60EC7}" srcId="{15497BFB-92F2-494D-ADA4-BCF08E03EEA4}" destId="{4D05E139-B0C5-46AF-8DB3-7921E71D77E3}" srcOrd="3" destOrd="0" parTransId="{83332816-3AEF-40C4-8DD3-C953BCC7595A}" sibTransId="{69D2346F-7D67-4A60-982B-77A03C97CEDA}"/>
    <dgm:cxn modelId="{0B5BDC48-FEC0-49B4-B979-5EC37ABF656E}" type="presOf" srcId="{2033EEA5-8E1B-4AF2-8AC2-4C3A7D3D8D2B}" destId="{9D4AD87B-36CE-4E76-B16F-420FA9939776}" srcOrd="0" destOrd="0" presId="urn:microsoft.com/office/officeart/2005/8/layout/hierarchy1"/>
    <dgm:cxn modelId="{FAB3F2FB-F6D5-4C97-A559-9A4E5DC86A11}" srcId="{781A5AC9-A830-466C-B434-BA8EDD6E74F4}" destId="{EFBD3C32-BA34-4EC5-A863-6B6C18C4D868}" srcOrd="0" destOrd="0" parTransId="{E5D17642-311E-4E48-8DEA-D0D8890B54EE}" sibTransId="{BB304DA2-FDD2-4AC3-9B7F-0E99D5E0A5B1}"/>
    <dgm:cxn modelId="{DEE868C5-7C81-40FD-AC72-3424635DB791}" type="presParOf" srcId="{4C053454-05B3-4622-917D-FBB8F834B43D}" destId="{A0E94A26-143E-436A-93F4-5ADD89932670}" srcOrd="0" destOrd="0" presId="urn:microsoft.com/office/officeart/2005/8/layout/hierarchy1"/>
    <dgm:cxn modelId="{6E403E31-41B9-4D7F-9F01-A4715D80C0B0}" type="presParOf" srcId="{A0E94A26-143E-436A-93F4-5ADD89932670}" destId="{F7CCE25F-9871-4892-BC95-D6D8487CE40A}" srcOrd="0" destOrd="0" presId="urn:microsoft.com/office/officeart/2005/8/layout/hierarchy1"/>
    <dgm:cxn modelId="{7B8F55AB-25A0-4C2E-A408-11B8238711C6}" type="presParOf" srcId="{F7CCE25F-9871-4892-BC95-D6D8487CE40A}" destId="{0DA58FAD-5F32-4FB2-8A75-E91D5880B797}" srcOrd="0" destOrd="0" presId="urn:microsoft.com/office/officeart/2005/8/layout/hierarchy1"/>
    <dgm:cxn modelId="{D79AAB60-13BD-4996-96B7-928C10CB9D83}" type="presParOf" srcId="{F7CCE25F-9871-4892-BC95-D6D8487CE40A}" destId="{2DD7FA9E-548C-465D-BEAE-D08FA82B2D15}" srcOrd="1" destOrd="0" presId="urn:microsoft.com/office/officeart/2005/8/layout/hierarchy1"/>
    <dgm:cxn modelId="{EBDF2E51-A137-4440-8A78-ABA2637272A9}" type="presParOf" srcId="{A0E94A26-143E-436A-93F4-5ADD89932670}" destId="{BAFBB71F-1712-4E52-9B50-57F565C11E15}" srcOrd="1" destOrd="0" presId="urn:microsoft.com/office/officeart/2005/8/layout/hierarchy1"/>
    <dgm:cxn modelId="{AC194750-C46C-4666-A360-2AF4537470CC}" type="presParOf" srcId="{BAFBB71F-1712-4E52-9B50-57F565C11E15}" destId="{922D1A9E-CCCC-42B8-B8EE-0A6EC2E0F37B}" srcOrd="0" destOrd="0" presId="urn:microsoft.com/office/officeart/2005/8/layout/hierarchy1"/>
    <dgm:cxn modelId="{8D31048A-BA40-4883-AA51-29B1DA735448}" type="presParOf" srcId="{BAFBB71F-1712-4E52-9B50-57F565C11E15}" destId="{F3F0A0B4-621D-46FF-8C7D-4F3679B36D6D}" srcOrd="1" destOrd="0" presId="urn:microsoft.com/office/officeart/2005/8/layout/hierarchy1"/>
    <dgm:cxn modelId="{B598543C-BA23-42CD-943E-1843EE5C5535}" type="presParOf" srcId="{F3F0A0B4-621D-46FF-8C7D-4F3679B36D6D}" destId="{E1830202-F522-4EF2-93D4-6A0E5EC62411}" srcOrd="0" destOrd="0" presId="urn:microsoft.com/office/officeart/2005/8/layout/hierarchy1"/>
    <dgm:cxn modelId="{45663F8A-E2E7-4291-811F-FADCEA5B12E2}" type="presParOf" srcId="{E1830202-F522-4EF2-93D4-6A0E5EC62411}" destId="{7FD78921-CE69-427A-8AE0-C5224F3CFFDA}" srcOrd="0" destOrd="0" presId="urn:microsoft.com/office/officeart/2005/8/layout/hierarchy1"/>
    <dgm:cxn modelId="{EB6A3921-D1C4-48AA-9733-1C2D53ED871B}" type="presParOf" srcId="{E1830202-F522-4EF2-93D4-6A0E5EC62411}" destId="{64CA7213-BB56-4E27-B028-4228819EEFAF}" srcOrd="1" destOrd="0" presId="urn:microsoft.com/office/officeart/2005/8/layout/hierarchy1"/>
    <dgm:cxn modelId="{56273E40-B084-4C13-87B6-EB4B454BF745}" type="presParOf" srcId="{F3F0A0B4-621D-46FF-8C7D-4F3679B36D6D}" destId="{054714B8-4B0E-41E5-BA18-8290ED04303D}" srcOrd="1" destOrd="0" presId="urn:microsoft.com/office/officeart/2005/8/layout/hierarchy1"/>
    <dgm:cxn modelId="{E67CE401-7E45-4B36-B9DC-A9DCECECD505}" type="presParOf" srcId="{054714B8-4B0E-41E5-BA18-8290ED04303D}" destId="{AB83113C-F607-437E-A1ED-41623AB0E2E2}" srcOrd="0" destOrd="0" presId="urn:microsoft.com/office/officeart/2005/8/layout/hierarchy1"/>
    <dgm:cxn modelId="{8410B539-4131-4791-A18A-BD5DB32D0F03}" type="presParOf" srcId="{054714B8-4B0E-41E5-BA18-8290ED04303D}" destId="{451DA0E4-857A-449A-B228-DAC5D79E9224}" srcOrd="1" destOrd="0" presId="urn:microsoft.com/office/officeart/2005/8/layout/hierarchy1"/>
    <dgm:cxn modelId="{D0F3ED07-CFE6-41BA-8297-9410F6053921}" type="presParOf" srcId="{451DA0E4-857A-449A-B228-DAC5D79E9224}" destId="{899889A4-69F8-4BC6-9906-A9B361076CB5}" srcOrd="0" destOrd="0" presId="urn:microsoft.com/office/officeart/2005/8/layout/hierarchy1"/>
    <dgm:cxn modelId="{8C28BF62-69C5-4E12-8D62-2EED4B219848}" type="presParOf" srcId="{899889A4-69F8-4BC6-9906-A9B361076CB5}" destId="{2709A27C-1B4A-4253-8907-40D30EE87EDC}" srcOrd="0" destOrd="0" presId="urn:microsoft.com/office/officeart/2005/8/layout/hierarchy1"/>
    <dgm:cxn modelId="{E634DA51-9560-41C9-85D0-52BDC0E6C7C0}" type="presParOf" srcId="{899889A4-69F8-4BC6-9906-A9B361076CB5}" destId="{AA31CD13-FA13-4075-8CE7-38851863C926}" srcOrd="1" destOrd="0" presId="urn:microsoft.com/office/officeart/2005/8/layout/hierarchy1"/>
    <dgm:cxn modelId="{5A17C448-C356-49D2-A0CA-B4E9AD5B0B45}" type="presParOf" srcId="{451DA0E4-857A-449A-B228-DAC5D79E9224}" destId="{924AAFD7-C104-401B-ABB6-1F997194A122}" srcOrd="1" destOrd="0" presId="urn:microsoft.com/office/officeart/2005/8/layout/hierarchy1"/>
    <dgm:cxn modelId="{14B5BA41-313B-46D2-B218-6F76A5D2A493}" type="presParOf" srcId="{054714B8-4B0E-41E5-BA18-8290ED04303D}" destId="{56C4FFA1-4F5E-46A0-9863-DCFDA656A01D}" srcOrd="2" destOrd="0" presId="urn:microsoft.com/office/officeart/2005/8/layout/hierarchy1"/>
    <dgm:cxn modelId="{BBE629EA-7542-40AF-8295-3C907F53852C}" type="presParOf" srcId="{054714B8-4B0E-41E5-BA18-8290ED04303D}" destId="{1A883E60-042E-4040-9EF2-8BDB3E4C7068}" srcOrd="3" destOrd="0" presId="urn:microsoft.com/office/officeart/2005/8/layout/hierarchy1"/>
    <dgm:cxn modelId="{0B4F2ABE-8F41-427E-8685-03AEE4525D6A}" type="presParOf" srcId="{1A883E60-042E-4040-9EF2-8BDB3E4C7068}" destId="{A50451DC-2D37-4E37-A40E-5FA9DED48DFA}" srcOrd="0" destOrd="0" presId="urn:microsoft.com/office/officeart/2005/8/layout/hierarchy1"/>
    <dgm:cxn modelId="{B4F2B9ED-5566-4F51-8030-02802CFCC679}" type="presParOf" srcId="{A50451DC-2D37-4E37-A40E-5FA9DED48DFA}" destId="{468E6BC9-086A-4784-9EE0-9C8C717B028E}" srcOrd="0" destOrd="0" presId="urn:microsoft.com/office/officeart/2005/8/layout/hierarchy1"/>
    <dgm:cxn modelId="{1EBD1FE2-24A9-44CC-8D9F-C3AB9B0C5091}" type="presParOf" srcId="{A50451DC-2D37-4E37-A40E-5FA9DED48DFA}" destId="{1E1C4461-09D5-4A06-9238-73D44F329048}" srcOrd="1" destOrd="0" presId="urn:microsoft.com/office/officeart/2005/8/layout/hierarchy1"/>
    <dgm:cxn modelId="{172C6C1E-D2D2-42A1-B6B2-62174C2404EF}" type="presParOf" srcId="{1A883E60-042E-4040-9EF2-8BDB3E4C7068}" destId="{7F1FF5B6-8FC9-4F27-BBF8-DDBD5957A214}" srcOrd="1" destOrd="0" presId="urn:microsoft.com/office/officeart/2005/8/layout/hierarchy1"/>
    <dgm:cxn modelId="{B27F3EB3-0EAC-489C-9EE2-15E08E4A1B8B}" type="presParOf" srcId="{054714B8-4B0E-41E5-BA18-8290ED04303D}" destId="{9D4AD87B-36CE-4E76-B16F-420FA9939776}" srcOrd="4" destOrd="0" presId="urn:microsoft.com/office/officeart/2005/8/layout/hierarchy1"/>
    <dgm:cxn modelId="{1A8B8CBD-8BB9-4EF3-AB21-2F7EF7EA1E02}" type="presParOf" srcId="{054714B8-4B0E-41E5-BA18-8290ED04303D}" destId="{7E3E9DE4-C8CD-431A-853A-F206B5DFFA34}" srcOrd="5" destOrd="0" presId="urn:microsoft.com/office/officeart/2005/8/layout/hierarchy1"/>
    <dgm:cxn modelId="{05740AA4-F807-416B-8F7A-48028D68D39F}" type="presParOf" srcId="{7E3E9DE4-C8CD-431A-853A-F206B5DFFA34}" destId="{3D94B657-48EE-4EE5-8217-4292528B9441}" srcOrd="0" destOrd="0" presId="urn:microsoft.com/office/officeart/2005/8/layout/hierarchy1"/>
    <dgm:cxn modelId="{F84940E7-65F7-4C01-A288-8122A4F9A803}" type="presParOf" srcId="{3D94B657-48EE-4EE5-8217-4292528B9441}" destId="{8C757A17-1EE4-4610-AE29-A633D2A666A7}" srcOrd="0" destOrd="0" presId="urn:microsoft.com/office/officeart/2005/8/layout/hierarchy1"/>
    <dgm:cxn modelId="{D5E68B0F-FC0D-4C96-A1EE-14ECFCB86D9F}" type="presParOf" srcId="{3D94B657-48EE-4EE5-8217-4292528B9441}" destId="{63CD7766-3CAD-4D39-B754-5301D0E9652D}" srcOrd="1" destOrd="0" presId="urn:microsoft.com/office/officeart/2005/8/layout/hierarchy1"/>
    <dgm:cxn modelId="{C292ACD3-9B78-40B2-9331-3BC125BB7D4A}" type="presParOf" srcId="{7E3E9DE4-C8CD-431A-853A-F206B5DFFA34}" destId="{87320516-5577-4993-BB15-AAB9C74E9705}" srcOrd="1" destOrd="0" presId="urn:microsoft.com/office/officeart/2005/8/layout/hierarchy1"/>
    <dgm:cxn modelId="{A1383EE2-A6F2-4E15-BBA8-DD08556F646A}" type="presParOf" srcId="{054714B8-4B0E-41E5-BA18-8290ED04303D}" destId="{C48AE2AD-1608-4B92-83E0-737F0DEC8301}" srcOrd="6" destOrd="0" presId="urn:microsoft.com/office/officeart/2005/8/layout/hierarchy1"/>
    <dgm:cxn modelId="{808AE9F0-6CD4-41D4-8CEA-1E97D99872A4}" type="presParOf" srcId="{054714B8-4B0E-41E5-BA18-8290ED04303D}" destId="{F0DF58F8-8167-40D7-BE8D-C53A36582627}" srcOrd="7" destOrd="0" presId="urn:microsoft.com/office/officeart/2005/8/layout/hierarchy1"/>
    <dgm:cxn modelId="{12C9B142-6675-4351-BC47-69CC7348DD2E}" type="presParOf" srcId="{F0DF58F8-8167-40D7-BE8D-C53A36582627}" destId="{04E37220-8266-4615-8DA9-2DF4D9699D12}" srcOrd="0" destOrd="0" presId="urn:microsoft.com/office/officeart/2005/8/layout/hierarchy1"/>
    <dgm:cxn modelId="{1D46DE06-35B6-44C2-ADBA-DEB50184EBF8}" type="presParOf" srcId="{04E37220-8266-4615-8DA9-2DF4D9699D12}" destId="{3E9BBF18-3041-4E72-AF29-32DD9D0F33D7}" srcOrd="0" destOrd="0" presId="urn:microsoft.com/office/officeart/2005/8/layout/hierarchy1"/>
    <dgm:cxn modelId="{3728F6E8-01A6-4C98-B07C-3EF756D1229D}" type="presParOf" srcId="{04E37220-8266-4615-8DA9-2DF4D9699D12}" destId="{AB74829B-3239-4B53-A575-EC98E308C65B}" srcOrd="1" destOrd="0" presId="urn:microsoft.com/office/officeart/2005/8/layout/hierarchy1"/>
    <dgm:cxn modelId="{4BB28BFC-5D1B-4585-8976-C3A37D7F78BF}" type="presParOf" srcId="{F0DF58F8-8167-40D7-BE8D-C53A36582627}" destId="{CB70A0F2-9A96-4878-8FE5-B0EB8578A80B}" srcOrd="1" destOrd="0" presId="urn:microsoft.com/office/officeart/2005/8/layout/hierarchy1"/>
    <dgm:cxn modelId="{72DE9463-0C8B-4C1C-8C68-8E1C14C83C79}" type="presParOf" srcId="{054714B8-4B0E-41E5-BA18-8290ED04303D}" destId="{F8687D44-EA93-4CB0-8E7E-89729BA208B3}" srcOrd="8" destOrd="0" presId="urn:microsoft.com/office/officeart/2005/8/layout/hierarchy1"/>
    <dgm:cxn modelId="{0C746307-6566-4463-9DB1-041237AAEFB2}" type="presParOf" srcId="{054714B8-4B0E-41E5-BA18-8290ED04303D}" destId="{F4E4C849-E87B-4B60-8AB7-EDAB88920889}" srcOrd="9" destOrd="0" presId="urn:microsoft.com/office/officeart/2005/8/layout/hierarchy1"/>
    <dgm:cxn modelId="{72C8D4D0-1FAC-4DD9-A197-A26D7C77909C}" type="presParOf" srcId="{F4E4C849-E87B-4B60-8AB7-EDAB88920889}" destId="{7A234227-58F5-449A-8A93-19573B417080}" srcOrd="0" destOrd="0" presId="urn:microsoft.com/office/officeart/2005/8/layout/hierarchy1"/>
    <dgm:cxn modelId="{3AF69DCE-5419-490C-A38A-542ACCFA912D}" type="presParOf" srcId="{7A234227-58F5-449A-8A93-19573B417080}" destId="{B11C065A-FCD1-4D13-A026-6A33BE94585B}" srcOrd="0" destOrd="0" presId="urn:microsoft.com/office/officeart/2005/8/layout/hierarchy1"/>
    <dgm:cxn modelId="{F2F223CB-ADC6-4E20-9C1C-86982C35E91C}" type="presParOf" srcId="{7A234227-58F5-449A-8A93-19573B417080}" destId="{1B19637B-5A30-42EB-A00F-BB4EF0E86653}" srcOrd="1" destOrd="0" presId="urn:microsoft.com/office/officeart/2005/8/layout/hierarchy1"/>
    <dgm:cxn modelId="{8A52D589-6D77-495F-BFC6-6D9D6F1F6AD8}" type="presParOf" srcId="{F4E4C849-E87B-4B60-8AB7-EDAB88920889}" destId="{CC6947CB-1432-4037-87B0-50B5923CB1E3}" srcOrd="1" destOrd="0" presId="urn:microsoft.com/office/officeart/2005/8/layout/hierarchy1"/>
    <dgm:cxn modelId="{D346ACA3-87D0-4BDF-AEC9-B138AC35F6D4}" type="presParOf" srcId="{BAFBB71F-1712-4E52-9B50-57F565C11E15}" destId="{C239EBAE-82D1-434D-AA5C-1DB129D2AFA1}" srcOrd="2" destOrd="0" presId="urn:microsoft.com/office/officeart/2005/8/layout/hierarchy1"/>
    <dgm:cxn modelId="{EBF2BFB5-90C2-4E78-B677-B8B03AAB572A}" type="presParOf" srcId="{BAFBB71F-1712-4E52-9B50-57F565C11E15}" destId="{522CC041-9273-4C5C-8ACF-316CF050F37A}" srcOrd="3" destOrd="0" presId="urn:microsoft.com/office/officeart/2005/8/layout/hierarchy1"/>
    <dgm:cxn modelId="{35C809FF-9E02-4CD9-862D-A444CAECCF2C}" type="presParOf" srcId="{522CC041-9273-4C5C-8ACF-316CF050F37A}" destId="{12DF2543-5BF5-4729-8A7E-66D41A6AB2C9}" srcOrd="0" destOrd="0" presId="urn:microsoft.com/office/officeart/2005/8/layout/hierarchy1"/>
    <dgm:cxn modelId="{3808CB57-11A1-4EA9-919C-0AF68CF6B30A}" type="presParOf" srcId="{12DF2543-5BF5-4729-8A7E-66D41A6AB2C9}" destId="{2E5F5DC6-94B0-4570-924A-E49663B88CC0}" srcOrd="0" destOrd="0" presId="urn:microsoft.com/office/officeart/2005/8/layout/hierarchy1"/>
    <dgm:cxn modelId="{32B926EA-1591-4E13-A15D-CD91285BDB07}" type="presParOf" srcId="{12DF2543-5BF5-4729-8A7E-66D41A6AB2C9}" destId="{BF35273B-375B-4E5A-A64A-BEB809B31768}" srcOrd="1" destOrd="0" presId="urn:microsoft.com/office/officeart/2005/8/layout/hierarchy1"/>
    <dgm:cxn modelId="{E108073D-4615-4735-A683-8A1943BDA1B0}" type="presParOf" srcId="{522CC041-9273-4C5C-8ACF-316CF050F37A}" destId="{6D904786-DF06-4EE8-8596-3F05F87071F0}" srcOrd="1" destOrd="0" presId="urn:microsoft.com/office/officeart/2005/8/layout/hierarchy1"/>
    <dgm:cxn modelId="{C7CC45BD-B6E7-4B48-92E8-FF617B201987}" type="presParOf" srcId="{6D904786-DF06-4EE8-8596-3F05F87071F0}" destId="{75DF67A8-87AE-497F-B82A-46AAED564E33}" srcOrd="0" destOrd="0" presId="urn:microsoft.com/office/officeart/2005/8/layout/hierarchy1"/>
    <dgm:cxn modelId="{EE8F4C0B-89EC-4D9E-9BA0-ABE49E0366CE}" type="presParOf" srcId="{6D904786-DF06-4EE8-8596-3F05F87071F0}" destId="{A6C4D360-F010-4CDA-BE7F-41A9ED53B4A2}" srcOrd="1" destOrd="0" presId="urn:microsoft.com/office/officeart/2005/8/layout/hierarchy1"/>
    <dgm:cxn modelId="{1776F7E7-F958-404A-A3D1-47919DD03DFF}" type="presParOf" srcId="{A6C4D360-F010-4CDA-BE7F-41A9ED53B4A2}" destId="{67346B8A-828C-4306-87C8-32B6DF212ECB}" srcOrd="0" destOrd="0" presId="urn:microsoft.com/office/officeart/2005/8/layout/hierarchy1"/>
    <dgm:cxn modelId="{FF29C0D0-0349-485C-B5B8-331F26BA2FDE}" type="presParOf" srcId="{67346B8A-828C-4306-87C8-32B6DF212ECB}" destId="{AE94D757-501B-4CE9-8364-8F471F3A6EA0}" srcOrd="0" destOrd="0" presId="urn:microsoft.com/office/officeart/2005/8/layout/hierarchy1"/>
    <dgm:cxn modelId="{C29A899A-FDF0-47DA-9B43-E2097D997998}" type="presParOf" srcId="{67346B8A-828C-4306-87C8-32B6DF212ECB}" destId="{91E89F63-26EC-48BB-A7B5-09D536DC5BE9}" srcOrd="1" destOrd="0" presId="urn:microsoft.com/office/officeart/2005/8/layout/hierarchy1"/>
    <dgm:cxn modelId="{DC58EB26-0D90-4D0A-AE0E-FC5DA546CA83}" type="presParOf" srcId="{A6C4D360-F010-4CDA-BE7F-41A9ED53B4A2}" destId="{8F3CDF8F-B932-4D01-93F6-CCD97B7DF810}" srcOrd="1" destOrd="0" presId="urn:microsoft.com/office/officeart/2005/8/layout/hierarchy1"/>
    <dgm:cxn modelId="{CA70521F-9B6C-47D3-89B1-D4C5AF772A1D}" type="presParOf" srcId="{6D904786-DF06-4EE8-8596-3F05F87071F0}" destId="{C41012A2-AAB5-48AF-9B73-3FE137A98DDC}" srcOrd="2" destOrd="0" presId="urn:microsoft.com/office/officeart/2005/8/layout/hierarchy1"/>
    <dgm:cxn modelId="{F1CD9358-0E07-41BB-B3F4-0DE0489E122E}" type="presParOf" srcId="{6D904786-DF06-4EE8-8596-3F05F87071F0}" destId="{7E2CFB13-2509-4DC7-B70D-02C4DC4193F9}" srcOrd="3" destOrd="0" presId="urn:microsoft.com/office/officeart/2005/8/layout/hierarchy1"/>
    <dgm:cxn modelId="{8CCED974-E6A8-42A1-8919-C2C9E0DEA555}" type="presParOf" srcId="{7E2CFB13-2509-4DC7-B70D-02C4DC4193F9}" destId="{224FB168-7EC9-4C3A-BD10-EAF131602D32}" srcOrd="0" destOrd="0" presId="urn:microsoft.com/office/officeart/2005/8/layout/hierarchy1"/>
    <dgm:cxn modelId="{6EE1A1CB-3D19-4E21-B5E4-DEAF3E49625B}" type="presParOf" srcId="{224FB168-7EC9-4C3A-BD10-EAF131602D32}" destId="{8F053846-7F3F-46AE-837A-53655C23611B}" srcOrd="0" destOrd="0" presId="urn:microsoft.com/office/officeart/2005/8/layout/hierarchy1"/>
    <dgm:cxn modelId="{7B813378-DF3C-4A4B-BFFC-7FCB889BE9F7}" type="presParOf" srcId="{224FB168-7EC9-4C3A-BD10-EAF131602D32}" destId="{D3D2AEA5-9D15-497D-9FDC-2BC3E5267929}" srcOrd="1" destOrd="0" presId="urn:microsoft.com/office/officeart/2005/8/layout/hierarchy1"/>
    <dgm:cxn modelId="{13186C43-6F2A-4015-A34A-995EEA320E31}" type="presParOf" srcId="{7E2CFB13-2509-4DC7-B70D-02C4DC4193F9}" destId="{E9116588-C781-4BFA-AAC4-1815392B5C25}" srcOrd="1" destOrd="0" presId="urn:microsoft.com/office/officeart/2005/8/layout/hierarchy1"/>
    <dgm:cxn modelId="{20A915F9-E7B5-4557-95D8-3B6F884775D4}" type="presParOf" srcId="{6D904786-DF06-4EE8-8596-3F05F87071F0}" destId="{807E4D91-C692-4378-BCF8-B42F51E8268F}" srcOrd="4" destOrd="0" presId="urn:microsoft.com/office/officeart/2005/8/layout/hierarchy1"/>
    <dgm:cxn modelId="{58E3B14C-4DB7-4331-8577-F2ABC20F6E4B}" type="presParOf" srcId="{6D904786-DF06-4EE8-8596-3F05F87071F0}" destId="{B74B19F1-5F71-43B3-B07D-5123C00129D7}" srcOrd="5" destOrd="0" presId="urn:microsoft.com/office/officeart/2005/8/layout/hierarchy1"/>
    <dgm:cxn modelId="{EBB037D0-FC57-4078-8644-0C09ACE10E9D}" type="presParOf" srcId="{B74B19F1-5F71-43B3-B07D-5123C00129D7}" destId="{0D3999A1-617A-4FD8-9CCD-A4010CDBD52C}" srcOrd="0" destOrd="0" presId="urn:microsoft.com/office/officeart/2005/8/layout/hierarchy1"/>
    <dgm:cxn modelId="{B806404F-5069-4D43-9BBE-BBE26C58B1E6}" type="presParOf" srcId="{0D3999A1-617A-4FD8-9CCD-A4010CDBD52C}" destId="{283031A5-9FC6-48A7-BCFA-A1D9491D1F0E}" srcOrd="0" destOrd="0" presId="urn:microsoft.com/office/officeart/2005/8/layout/hierarchy1"/>
    <dgm:cxn modelId="{D2AF9E5A-2746-4347-81CC-D61606C0A0E3}" type="presParOf" srcId="{0D3999A1-617A-4FD8-9CCD-A4010CDBD52C}" destId="{BF7378AD-E20D-4C0E-A319-C055EF030F8A}" srcOrd="1" destOrd="0" presId="urn:microsoft.com/office/officeart/2005/8/layout/hierarchy1"/>
    <dgm:cxn modelId="{FAE505E1-3557-4500-8A67-813D5EE98B74}" type="presParOf" srcId="{B74B19F1-5F71-43B3-B07D-5123C00129D7}" destId="{77309290-4892-450E-AA27-E19983C95CB6}" srcOrd="1" destOrd="0" presId="urn:microsoft.com/office/officeart/2005/8/layout/hierarchy1"/>
    <dgm:cxn modelId="{58107C88-52CE-4E10-8B3A-2EC12CBC6E1B}" type="presParOf" srcId="{6D904786-DF06-4EE8-8596-3F05F87071F0}" destId="{303453B7-1392-4FBB-A51A-E79D76FA65F8}" srcOrd="6" destOrd="0" presId="urn:microsoft.com/office/officeart/2005/8/layout/hierarchy1"/>
    <dgm:cxn modelId="{62601F25-25F7-4E9D-A96E-5156460EF52A}" type="presParOf" srcId="{6D904786-DF06-4EE8-8596-3F05F87071F0}" destId="{B5B188DB-6952-4206-B5DC-44297C15E1CE}" srcOrd="7" destOrd="0" presId="urn:microsoft.com/office/officeart/2005/8/layout/hierarchy1"/>
    <dgm:cxn modelId="{70CE6CD3-27A2-488D-91D0-48ECED5A0E1D}" type="presParOf" srcId="{B5B188DB-6952-4206-B5DC-44297C15E1CE}" destId="{72058591-82D7-4F81-9DA5-AFDAB58C0FDA}" srcOrd="0" destOrd="0" presId="urn:microsoft.com/office/officeart/2005/8/layout/hierarchy1"/>
    <dgm:cxn modelId="{2506CD60-2B34-4ECD-801C-4D64D36D8C18}" type="presParOf" srcId="{72058591-82D7-4F81-9DA5-AFDAB58C0FDA}" destId="{294442C1-F724-4134-A717-532D4D474AB7}" srcOrd="0" destOrd="0" presId="urn:microsoft.com/office/officeart/2005/8/layout/hierarchy1"/>
    <dgm:cxn modelId="{F3FA6A6F-AA1C-4948-AA60-E1694312835A}" type="presParOf" srcId="{72058591-82D7-4F81-9DA5-AFDAB58C0FDA}" destId="{02D1BE04-2BA3-4282-8F26-BA9F86CF9D61}" srcOrd="1" destOrd="0" presId="urn:microsoft.com/office/officeart/2005/8/layout/hierarchy1"/>
    <dgm:cxn modelId="{EB0A0E94-0B5D-4070-839B-CBA3FD1EA2C3}" type="presParOf" srcId="{B5B188DB-6952-4206-B5DC-44297C15E1CE}" destId="{C884A4E8-8640-456E-8B8C-F2185EBC4AE4}" srcOrd="1" destOrd="0" presId="urn:microsoft.com/office/officeart/2005/8/layout/hierarchy1"/>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03453B7-1392-4FBB-A51A-E79D76FA65F8}">
      <dsp:nvSpPr>
        <dsp:cNvPr id="0" name=""/>
        <dsp:cNvSpPr/>
      </dsp:nvSpPr>
      <dsp:spPr>
        <a:xfrm>
          <a:off x="6874519" y="1826889"/>
          <a:ext cx="1727675" cy="223216"/>
        </a:xfrm>
        <a:custGeom>
          <a:avLst/>
          <a:gdLst/>
          <a:ahLst/>
          <a:cxnLst/>
          <a:rect l="0" t="0" r="0" b="0"/>
          <a:pathLst>
            <a:path>
              <a:moveTo>
                <a:pt x="0" y="0"/>
              </a:moveTo>
              <a:lnTo>
                <a:pt x="0" y="152115"/>
              </a:lnTo>
              <a:lnTo>
                <a:pt x="1727675" y="152115"/>
              </a:lnTo>
              <a:lnTo>
                <a:pt x="1727675" y="223216"/>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07E4D91-C692-4378-BCF8-B42F51E8268F}">
      <dsp:nvSpPr>
        <dsp:cNvPr id="0" name=""/>
        <dsp:cNvSpPr/>
      </dsp:nvSpPr>
      <dsp:spPr>
        <a:xfrm>
          <a:off x="6874519" y="1826889"/>
          <a:ext cx="720466" cy="223216"/>
        </a:xfrm>
        <a:custGeom>
          <a:avLst/>
          <a:gdLst/>
          <a:ahLst/>
          <a:cxnLst/>
          <a:rect l="0" t="0" r="0" b="0"/>
          <a:pathLst>
            <a:path>
              <a:moveTo>
                <a:pt x="0" y="0"/>
              </a:moveTo>
              <a:lnTo>
                <a:pt x="0" y="152115"/>
              </a:lnTo>
              <a:lnTo>
                <a:pt x="720466" y="152115"/>
              </a:lnTo>
              <a:lnTo>
                <a:pt x="720466" y="223216"/>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41012A2-AAB5-48AF-9B73-3FE137A98DDC}">
      <dsp:nvSpPr>
        <dsp:cNvPr id="0" name=""/>
        <dsp:cNvSpPr/>
      </dsp:nvSpPr>
      <dsp:spPr>
        <a:xfrm>
          <a:off x="6656922" y="1826889"/>
          <a:ext cx="217596" cy="223216"/>
        </a:xfrm>
        <a:custGeom>
          <a:avLst/>
          <a:gdLst/>
          <a:ahLst/>
          <a:cxnLst/>
          <a:rect l="0" t="0" r="0" b="0"/>
          <a:pathLst>
            <a:path>
              <a:moveTo>
                <a:pt x="217596" y="0"/>
              </a:moveTo>
              <a:lnTo>
                <a:pt x="217596" y="152115"/>
              </a:lnTo>
              <a:lnTo>
                <a:pt x="0" y="152115"/>
              </a:lnTo>
              <a:lnTo>
                <a:pt x="0" y="223216"/>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5DF67A8-87AE-497F-B82A-46AAED564E33}">
      <dsp:nvSpPr>
        <dsp:cNvPr id="0" name=""/>
        <dsp:cNvSpPr/>
      </dsp:nvSpPr>
      <dsp:spPr>
        <a:xfrm>
          <a:off x="5398279" y="1826889"/>
          <a:ext cx="1476240" cy="223216"/>
        </a:xfrm>
        <a:custGeom>
          <a:avLst/>
          <a:gdLst/>
          <a:ahLst/>
          <a:cxnLst/>
          <a:rect l="0" t="0" r="0" b="0"/>
          <a:pathLst>
            <a:path>
              <a:moveTo>
                <a:pt x="1476240" y="0"/>
              </a:moveTo>
              <a:lnTo>
                <a:pt x="1476240" y="152115"/>
              </a:lnTo>
              <a:lnTo>
                <a:pt x="0" y="152115"/>
              </a:lnTo>
              <a:lnTo>
                <a:pt x="0" y="223216"/>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239EBAE-82D1-434D-AA5C-1DB129D2AFA1}">
      <dsp:nvSpPr>
        <dsp:cNvPr id="0" name=""/>
        <dsp:cNvSpPr/>
      </dsp:nvSpPr>
      <dsp:spPr>
        <a:xfrm>
          <a:off x="4569013" y="1116306"/>
          <a:ext cx="2305505" cy="223216"/>
        </a:xfrm>
        <a:custGeom>
          <a:avLst/>
          <a:gdLst/>
          <a:ahLst/>
          <a:cxnLst/>
          <a:rect l="0" t="0" r="0" b="0"/>
          <a:pathLst>
            <a:path>
              <a:moveTo>
                <a:pt x="0" y="0"/>
              </a:moveTo>
              <a:lnTo>
                <a:pt x="0" y="152115"/>
              </a:lnTo>
              <a:lnTo>
                <a:pt x="2305505" y="152115"/>
              </a:lnTo>
              <a:lnTo>
                <a:pt x="2305505" y="223216"/>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8687D44-EA93-4CB0-8E7E-89729BA208B3}">
      <dsp:nvSpPr>
        <dsp:cNvPr id="0" name=""/>
        <dsp:cNvSpPr/>
      </dsp:nvSpPr>
      <dsp:spPr>
        <a:xfrm>
          <a:off x="2263508" y="1826889"/>
          <a:ext cx="1876127" cy="223216"/>
        </a:xfrm>
        <a:custGeom>
          <a:avLst/>
          <a:gdLst/>
          <a:ahLst/>
          <a:cxnLst/>
          <a:rect l="0" t="0" r="0" b="0"/>
          <a:pathLst>
            <a:path>
              <a:moveTo>
                <a:pt x="0" y="0"/>
              </a:moveTo>
              <a:lnTo>
                <a:pt x="0" y="152115"/>
              </a:lnTo>
              <a:lnTo>
                <a:pt x="1876127" y="152115"/>
              </a:lnTo>
              <a:lnTo>
                <a:pt x="1876127" y="223216"/>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48AE2AD-1608-4B92-83E0-737F0DEC8301}">
      <dsp:nvSpPr>
        <dsp:cNvPr id="0" name=""/>
        <dsp:cNvSpPr/>
      </dsp:nvSpPr>
      <dsp:spPr>
        <a:xfrm>
          <a:off x="2263508" y="1826889"/>
          <a:ext cx="938063" cy="223216"/>
        </a:xfrm>
        <a:custGeom>
          <a:avLst/>
          <a:gdLst/>
          <a:ahLst/>
          <a:cxnLst/>
          <a:rect l="0" t="0" r="0" b="0"/>
          <a:pathLst>
            <a:path>
              <a:moveTo>
                <a:pt x="0" y="0"/>
              </a:moveTo>
              <a:lnTo>
                <a:pt x="0" y="152115"/>
              </a:lnTo>
              <a:lnTo>
                <a:pt x="938063" y="152115"/>
              </a:lnTo>
              <a:lnTo>
                <a:pt x="938063" y="223216"/>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D4AD87B-36CE-4E76-B16F-420FA9939776}">
      <dsp:nvSpPr>
        <dsp:cNvPr id="0" name=""/>
        <dsp:cNvSpPr/>
      </dsp:nvSpPr>
      <dsp:spPr>
        <a:xfrm>
          <a:off x="2217788" y="1826889"/>
          <a:ext cx="91440" cy="223216"/>
        </a:xfrm>
        <a:custGeom>
          <a:avLst/>
          <a:gdLst/>
          <a:ahLst/>
          <a:cxnLst/>
          <a:rect l="0" t="0" r="0" b="0"/>
          <a:pathLst>
            <a:path>
              <a:moveTo>
                <a:pt x="45720" y="0"/>
              </a:moveTo>
              <a:lnTo>
                <a:pt x="45720" y="223216"/>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6C4FFA1-4F5E-46A0-9863-DCFDA656A01D}">
      <dsp:nvSpPr>
        <dsp:cNvPr id="0" name=""/>
        <dsp:cNvSpPr/>
      </dsp:nvSpPr>
      <dsp:spPr>
        <a:xfrm>
          <a:off x="1325445" y="1826889"/>
          <a:ext cx="938063" cy="223216"/>
        </a:xfrm>
        <a:custGeom>
          <a:avLst/>
          <a:gdLst/>
          <a:ahLst/>
          <a:cxnLst/>
          <a:rect l="0" t="0" r="0" b="0"/>
          <a:pathLst>
            <a:path>
              <a:moveTo>
                <a:pt x="938063" y="0"/>
              </a:moveTo>
              <a:lnTo>
                <a:pt x="938063" y="152115"/>
              </a:lnTo>
              <a:lnTo>
                <a:pt x="0" y="152115"/>
              </a:lnTo>
              <a:lnTo>
                <a:pt x="0" y="223216"/>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B83113C-F607-437E-A1ED-41623AB0E2E2}">
      <dsp:nvSpPr>
        <dsp:cNvPr id="0" name=""/>
        <dsp:cNvSpPr/>
      </dsp:nvSpPr>
      <dsp:spPr>
        <a:xfrm>
          <a:off x="387381" y="1826889"/>
          <a:ext cx="1876127" cy="223216"/>
        </a:xfrm>
        <a:custGeom>
          <a:avLst/>
          <a:gdLst/>
          <a:ahLst/>
          <a:cxnLst/>
          <a:rect l="0" t="0" r="0" b="0"/>
          <a:pathLst>
            <a:path>
              <a:moveTo>
                <a:pt x="1876127" y="0"/>
              </a:moveTo>
              <a:lnTo>
                <a:pt x="1876127" y="152115"/>
              </a:lnTo>
              <a:lnTo>
                <a:pt x="0" y="152115"/>
              </a:lnTo>
              <a:lnTo>
                <a:pt x="0" y="223216"/>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22D1A9E-CCCC-42B8-B8EE-0A6EC2E0F37B}">
      <dsp:nvSpPr>
        <dsp:cNvPr id="0" name=""/>
        <dsp:cNvSpPr/>
      </dsp:nvSpPr>
      <dsp:spPr>
        <a:xfrm>
          <a:off x="2263508" y="1116306"/>
          <a:ext cx="2305505" cy="223216"/>
        </a:xfrm>
        <a:custGeom>
          <a:avLst/>
          <a:gdLst/>
          <a:ahLst/>
          <a:cxnLst/>
          <a:rect l="0" t="0" r="0" b="0"/>
          <a:pathLst>
            <a:path>
              <a:moveTo>
                <a:pt x="2305505" y="0"/>
              </a:moveTo>
              <a:lnTo>
                <a:pt x="2305505" y="152115"/>
              </a:lnTo>
              <a:lnTo>
                <a:pt x="0" y="152115"/>
              </a:lnTo>
              <a:lnTo>
                <a:pt x="0" y="223216"/>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DA58FAD-5F32-4FB2-8A75-E91D5880B797}">
      <dsp:nvSpPr>
        <dsp:cNvPr id="0" name=""/>
        <dsp:cNvSpPr/>
      </dsp:nvSpPr>
      <dsp:spPr>
        <a:xfrm>
          <a:off x="3861645" y="628939"/>
          <a:ext cx="1414737" cy="48736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DD7FA9E-548C-465D-BEAE-D08FA82B2D15}">
      <dsp:nvSpPr>
        <dsp:cNvPr id="0" name=""/>
        <dsp:cNvSpPr/>
      </dsp:nvSpPr>
      <dsp:spPr>
        <a:xfrm>
          <a:off x="3946923" y="709954"/>
          <a:ext cx="1414737" cy="48736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a:latin typeface="微软雅黑" pitchFamily="34" charset="-122"/>
              <a:ea typeface="微软雅黑" pitchFamily="34" charset="-122"/>
            </a:rPr>
            <a:t>项目管理</a:t>
          </a:r>
        </a:p>
      </dsp:txBody>
      <dsp:txXfrm>
        <a:off x="3961197" y="724228"/>
        <a:ext cx="1386189" cy="458818"/>
      </dsp:txXfrm>
    </dsp:sp>
    <dsp:sp modelId="{7FD78921-CE69-427A-8AE0-C5224F3CFFDA}">
      <dsp:nvSpPr>
        <dsp:cNvPr id="0" name=""/>
        <dsp:cNvSpPr/>
      </dsp:nvSpPr>
      <dsp:spPr>
        <a:xfrm>
          <a:off x="1879755" y="1339522"/>
          <a:ext cx="767506" cy="48736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4CA7213-BB56-4E27-B028-4228819EEFAF}">
      <dsp:nvSpPr>
        <dsp:cNvPr id="0" name=""/>
        <dsp:cNvSpPr/>
      </dsp:nvSpPr>
      <dsp:spPr>
        <a:xfrm>
          <a:off x="1965033" y="1420537"/>
          <a:ext cx="767506" cy="48736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a:latin typeface="微软雅黑" pitchFamily="34" charset="-122"/>
              <a:ea typeface="微软雅黑" pitchFamily="34" charset="-122"/>
            </a:rPr>
            <a:t>事</a:t>
          </a:r>
        </a:p>
      </dsp:txBody>
      <dsp:txXfrm>
        <a:off x="1979307" y="1434811"/>
        <a:ext cx="738958" cy="458818"/>
      </dsp:txXfrm>
    </dsp:sp>
    <dsp:sp modelId="{2709A27C-1B4A-4253-8907-40D30EE87EDC}">
      <dsp:nvSpPr>
        <dsp:cNvPr id="0" name=""/>
        <dsp:cNvSpPr/>
      </dsp:nvSpPr>
      <dsp:spPr>
        <a:xfrm>
          <a:off x="3628" y="2050106"/>
          <a:ext cx="767506" cy="48736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A31CD13-FA13-4075-8CE7-38851863C926}">
      <dsp:nvSpPr>
        <dsp:cNvPr id="0" name=""/>
        <dsp:cNvSpPr/>
      </dsp:nvSpPr>
      <dsp:spPr>
        <a:xfrm>
          <a:off x="88906" y="2131120"/>
          <a:ext cx="767506" cy="48736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a:latin typeface="微软雅黑" pitchFamily="34" charset="-122"/>
              <a:ea typeface="微软雅黑" pitchFamily="34" charset="-122"/>
            </a:rPr>
            <a:t>范围</a:t>
          </a:r>
        </a:p>
      </dsp:txBody>
      <dsp:txXfrm>
        <a:off x="103180" y="2145394"/>
        <a:ext cx="738958" cy="458818"/>
      </dsp:txXfrm>
    </dsp:sp>
    <dsp:sp modelId="{468E6BC9-086A-4784-9EE0-9C8C717B028E}">
      <dsp:nvSpPr>
        <dsp:cNvPr id="0" name=""/>
        <dsp:cNvSpPr/>
      </dsp:nvSpPr>
      <dsp:spPr>
        <a:xfrm>
          <a:off x="941691" y="2050106"/>
          <a:ext cx="767506" cy="48736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E1C4461-09D5-4A06-9238-73D44F329048}">
      <dsp:nvSpPr>
        <dsp:cNvPr id="0" name=""/>
        <dsp:cNvSpPr/>
      </dsp:nvSpPr>
      <dsp:spPr>
        <a:xfrm>
          <a:off x="1026970" y="2131120"/>
          <a:ext cx="767506" cy="48736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a:latin typeface="微软雅黑" pitchFamily="34" charset="-122"/>
              <a:ea typeface="微软雅黑" pitchFamily="34" charset="-122"/>
            </a:rPr>
            <a:t>时间</a:t>
          </a:r>
        </a:p>
      </dsp:txBody>
      <dsp:txXfrm>
        <a:off x="1041244" y="2145394"/>
        <a:ext cx="738958" cy="458818"/>
      </dsp:txXfrm>
    </dsp:sp>
    <dsp:sp modelId="{8C757A17-1EE4-4610-AE29-A633D2A666A7}">
      <dsp:nvSpPr>
        <dsp:cNvPr id="0" name=""/>
        <dsp:cNvSpPr/>
      </dsp:nvSpPr>
      <dsp:spPr>
        <a:xfrm>
          <a:off x="1879755" y="2050106"/>
          <a:ext cx="767506" cy="48736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3CD7766-3CAD-4D39-B754-5301D0E9652D}">
      <dsp:nvSpPr>
        <dsp:cNvPr id="0" name=""/>
        <dsp:cNvSpPr/>
      </dsp:nvSpPr>
      <dsp:spPr>
        <a:xfrm>
          <a:off x="1965033" y="2131120"/>
          <a:ext cx="767506" cy="48736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a:latin typeface="微软雅黑" pitchFamily="34" charset="-122"/>
              <a:ea typeface="微软雅黑" pitchFamily="34" charset="-122"/>
            </a:rPr>
            <a:t>成本</a:t>
          </a:r>
        </a:p>
      </dsp:txBody>
      <dsp:txXfrm>
        <a:off x="1979307" y="2145394"/>
        <a:ext cx="738958" cy="458818"/>
      </dsp:txXfrm>
    </dsp:sp>
    <dsp:sp modelId="{3E9BBF18-3041-4E72-AF29-32DD9D0F33D7}">
      <dsp:nvSpPr>
        <dsp:cNvPr id="0" name=""/>
        <dsp:cNvSpPr/>
      </dsp:nvSpPr>
      <dsp:spPr>
        <a:xfrm>
          <a:off x="2817818" y="2050106"/>
          <a:ext cx="767506" cy="48736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B74829B-3239-4B53-A575-EC98E308C65B}">
      <dsp:nvSpPr>
        <dsp:cNvPr id="0" name=""/>
        <dsp:cNvSpPr/>
      </dsp:nvSpPr>
      <dsp:spPr>
        <a:xfrm>
          <a:off x="2903097" y="2131120"/>
          <a:ext cx="767506" cy="48736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a:latin typeface="微软雅黑" pitchFamily="34" charset="-122"/>
              <a:ea typeface="微软雅黑" pitchFamily="34" charset="-122"/>
            </a:rPr>
            <a:t>质量</a:t>
          </a:r>
        </a:p>
      </dsp:txBody>
      <dsp:txXfrm>
        <a:off x="2917371" y="2145394"/>
        <a:ext cx="738958" cy="458818"/>
      </dsp:txXfrm>
    </dsp:sp>
    <dsp:sp modelId="{B11C065A-FCD1-4D13-A026-6A33BE94585B}">
      <dsp:nvSpPr>
        <dsp:cNvPr id="0" name=""/>
        <dsp:cNvSpPr/>
      </dsp:nvSpPr>
      <dsp:spPr>
        <a:xfrm>
          <a:off x="3755882" y="2050106"/>
          <a:ext cx="767506" cy="48736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B19637B-5A30-42EB-A00F-BB4EF0E86653}">
      <dsp:nvSpPr>
        <dsp:cNvPr id="0" name=""/>
        <dsp:cNvSpPr/>
      </dsp:nvSpPr>
      <dsp:spPr>
        <a:xfrm>
          <a:off x="3841160" y="2131120"/>
          <a:ext cx="767506" cy="48736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a:latin typeface="微软雅黑" pitchFamily="34" charset="-122"/>
              <a:ea typeface="微软雅黑" pitchFamily="34" charset="-122"/>
            </a:rPr>
            <a:t>风险</a:t>
          </a:r>
        </a:p>
      </dsp:txBody>
      <dsp:txXfrm>
        <a:off x="3855434" y="2145394"/>
        <a:ext cx="738958" cy="458818"/>
      </dsp:txXfrm>
    </dsp:sp>
    <dsp:sp modelId="{2E5F5DC6-94B0-4570-924A-E49663B88CC0}">
      <dsp:nvSpPr>
        <dsp:cNvPr id="0" name=""/>
        <dsp:cNvSpPr/>
      </dsp:nvSpPr>
      <dsp:spPr>
        <a:xfrm>
          <a:off x="6490765" y="1339522"/>
          <a:ext cx="767506" cy="48736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F35273B-375B-4E5A-A64A-BEB809B31768}">
      <dsp:nvSpPr>
        <dsp:cNvPr id="0" name=""/>
        <dsp:cNvSpPr/>
      </dsp:nvSpPr>
      <dsp:spPr>
        <a:xfrm>
          <a:off x="6576044" y="1420537"/>
          <a:ext cx="767506" cy="48736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a:latin typeface="微软雅黑" pitchFamily="34" charset="-122"/>
              <a:ea typeface="微软雅黑" pitchFamily="34" charset="-122"/>
            </a:rPr>
            <a:t>人</a:t>
          </a:r>
        </a:p>
      </dsp:txBody>
      <dsp:txXfrm>
        <a:off x="6590318" y="1434811"/>
        <a:ext cx="738958" cy="458818"/>
      </dsp:txXfrm>
    </dsp:sp>
    <dsp:sp modelId="{AE94D757-501B-4CE9-8364-8F471F3A6EA0}">
      <dsp:nvSpPr>
        <dsp:cNvPr id="0" name=""/>
        <dsp:cNvSpPr/>
      </dsp:nvSpPr>
      <dsp:spPr>
        <a:xfrm>
          <a:off x="4693946" y="2050106"/>
          <a:ext cx="1408666" cy="48736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1E89F63-26EC-48BB-A7B5-09D536DC5BE9}">
      <dsp:nvSpPr>
        <dsp:cNvPr id="0" name=""/>
        <dsp:cNvSpPr/>
      </dsp:nvSpPr>
      <dsp:spPr>
        <a:xfrm>
          <a:off x="4779224" y="2131120"/>
          <a:ext cx="1408666" cy="48736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a:latin typeface="微软雅黑" pitchFamily="34" charset="-122"/>
              <a:ea typeface="微软雅黑" pitchFamily="34" charset="-122"/>
            </a:rPr>
            <a:t>人力资源</a:t>
          </a:r>
        </a:p>
      </dsp:txBody>
      <dsp:txXfrm>
        <a:off x="4793498" y="2145394"/>
        <a:ext cx="1380118" cy="458818"/>
      </dsp:txXfrm>
    </dsp:sp>
    <dsp:sp modelId="{8F053846-7F3F-46AE-837A-53655C23611B}">
      <dsp:nvSpPr>
        <dsp:cNvPr id="0" name=""/>
        <dsp:cNvSpPr/>
      </dsp:nvSpPr>
      <dsp:spPr>
        <a:xfrm>
          <a:off x="6273169" y="2050106"/>
          <a:ext cx="767506" cy="48736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3D2AEA5-9D15-497D-9FDC-2BC3E5267929}">
      <dsp:nvSpPr>
        <dsp:cNvPr id="0" name=""/>
        <dsp:cNvSpPr/>
      </dsp:nvSpPr>
      <dsp:spPr>
        <a:xfrm>
          <a:off x="6358447" y="2131120"/>
          <a:ext cx="767506" cy="48736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a:latin typeface="微软雅黑" pitchFamily="34" charset="-122"/>
              <a:ea typeface="微软雅黑" pitchFamily="34" charset="-122"/>
            </a:rPr>
            <a:t>沟通</a:t>
          </a:r>
        </a:p>
      </dsp:txBody>
      <dsp:txXfrm>
        <a:off x="6372721" y="2145394"/>
        <a:ext cx="738958" cy="458818"/>
      </dsp:txXfrm>
    </dsp:sp>
    <dsp:sp modelId="{283031A5-9FC6-48A7-BCFA-A1D9491D1F0E}">
      <dsp:nvSpPr>
        <dsp:cNvPr id="0" name=""/>
        <dsp:cNvSpPr/>
      </dsp:nvSpPr>
      <dsp:spPr>
        <a:xfrm>
          <a:off x="7211232" y="2050106"/>
          <a:ext cx="767506" cy="48736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F7378AD-E20D-4C0E-A319-C055EF030F8A}">
      <dsp:nvSpPr>
        <dsp:cNvPr id="0" name=""/>
        <dsp:cNvSpPr/>
      </dsp:nvSpPr>
      <dsp:spPr>
        <a:xfrm>
          <a:off x="7296511" y="2131120"/>
          <a:ext cx="767506" cy="48736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a:latin typeface="微软雅黑" pitchFamily="34" charset="-122"/>
              <a:ea typeface="微软雅黑" pitchFamily="34" charset="-122"/>
            </a:rPr>
            <a:t>采购</a:t>
          </a:r>
        </a:p>
      </dsp:txBody>
      <dsp:txXfrm>
        <a:off x="7310785" y="2145394"/>
        <a:ext cx="738958" cy="458818"/>
      </dsp:txXfrm>
    </dsp:sp>
    <dsp:sp modelId="{294442C1-F724-4134-A717-532D4D474AB7}">
      <dsp:nvSpPr>
        <dsp:cNvPr id="0" name=""/>
        <dsp:cNvSpPr/>
      </dsp:nvSpPr>
      <dsp:spPr>
        <a:xfrm>
          <a:off x="8149296" y="2050106"/>
          <a:ext cx="905795" cy="48736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2D1BE04-2BA3-4282-8F26-BA9F86CF9D61}">
      <dsp:nvSpPr>
        <dsp:cNvPr id="0" name=""/>
        <dsp:cNvSpPr/>
      </dsp:nvSpPr>
      <dsp:spPr>
        <a:xfrm>
          <a:off x="8234574" y="2131120"/>
          <a:ext cx="905795" cy="48736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zh-CN" altLang="en-US" sz="1800" kern="1200" dirty="0">
              <a:solidFill>
                <a:srgbClr val="000000">
                  <a:hueOff val="0"/>
                  <a:satOff val="0"/>
                  <a:lumOff val="0"/>
                  <a:alphaOff val="0"/>
                </a:srgbClr>
              </a:solidFill>
              <a:latin typeface="微软雅黑" pitchFamily="34" charset="-122"/>
              <a:ea typeface="微软雅黑" pitchFamily="34" charset="-122"/>
              <a:cs typeface="Arial"/>
            </a:rPr>
            <a:t>干系人</a:t>
          </a:r>
        </a:p>
      </dsp:txBody>
      <dsp:txXfrm>
        <a:off x="8248848" y="2145394"/>
        <a:ext cx="877247" cy="458818"/>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srcNode" val="background"/>
                    <dgm:param type="dstNode" val="background2"/>
                    <dgm:param type="dim" val="1D"/>
                    <dgm:param type="endSty" val="noArr"/>
                    <dgm:param type="connRout" val="bend"/>
                    <dgm:param type="begPts" val="bCtr"/>
                    <dgm:param type="endPts" val="tCtr"/>
                    <dgm:param type="bendPt" val="end"/>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srcNode" val="background2"/>
                            <dgm:param type="dstNode" val="background3"/>
                            <dgm:param type="dim" val="1D"/>
                            <dgm:param type="endSty" val="noArr"/>
                            <dgm:param type="connRout" val="bend"/>
                            <dgm:param type="begPts" val="bCtr"/>
                            <dgm:param type="endPts" val="tCtr"/>
                            <dgm:param type="bendPt" val="end"/>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srcNode" val="background3"/>
                                        <dgm:param type="dstNode" val="background4"/>
                                        <dgm:param type="dim" val="1D"/>
                                        <dgm:param type="endSty" val="noArr"/>
                                        <dgm:param type="connRout" val="bend"/>
                                        <dgm:param type="begPts" val="bCtr"/>
                                        <dgm:param type="endPts" val="tCtr"/>
                                        <dgm:param type="bendPt" val="end"/>
                                      </dgm:alg>
                                    </dgm:if>
                                    <dgm:else name="Name26">
                                      <dgm:alg type="conn">
                                        <dgm:param type="srcNode" val="background4"/>
                                        <dgm:param type="dstNode" val="background4"/>
                                        <dgm:param type="dim" val="1D"/>
                                        <dgm:param type="endSty" val="noArr"/>
                                        <dgm:param type="connRout" val="bend"/>
                                        <dgm:param type="begPts" val="bCtr"/>
                                        <dgm:param type="endPts" val="tCtr"/>
                                        <dgm:param type="bendPt" val="end"/>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22"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defRPr sz="1200">
                <a:latin typeface="Arial" panose="020B0604020202020204" pitchFamily="34" charset="0"/>
                <a:cs typeface="+mn-cs"/>
              </a:defRPr>
            </a:lvl1pPr>
          </a:lstStyle>
          <a:p>
            <a:pPr>
              <a:defRPr/>
            </a:pPr>
            <a:endParaRPr lang="en-US" altLang="zh-CN"/>
          </a:p>
        </p:txBody>
      </p:sp>
      <p:sp>
        <p:nvSpPr>
          <p:cNvPr id="81923" name="Rectangle 3"/>
          <p:cNvSpPr>
            <a:spLocks noGrp="1" noChangeArrowheads="1"/>
          </p:cNvSpPr>
          <p:nvPr>
            <p:ph type="dt" sz="quarter"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sz="1200">
                <a:latin typeface="Arial" panose="020B0604020202020204" pitchFamily="34" charset="0"/>
                <a:cs typeface="+mn-cs"/>
              </a:defRPr>
            </a:lvl1pPr>
          </a:lstStyle>
          <a:p>
            <a:pPr>
              <a:defRPr/>
            </a:pPr>
            <a:endParaRPr lang="en-US" altLang="zh-CN"/>
          </a:p>
        </p:txBody>
      </p:sp>
      <p:sp>
        <p:nvSpPr>
          <p:cNvPr id="81924" name="Rectangle 4"/>
          <p:cNvSpPr>
            <a:spLocks noGrp="1" noChangeArrowheads="1"/>
          </p:cNvSpPr>
          <p:nvPr>
            <p:ph type="ftr" sz="quarter" idx="2"/>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a:defRPr sz="1200">
                <a:latin typeface="Arial" panose="020B0604020202020204" pitchFamily="34" charset="0"/>
                <a:cs typeface="+mn-cs"/>
              </a:defRPr>
            </a:lvl1pPr>
          </a:lstStyle>
          <a:p>
            <a:pPr>
              <a:defRPr/>
            </a:pPr>
            <a:endParaRPr lang="en-US" altLang="zh-CN"/>
          </a:p>
        </p:txBody>
      </p:sp>
      <p:sp>
        <p:nvSpPr>
          <p:cNvPr id="81925" name="Rectangle 5"/>
          <p:cNvSpPr>
            <a:spLocks noGrp="1" noChangeArrowheads="1"/>
          </p:cNvSpPr>
          <p:nvPr>
            <p:ph type="sldNum" sz="quarter" idx="3"/>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lvl1pPr algn="r">
              <a:defRPr sz="1200">
                <a:latin typeface="Arial" panose="020B0604020202020204" pitchFamily="34" charset="0"/>
                <a:cs typeface="+mn-cs"/>
              </a:defRPr>
            </a:lvl1pPr>
          </a:lstStyle>
          <a:p>
            <a:pPr>
              <a:defRPr/>
            </a:pPr>
            <a:fld id="{EA86A4B5-776F-49C1-8046-01AC5D0258F9}" type="slidenum">
              <a:rPr lang="en-US" altLang="zh-CN"/>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defRPr sz="1200" smtClean="0">
                <a:latin typeface="Arial" panose="020B0604020202020204" pitchFamily="34" charset="0"/>
                <a:cs typeface="Arial" panose="020B0604020202020204" pitchFamily="34" charset="0"/>
              </a:defRPr>
            </a:lvl1pPr>
          </a:lstStyle>
          <a:p>
            <a:pPr>
              <a:defRPr/>
            </a:pPr>
            <a:endParaRPr lang="de-DE" altLang="zh-CN"/>
          </a:p>
        </p:txBody>
      </p:sp>
      <p:sp>
        <p:nvSpPr>
          <p:cNvPr id="8195" name="Rectangle 3"/>
          <p:cNvSpPr>
            <a:spLocks noGrp="1" noChangeArrowheads="1"/>
          </p:cNvSpPr>
          <p:nvPr>
            <p:ph type="dt"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sz="1200" smtClean="0">
                <a:latin typeface="Arial" panose="020B0604020202020204" pitchFamily="34" charset="0"/>
                <a:cs typeface="Arial" panose="020B0604020202020204" pitchFamily="34" charset="0"/>
              </a:defRPr>
            </a:lvl1pPr>
          </a:lstStyle>
          <a:p>
            <a:pPr>
              <a:defRPr/>
            </a:pPr>
            <a:endParaRPr lang="de-DE" altLang="zh-CN"/>
          </a:p>
        </p:txBody>
      </p:sp>
      <p:sp>
        <p:nvSpPr>
          <p:cNvPr id="5124"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ln>
        </p:spPr>
      </p:sp>
      <p:sp>
        <p:nvSpPr>
          <p:cNvPr id="8197" name="Rectangle 5"/>
          <p:cNvSpPr>
            <a:spLocks noGrp="1" noChangeArrowheads="1"/>
          </p:cNvSpPr>
          <p:nvPr>
            <p:ph type="body" sz="quarter" idx="3"/>
          </p:nvPr>
        </p:nvSpPr>
        <p:spPr bwMode="auto">
          <a:xfrm>
            <a:off x="685800" y="4343400"/>
            <a:ext cx="5486400" cy="4114800"/>
          </a:xfrm>
          <a:prstGeom prst="rect">
            <a:avLst/>
          </a:prstGeom>
          <a:noFill/>
          <a:ln w="9525">
            <a:noFill/>
            <a:miter lim="800000"/>
          </a:ln>
          <a:effectLst/>
        </p:spPr>
        <p:txBody>
          <a:bodyPr vert="horz" wrap="square" lIns="91440" tIns="45720" rIns="91440" bIns="45720" numCol="1" anchor="t" anchorCtr="0" compatLnSpc="1"/>
          <a:lstStyle/>
          <a:p>
            <a:pPr lvl="0"/>
            <a:r>
              <a:rPr lang="de-DE" noProof="0" smtClean="0"/>
              <a:t>Textmasterformate durch Klicken bearbeiten</a:t>
            </a:r>
            <a:endParaRPr lang="de-DE" noProof="0" smtClean="0"/>
          </a:p>
          <a:p>
            <a:pPr lvl="1"/>
            <a:r>
              <a:rPr lang="de-DE" noProof="0" smtClean="0"/>
              <a:t>Zweite Ebene</a:t>
            </a:r>
            <a:endParaRPr lang="de-DE" noProof="0" smtClean="0"/>
          </a:p>
          <a:p>
            <a:pPr lvl="2"/>
            <a:r>
              <a:rPr lang="de-DE" noProof="0" smtClean="0"/>
              <a:t>Dritte Ebene</a:t>
            </a:r>
            <a:endParaRPr lang="de-DE" noProof="0" smtClean="0"/>
          </a:p>
          <a:p>
            <a:pPr lvl="3"/>
            <a:r>
              <a:rPr lang="de-DE" noProof="0" smtClean="0"/>
              <a:t>Vierte Ebene</a:t>
            </a:r>
            <a:endParaRPr lang="de-DE" noProof="0" smtClean="0"/>
          </a:p>
          <a:p>
            <a:pPr lvl="4"/>
            <a:r>
              <a:rPr lang="de-DE" noProof="0" smtClean="0"/>
              <a:t>Fünfte Ebene</a:t>
            </a:r>
            <a:endParaRPr lang="de-DE" noProof="0" smtClean="0"/>
          </a:p>
        </p:txBody>
      </p:sp>
      <p:sp>
        <p:nvSpPr>
          <p:cNvPr id="8198" name="Rectangle 6"/>
          <p:cNvSpPr>
            <a:spLocks noGrp="1" noChangeArrowheads="1"/>
          </p:cNvSpPr>
          <p:nvPr>
            <p:ph type="ftr" sz="quarter" idx="4"/>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a:defRPr sz="1200" smtClean="0">
                <a:latin typeface="Arial" panose="020B0604020202020204" pitchFamily="34" charset="0"/>
                <a:cs typeface="Arial" panose="020B0604020202020204" pitchFamily="34" charset="0"/>
              </a:defRPr>
            </a:lvl1pPr>
          </a:lstStyle>
          <a:p>
            <a:pPr>
              <a:defRPr/>
            </a:pPr>
            <a:endParaRPr lang="de-DE" altLang="zh-CN"/>
          </a:p>
        </p:txBody>
      </p:sp>
      <p:sp>
        <p:nvSpPr>
          <p:cNvPr id="8199" name="Rectangle 7"/>
          <p:cNvSpPr>
            <a:spLocks noGrp="1" noChangeArrowheads="1"/>
          </p:cNvSpPr>
          <p:nvPr>
            <p:ph type="sldNum" sz="quarter" idx="5"/>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lvl1pPr algn="r">
              <a:defRPr sz="1200" smtClean="0">
                <a:latin typeface="Arial" panose="020B0604020202020204" pitchFamily="34" charset="0"/>
                <a:cs typeface="Arial" panose="020B0604020202020204" pitchFamily="34" charset="0"/>
              </a:defRPr>
            </a:lvl1pPr>
          </a:lstStyle>
          <a:p>
            <a:pPr>
              <a:defRPr/>
            </a:pPr>
            <a:fld id="{AD744E2D-6CE4-438C-B9A0-AF7F3BF83E59}" type="slidenum">
              <a:rPr lang="de-DE" altLang="zh-CN"/>
            </a:fld>
            <a:endParaRPr lang="de-DE"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采购管理，比如外包，</a:t>
            </a:r>
            <a:endParaRPr lang="zh-CN" altLang="en-US" dirty="0"/>
          </a:p>
        </p:txBody>
      </p:sp>
      <p:sp>
        <p:nvSpPr>
          <p:cNvPr id="4" name="灯片编号占位符 3"/>
          <p:cNvSpPr>
            <a:spLocks noGrp="1"/>
          </p:cNvSpPr>
          <p:nvPr>
            <p:ph type="sldNum" sz="quarter" idx="10"/>
          </p:nvPr>
        </p:nvSpPr>
        <p:spPr/>
        <p:txBody>
          <a:bodyPr/>
          <a:lstStyle/>
          <a:p>
            <a:pPr>
              <a:defRPr/>
            </a:pPr>
            <a:fld id="{2D70A793-C072-4DB4-AAF5-69ED796BA566}" type="slidenum">
              <a:rPr lang="en-US" altLang="zh-CN" smtClean="0"/>
            </a:fld>
            <a:endParaRPr lang="en-US" altLang="zh-CN"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在</a:t>
            </a:r>
            <a:r>
              <a:rPr lang="en-US" altLang="zh-CN" dirty="0" smtClean="0"/>
              <a:t>1993</a:t>
            </a:r>
            <a:r>
              <a:rPr lang="zh-CN" altLang="en-US" dirty="0" smtClean="0"/>
              <a:t>年</a:t>
            </a:r>
            <a:r>
              <a:rPr lang="en-US" altLang="zh-CN" dirty="0" smtClean="0"/>
              <a:t>1</a:t>
            </a:r>
            <a:r>
              <a:rPr lang="zh-CN" altLang="en-US" dirty="0" smtClean="0"/>
              <a:t>月，</a:t>
            </a:r>
            <a:r>
              <a:rPr lang="en-US" altLang="zh-CN" dirty="0" smtClean="0"/>
              <a:t>NCSA</a:t>
            </a:r>
            <a:r>
              <a:rPr lang="zh-CN" altLang="en-US" dirty="0" smtClean="0"/>
              <a:t>（</a:t>
            </a:r>
            <a:r>
              <a:rPr lang="en-US" altLang="zh-CN" dirty="0" smtClean="0"/>
              <a:t>National Center for Supercomputing Applications</a:t>
            </a:r>
            <a:r>
              <a:rPr lang="zh-CN" altLang="en-US" dirty="0" smtClean="0"/>
              <a:t>，美国国家超级电脑应用中心）完成革命性的创新，在</a:t>
            </a:r>
            <a:r>
              <a:rPr lang="en-US" altLang="zh-CN" dirty="0" smtClean="0"/>
              <a:t>Unix</a:t>
            </a:r>
            <a:r>
              <a:rPr lang="zh-CN" altLang="en-US" dirty="0" smtClean="0"/>
              <a:t>平台上开发出了第一个图形化的网页浏览器</a:t>
            </a:r>
            <a:r>
              <a:rPr lang="en-US" altLang="zh-CN" dirty="0" smtClean="0"/>
              <a:t>Mosaic</a:t>
            </a:r>
            <a:r>
              <a:rPr lang="zh-CN" altLang="en-US" dirty="0" smtClean="0"/>
              <a:t>（</a:t>
            </a:r>
            <a:r>
              <a:rPr lang="en-US" altLang="zh-CN" dirty="0" smtClean="0"/>
              <a:t>Alpha </a:t>
            </a:r>
            <a:r>
              <a:rPr lang="zh-CN" altLang="en-US" dirty="0" smtClean="0"/>
              <a:t>版），同年九月发布的</a:t>
            </a:r>
            <a:r>
              <a:rPr lang="en-US" altLang="zh-CN" dirty="0" smtClean="0"/>
              <a:t>1.0</a:t>
            </a:r>
            <a:r>
              <a:rPr lang="zh-CN" altLang="en-US" dirty="0" smtClean="0"/>
              <a:t>正式版实现了在</a:t>
            </a:r>
            <a:r>
              <a:rPr lang="en-US" altLang="zh-CN" dirty="0" smtClean="0"/>
              <a:t>Apple Macintosh</a:t>
            </a:r>
            <a:r>
              <a:rPr lang="zh-CN" altLang="en-US" dirty="0" smtClean="0"/>
              <a:t>和</a:t>
            </a:r>
            <a:r>
              <a:rPr lang="en-US" altLang="zh-CN" dirty="0" smtClean="0"/>
              <a:t>Microsoft Windows</a:t>
            </a:r>
            <a:r>
              <a:rPr lang="zh-CN" altLang="en-US" dirty="0" smtClean="0"/>
              <a:t>平台上的运行，一时间</a:t>
            </a:r>
            <a:r>
              <a:rPr lang="en-US" altLang="zh-CN" dirty="0" smtClean="0"/>
              <a:t>Mosaic</a:t>
            </a:r>
            <a:r>
              <a:rPr lang="zh-CN" altLang="en-US" dirty="0" smtClean="0"/>
              <a:t>俨然成为 </a:t>
            </a:r>
            <a:r>
              <a:rPr lang="en-US" altLang="zh-CN" dirty="0" smtClean="0"/>
              <a:t>Web</a:t>
            </a:r>
            <a:r>
              <a:rPr lang="zh-CN" altLang="en-US" dirty="0" smtClean="0"/>
              <a:t>浏览器的标准。随后</a:t>
            </a:r>
            <a:r>
              <a:rPr lang="en-US" altLang="zh-CN" dirty="0" smtClean="0"/>
              <a:t>NCSA</a:t>
            </a:r>
            <a:r>
              <a:rPr lang="zh-CN" altLang="en-US" dirty="0" smtClean="0"/>
              <a:t>将</a:t>
            </a:r>
            <a:r>
              <a:rPr lang="en-US" altLang="zh-CN" dirty="0" smtClean="0"/>
              <a:t>Mosaic</a:t>
            </a:r>
            <a:r>
              <a:rPr lang="zh-CN" altLang="en-US" dirty="0" smtClean="0"/>
              <a:t>的商业运营权转售给了</a:t>
            </a:r>
            <a:r>
              <a:rPr lang="en-US" altLang="zh-CN" dirty="0" smtClean="0"/>
              <a:t>Spyglass</a:t>
            </a:r>
            <a:r>
              <a:rPr lang="zh-CN" altLang="en-US" dirty="0" smtClean="0"/>
              <a:t>公司，该公司又向包括微软公司在内的多家公司技术授权，允许其在 </a:t>
            </a:r>
            <a:r>
              <a:rPr lang="en-US" altLang="zh-CN" dirty="0" smtClean="0"/>
              <a:t>Mosaic</a:t>
            </a:r>
            <a:r>
              <a:rPr lang="zh-CN" altLang="en-US" dirty="0" smtClean="0"/>
              <a:t>的基础上开发自己的产品。</a:t>
            </a:r>
            <a:endParaRPr lang="zh-CN" altLang="en-US" dirty="0"/>
          </a:p>
        </p:txBody>
      </p:sp>
      <p:sp>
        <p:nvSpPr>
          <p:cNvPr id="4" name="灯片编号占位符 3"/>
          <p:cNvSpPr>
            <a:spLocks noGrp="1"/>
          </p:cNvSpPr>
          <p:nvPr>
            <p:ph type="sldNum" sz="quarter" idx="10"/>
          </p:nvPr>
        </p:nvSpPr>
        <p:spPr/>
        <p:txBody>
          <a:bodyPr/>
          <a:lstStyle/>
          <a:p>
            <a:pPr>
              <a:defRPr/>
            </a:pPr>
            <a:fld id="{AD744E2D-6CE4-438C-B9A0-AF7F3BF83E59}" type="slidenum">
              <a:rPr lang="de-DE" altLang="zh-CN" smtClean="0"/>
            </a:fld>
            <a:endParaRPr lang="de-DE"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lvl="1"/>
            <a:r>
              <a:rPr lang="zh-CN" altLang="en-US" dirty="0" smtClean="0"/>
              <a:t>固定总价合同（</a:t>
            </a:r>
            <a:r>
              <a:rPr lang="en-US" altLang="zh-CN" dirty="0" smtClean="0"/>
              <a:t>FFP</a:t>
            </a:r>
            <a:r>
              <a:rPr lang="zh-CN" altLang="en-US" dirty="0" smtClean="0"/>
              <a:t>）</a:t>
            </a:r>
            <a:endParaRPr lang="en-US" altLang="zh-CN" dirty="0" smtClean="0"/>
          </a:p>
          <a:p>
            <a:pPr lvl="2"/>
            <a:r>
              <a:rPr lang="zh-CN" altLang="en-US" dirty="0" smtClean="0"/>
              <a:t>因合同履行不好而导致的任何成本增加都由卖方负责</a:t>
            </a:r>
            <a:endParaRPr lang="en-US" altLang="zh-CN" dirty="0" smtClean="0"/>
          </a:p>
          <a:p>
            <a:pPr lvl="2"/>
            <a:r>
              <a:rPr lang="zh-CN" altLang="en-US" dirty="0" smtClean="0"/>
              <a:t>买方必须准确定义要采购的产品或服务，如果范围变更通常会导致合同价格提高</a:t>
            </a:r>
            <a:endParaRPr lang="en-US" altLang="zh-CN" dirty="0" smtClean="0"/>
          </a:p>
          <a:p>
            <a:pPr lvl="1"/>
            <a:r>
              <a:rPr lang="zh-CN" altLang="en-US" dirty="0" smtClean="0"/>
              <a:t>总价加激励费用合同（</a:t>
            </a:r>
            <a:r>
              <a:rPr lang="en-US" altLang="zh-CN" dirty="0" smtClean="0"/>
              <a:t>FPIF</a:t>
            </a:r>
            <a:r>
              <a:rPr lang="zh-CN" altLang="en-US" dirty="0" smtClean="0"/>
              <a:t>）</a:t>
            </a:r>
            <a:endParaRPr lang="en-US" altLang="zh-CN" dirty="0" smtClean="0"/>
          </a:p>
          <a:p>
            <a:pPr lvl="2"/>
            <a:r>
              <a:rPr lang="zh-CN" altLang="en-US" dirty="0" smtClean="0"/>
              <a:t>实现既定目标给予账务奖励。</a:t>
            </a:r>
            <a:endParaRPr lang="en-US" altLang="zh-CN" dirty="0" smtClean="0"/>
          </a:p>
          <a:p>
            <a:pPr lvl="1"/>
            <a:r>
              <a:rPr lang="zh-CN" altLang="en-US" dirty="0" smtClean="0"/>
              <a:t>总价加经济价格调整合同（</a:t>
            </a:r>
            <a:r>
              <a:rPr lang="en-US" altLang="zh-CN" dirty="0" smtClean="0"/>
              <a:t>FP-EPA</a:t>
            </a:r>
            <a:r>
              <a:rPr lang="zh-CN" altLang="en-US" dirty="0" smtClean="0"/>
              <a:t>）</a:t>
            </a:r>
            <a:endParaRPr lang="en-US" altLang="zh-CN" dirty="0" smtClean="0"/>
          </a:p>
          <a:p>
            <a:pPr lvl="2"/>
            <a:r>
              <a:rPr lang="zh-CN" altLang="en-US" dirty="0" smtClean="0"/>
              <a:t>允许根据条件变化（如通货膨胀、特殊商品的成本变化），以事先确定的方式对合同价格进行调整</a:t>
            </a:r>
            <a:endParaRPr lang="en-US" altLang="zh-CN" dirty="0" smtClean="0"/>
          </a:p>
          <a:p>
            <a:pPr lvl="2"/>
            <a:r>
              <a:rPr lang="zh-CN" altLang="en-US" dirty="0" smtClean="0"/>
              <a:t>适用于卖方履约要跨越相当长的周期（数年），或买卖双方之间要维持多种长期关系</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pPr>
              <a:defRPr/>
            </a:pPr>
            <a:fld id="{2D70A793-C072-4DB4-AAF5-69ED796BA566}" type="slidenum">
              <a:rPr lang="en-US" altLang="zh-CN" smtClean="0"/>
            </a:fld>
            <a:endParaRPr lang="en-US" altLang="zh-CN"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11</a:t>
            </a:r>
            <a:endParaRPr lang="en-US" altLang="zh-CN" dirty="0" smtClean="0"/>
          </a:p>
          <a:p>
            <a:r>
              <a:rPr lang="en-US" altLang="zh-CN" dirty="0" smtClean="0"/>
              <a:t>9.4</a:t>
            </a:r>
            <a:endParaRPr lang="en-US" altLang="zh-CN" dirty="0" smtClean="0"/>
          </a:p>
          <a:p>
            <a:r>
              <a:rPr lang="en-US" altLang="zh-CN" dirty="0" smtClean="0"/>
              <a:t>12.6</a:t>
            </a:r>
            <a:endParaRPr lang="en-US" altLang="zh-CN" dirty="0" smtClean="0"/>
          </a:p>
          <a:p>
            <a:r>
              <a:rPr lang="zh-CN" altLang="en-US" sz="1200" b="0" i="0" kern="1200" dirty="0" smtClean="0">
                <a:solidFill>
                  <a:schemeClr val="tx1"/>
                </a:solidFill>
                <a:effectLst/>
                <a:latin typeface="Arial" panose="020B0604020202020204" pitchFamily="34" charset="0"/>
                <a:ea typeface="+mn-ea"/>
                <a:cs typeface="+mn-cs"/>
              </a:rPr>
              <a:t>总付款 </a:t>
            </a:r>
            <a:r>
              <a:rPr lang="en-US" altLang="zh-CN" sz="1200" b="0" i="0" kern="1200" dirty="0" smtClean="0">
                <a:solidFill>
                  <a:schemeClr val="tx1"/>
                </a:solidFill>
                <a:effectLst/>
                <a:latin typeface="Arial" panose="020B0604020202020204" pitchFamily="34" charset="0"/>
                <a:ea typeface="+mn-ea"/>
                <a:cs typeface="+mn-cs"/>
              </a:rPr>
              <a:t>= </a:t>
            </a:r>
            <a:r>
              <a:rPr lang="zh-CN" altLang="en-US" sz="1200" b="0" i="0" kern="1200" dirty="0" smtClean="0">
                <a:solidFill>
                  <a:schemeClr val="tx1"/>
                </a:solidFill>
                <a:effectLst/>
                <a:latin typeface="Arial" panose="020B0604020202020204" pitchFamily="34" charset="0"/>
                <a:ea typeface="+mn-ea"/>
                <a:cs typeface="+mn-cs"/>
              </a:rPr>
              <a:t>实际成本 </a:t>
            </a:r>
            <a:r>
              <a:rPr lang="en-US" altLang="zh-CN" sz="1200" b="0" i="0" kern="1200" dirty="0" smtClean="0">
                <a:solidFill>
                  <a:schemeClr val="tx1"/>
                </a:solidFill>
                <a:effectLst/>
                <a:latin typeface="Arial" panose="020B0604020202020204" pitchFamily="34" charset="0"/>
                <a:ea typeface="+mn-ea"/>
                <a:cs typeface="+mn-cs"/>
              </a:rPr>
              <a:t>+ </a:t>
            </a:r>
            <a:r>
              <a:rPr lang="zh-CN" altLang="en-US" sz="1200" b="0" i="0" kern="1200" dirty="0" smtClean="0">
                <a:solidFill>
                  <a:schemeClr val="tx1"/>
                </a:solidFill>
                <a:effectLst/>
                <a:latin typeface="Arial" panose="020B0604020202020204" pitchFamily="34" charset="0"/>
                <a:ea typeface="+mn-ea"/>
                <a:cs typeface="+mn-cs"/>
              </a:rPr>
              <a:t>目标利润 </a:t>
            </a:r>
            <a:r>
              <a:rPr lang="en-US" altLang="zh-CN" sz="1200" b="0" i="0" kern="1200" dirty="0" smtClean="0">
                <a:solidFill>
                  <a:schemeClr val="tx1"/>
                </a:solidFill>
                <a:effectLst/>
                <a:latin typeface="Arial" panose="020B0604020202020204" pitchFamily="34" charset="0"/>
                <a:ea typeface="+mn-ea"/>
                <a:cs typeface="+mn-cs"/>
              </a:rPr>
              <a:t>- </a:t>
            </a:r>
            <a:r>
              <a:rPr lang="zh-CN" altLang="en-US" sz="1200" b="0" i="0" kern="1200" dirty="0" smtClean="0">
                <a:solidFill>
                  <a:schemeClr val="tx1"/>
                </a:solidFill>
                <a:effectLst/>
                <a:latin typeface="Arial" panose="020B0604020202020204" pitchFamily="34" charset="0"/>
                <a:ea typeface="+mn-ea"/>
                <a:cs typeface="+mn-cs"/>
              </a:rPr>
              <a:t>（实际成本 </a:t>
            </a:r>
            <a:r>
              <a:rPr lang="en-US" altLang="zh-CN" sz="1200" b="0" i="0" kern="1200" dirty="0" smtClean="0">
                <a:solidFill>
                  <a:schemeClr val="tx1"/>
                </a:solidFill>
                <a:effectLst/>
                <a:latin typeface="Arial" panose="020B0604020202020204" pitchFamily="34" charset="0"/>
                <a:ea typeface="+mn-ea"/>
                <a:cs typeface="+mn-cs"/>
              </a:rPr>
              <a:t>- </a:t>
            </a:r>
            <a:r>
              <a:rPr lang="zh-CN" altLang="en-US" sz="1200" b="0" i="0" kern="1200" dirty="0" smtClean="0">
                <a:solidFill>
                  <a:schemeClr val="tx1"/>
                </a:solidFill>
                <a:effectLst/>
                <a:latin typeface="Arial" panose="020B0604020202020204" pitchFamily="34" charset="0"/>
                <a:ea typeface="+mn-ea"/>
                <a:cs typeface="+mn-cs"/>
              </a:rPr>
              <a:t>目标成本） * 卖方分配比例</a:t>
            </a:r>
            <a:endParaRPr lang="zh-CN" altLang="en-US" dirty="0"/>
          </a:p>
        </p:txBody>
      </p:sp>
      <p:sp>
        <p:nvSpPr>
          <p:cNvPr id="4" name="灯片编号占位符 3"/>
          <p:cNvSpPr>
            <a:spLocks noGrp="1"/>
          </p:cNvSpPr>
          <p:nvPr>
            <p:ph type="sldNum" sz="quarter" idx="10"/>
          </p:nvPr>
        </p:nvSpPr>
        <p:spPr/>
        <p:txBody>
          <a:bodyPr/>
          <a:lstStyle/>
          <a:p>
            <a:pPr>
              <a:defRPr/>
            </a:pPr>
            <a:fld id="{2D70A793-C072-4DB4-AAF5-69ED796BA566}" type="slidenum">
              <a:rPr lang="en-US" altLang="zh-CN" smtClean="0"/>
            </a:fld>
            <a:endParaRPr lang="en-US" altLang="zh-CN"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p:bgPr>
        <a:blipFill dpi="0" rotWithShape="0">
          <a:blip r:embed="rId2">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111629" name="Rectangle 7"/>
          <p:cNvSpPr>
            <a:spLocks noGrp="1" noChangeArrowheads="1"/>
          </p:cNvSpPr>
          <p:nvPr>
            <p:ph type="ctrTitle"/>
          </p:nvPr>
        </p:nvSpPr>
        <p:spPr>
          <a:xfrm>
            <a:off x="1151467" y="4271963"/>
            <a:ext cx="9980084" cy="1081087"/>
          </a:xfrm>
        </p:spPr>
        <p:txBody>
          <a:bodyPr anchor="b"/>
          <a:lstStyle>
            <a:lvl1pPr>
              <a:lnSpc>
                <a:spcPct val="110000"/>
              </a:lnSpc>
              <a:defRPr sz="3200">
                <a:solidFill>
                  <a:schemeClr val="tx1"/>
                </a:solidFill>
              </a:defRPr>
            </a:lvl1pPr>
          </a:lstStyle>
          <a:p>
            <a:r>
              <a:rPr lang="de-DE" dirty="0"/>
              <a:t>Titelmasterformat durch Klicken bearbeiten</a:t>
            </a:r>
            <a:endParaRPr lang="de-DE" dirty="0"/>
          </a:p>
        </p:txBody>
      </p:sp>
      <p:sp>
        <p:nvSpPr>
          <p:cNvPr id="111630" name="Rectangle 12"/>
          <p:cNvSpPr>
            <a:spLocks noGrp="1" noChangeArrowheads="1"/>
          </p:cNvSpPr>
          <p:nvPr>
            <p:ph type="subTitle" idx="1"/>
          </p:nvPr>
        </p:nvSpPr>
        <p:spPr bwMode="gray">
          <a:xfrm>
            <a:off x="1151467" y="5284788"/>
            <a:ext cx="10013951" cy="800100"/>
          </a:xfrm>
        </p:spPr>
        <p:txBody>
          <a:bodyPr tIns="45720" bIns="45720"/>
          <a:lstStyle>
            <a:lvl1pPr marL="0" indent="0">
              <a:buFont typeface="Wingdings" panose="05000000000000000000" pitchFamily="2" charset="2"/>
              <a:buNone/>
              <a:defRPr sz="2400"/>
            </a:lvl1pPr>
          </a:lstStyle>
          <a:p>
            <a:r>
              <a:rPr lang="de-DE" dirty="0"/>
              <a:t>Formatvorlage des Untertitelmasters durch Klicken bearbeiten</a:t>
            </a:r>
            <a:endParaRPr lang="de-DE" dirty="0"/>
          </a:p>
        </p:txBody>
      </p:sp>
      <p:sp>
        <p:nvSpPr>
          <p:cNvPr id="5" name="Rectangle 5"/>
          <p:cNvSpPr>
            <a:spLocks noGrp="1" noChangeArrowheads="1"/>
          </p:cNvSpPr>
          <p:nvPr>
            <p:ph type="ftr" sz="quarter" idx="10"/>
          </p:nvPr>
        </p:nvSpPr>
        <p:spPr>
          <a:xfrm>
            <a:off x="4165600" y="6245225"/>
            <a:ext cx="3860800" cy="476250"/>
          </a:xfrm>
        </p:spPr>
        <p:txBody>
          <a:bodyPr/>
          <a:lstStyle>
            <a:lvl1pPr>
              <a:defRPr>
                <a:solidFill>
                  <a:schemeClr val="tx1"/>
                </a:solidFill>
              </a:defRPr>
            </a:lvl1pPr>
          </a:lstStyle>
          <a:p>
            <a:pPr>
              <a:defRPr/>
            </a:pPr>
            <a:endParaRPr lang="zh-CN"/>
          </a:p>
        </p:txBody>
      </p:sp>
      <p:pic>
        <p:nvPicPr>
          <p:cNvPr id="6" name="图片 5" descr="软件学院LOGO1.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282775" y="6269850"/>
            <a:ext cx="4871217" cy="563436"/>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5"/>
          <p:cNvSpPr>
            <a:spLocks noGrp="1" noChangeArrowheads="1"/>
          </p:cNvSpPr>
          <p:nvPr>
            <p:ph type="ftr" sz="quarter" idx="10"/>
          </p:nvPr>
        </p:nvSpPr>
        <p:spPr/>
        <p:txBody>
          <a:bodyPr/>
          <a:lstStyle>
            <a:lvl1pPr>
              <a:defRPr/>
            </a:lvl1pPr>
          </a:lstStyle>
          <a:p>
            <a:pPr>
              <a:defRPr/>
            </a:pPr>
            <a:endParaRPr 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919633" y="252413"/>
            <a:ext cx="2840567" cy="55499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393700" y="252413"/>
            <a:ext cx="8322733" cy="5549900"/>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5"/>
          <p:cNvSpPr>
            <a:spLocks noGrp="1" noChangeArrowheads="1"/>
          </p:cNvSpPr>
          <p:nvPr>
            <p:ph type="ftr" sz="quarter" idx="10"/>
          </p:nvPr>
        </p:nvSpPr>
        <p:spPr/>
        <p:txBody>
          <a:bodyPr/>
          <a:lstStyle>
            <a:lvl1pPr>
              <a:defRPr/>
            </a:lvl1pPr>
          </a:lstStyle>
          <a:p>
            <a:pPr>
              <a:defRPr/>
            </a:pPr>
            <a:endParaRPr 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5"/>
          <p:cNvSpPr>
            <a:spLocks noGrp="1" noChangeArrowheads="1"/>
          </p:cNvSpPr>
          <p:nvPr>
            <p:ph type="ftr" sz="quarter" idx="10"/>
          </p:nvPr>
        </p:nvSpPr>
        <p:spPr/>
        <p:txBody>
          <a:bodyPr/>
          <a:lstStyle>
            <a:lvl1pPr>
              <a:defRPr/>
            </a:lvl1pPr>
          </a:lstStyle>
          <a:p>
            <a:pPr>
              <a:defRPr/>
            </a:pPr>
            <a:endParaRPr 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0"/>
            <a:ext cx="10363200" cy="1362075"/>
          </a:xfrm>
        </p:spPr>
        <p:txBody>
          <a:bodyPr/>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Rectangle 5"/>
          <p:cNvSpPr>
            <a:spLocks noGrp="1" noChangeArrowheads="1"/>
          </p:cNvSpPr>
          <p:nvPr>
            <p:ph type="ftr" sz="quarter" idx="10"/>
          </p:nvPr>
        </p:nvSpPr>
        <p:spPr/>
        <p:txBody>
          <a:bodyPr/>
          <a:lstStyle>
            <a:lvl1pPr>
              <a:defRPr/>
            </a:lvl1pPr>
          </a:lstStyle>
          <a:p>
            <a:pPr>
              <a:defRPr/>
            </a:pPr>
            <a:endParaRPr 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393700" y="1489075"/>
            <a:ext cx="5581651" cy="43132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8551" y="1489075"/>
            <a:ext cx="5581649" cy="43132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Rectangle 5"/>
          <p:cNvSpPr>
            <a:spLocks noGrp="1" noChangeArrowheads="1"/>
          </p:cNvSpPr>
          <p:nvPr>
            <p:ph type="ftr" sz="quarter" idx="10"/>
          </p:nvPr>
        </p:nvSpPr>
        <p:spPr/>
        <p:txBody>
          <a:bodyPr/>
          <a:lstStyle>
            <a:lvl1pPr>
              <a:defRPr/>
            </a:lvl1pPr>
          </a:lstStyle>
          <a:p>
            <a:pPr>
              <a:defRPr/>
            </a:pPr>
            <a:endParaRPr 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93367"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93367"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Rectangle 5"/>
          <p:cNvSpPr>
            <a:spLocks noGrp="1" noChangeArrowheads="1"/>
          </p:cNvSpPr>
          <p:nvPr>
            <p:ph type="ftr" sz="quarter" idx="10"/>
          </p:nvPr>
        </p:nvSpPr>
        <p:spPr/>
        <p:txBody>
          <a:bodyPr/>
          <a:lstStyle>
            <a:lvl1pPr>
              <a:defRPr/>
            </a:lvl1pPr>
          </a:lstStyle>
          <a:p>
            <a:pPr>
              <a:defRPr/>
            </a:pPr>
            <a:endParaRPr 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5"/>
          <p:cNvSpPr>
            <a:spLocks noGrp="1" noChangeArrowheads="1"/>
          </p:cNvSpPr>
          <p:nvPr>
            <p:ph type="ftr" sz="quarter" idx="10"/>
          </p:nvPr>
        </p:nvSpPr>
        <p:spPr/>
        <p:txBody>
          <a:bodyPr/>
          <a:lstStyle>
            <a:lvl1pPr>
              <a:defRPr/>
            </a:lvl1pPr>
          </a:lstStyle>
          <a:p>
            <a:pPr>
              <a:defRPr/>
            </a:pPr>
            <a:endParaRPr 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p:txBody>
          <a:bodyPr/>
          <a:lstStyle>
            <a:lvl1pPr>
              <a:defRPr/>
            </a:lvl1pPr>
          </a:lstStyle>
          <a:p>
            <a:pPr>
              <a:defRPr/>
            </a:pPr>
            <a:endParaRPr 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084"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6733" y="273050"/>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09600" y="1435100"/>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Rectangle 5"/>
          <p:cNvSpPr>
            <a:spLocks noGrp="1" noChangeArrowheads="1"/>
          </p:cNvSpPr>
          <p:nvPr>
            <p:ph type="ftr" sz="quarter" idx="10"/>
          </p:nvPr>
        </p:nvSpPr>
        <p:spPr/>
        <p:txBody>
          <a:bodyPr/>
          <a:lstStyle>
            <a:lvl1pPr>
              <a:defRPr/>
            </a:lvl1pPr>
          </a:lstStyle>
          <a:p>
            <a:pPr>
              <a:defRPr/>
            </a:pPr>
            <a:endParaRPr 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Rectangle 5"/>
          <p:cNvSpPr>
            <a:spLocks noGrp="1" noChangeArrowheads="1"/>
          </p:cNvSpPr>
          <p:nvPr>
            <p:ph type="ftr" sz="quarter" idx="10"/>
          </p:nvPr>
        </p:nvSpPr>
        <p:spPr/>
        <p:txBody>
          <a:bodyPr/>
          <a:lstStyle>
            <a:lvl1pPr>
              <a:defRPr/>
            </a:lvl1pPr>
          </a:lstStyle>
          <a:p>
            <a:pPr>
              <a:defRPr/>
            </a:pPr>
            <a:endParaRPr lang="zh-C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4.png"/><Relationship Id="rId12" Type="http://schemas.openxmlformats.org/officeDocument/2006/relationships/image" Target="../media/image3.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2">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body" idx="1"/>
          </p:nvPr>
        </p:nvSpPr>
        <p:spPr bwMode="auto">
          <a:xfrm>
            <a:off x="393700" y="1489075"/>
            <a:ext cx="11366500" cy="4313238"/>
          </a:xfrm>
          <a:prstGeom prst="rect">
            <a:avLst/>
          </a:prstGeom>
          <a:noFill/>
          <a:ln w="9525">
            <a:noFill/>
            <a:miter lim="800000"/>
          </a:ln>
        </p:spPr>
        <p:txBody>
          <a:bodyPr vert="horz" wrap="square" lIns="0" tIns="0" rIns="0" bIns="0" numCol="1" anchor="t" anchorCtr="0" compatLnSpc="1"/>
          <a:lstStyle/>
          <a:p>
            <a:pPr lvl="0"/>
            <a:r>
              <a:rPr lang="de-DE" altLang="zh-CN" dirty="0" smtClean="0"/>
              <a:t>Textmasterformate durch Klicken bearbeiten</a:t>
            </a:r>
            <a:endParaRPr lang="de-DE" altLang="zh-CN" dirty="0" smtClean="0"/>
          </a:p>
          <a:p>
            <a:pPr lvl="1"/>
            <a:r>
              <a:rPr lang="de-DE" altLang="zh-CN" dirty="0" smtClean="0"/>
              <a:t>Zweite Ebene</a:t>
            </a:r>
            <a:endParaRPr lang="de-DE" altLang="zh-CN" dirty="0" smtClean="0"/>
          </a:p>
          <a:p>
            <a:pPr lvl="2"/>
            <a:r>
              <a:rPr lang="de-DE" altLang="zh-CN" dirty="0" smtClean="0"/>
              <a:t>Dritte Ebene</a:t>
            </a:r>
            <a:endParaRPr lang="de-DE" altLang="zh-CN" dirty="0" smtClean="0"/>
          </a:p>
          <a:p>
            <a:pPr lvl="3"/>
            <a:r>
              <a:rPr lang="de-DE" altLang="zh-CN" dirty="0" smtClean="0"/>
              <a:t>Vierte Ebene</a:t>
            </a:r>
            <a:endParaRPr lang="de-DE" altLang="zh-CN" dirty="0" smtClean="0"/>
          </a:p>
          <a:p>
            <a:pPr lvl="4"/>
            <a:r>
              <a:rPr lang="de-DE" altLang="zh-CN" dirty="0" smtClean="0"/>
              <a:t>Fünfte Ebene</a:t>
            </a:r>
            <a:endParaRPr lang="de-DE" altLang="zh-CN" dirty="0" smtClean="0"/>
          </a:p>
        </p:txBody>
      </p:sp>
      <p:sp>
        <p:nvSpPr>
          <p:cNvPr id="110595" name="Rectangle 5"/>
          <p:cNvSpPr>
            <a:spLocks noGrp="1" noChangeArrowheads="1"/>
          </p:cNvSpPr>
          <p:nvPr>
            <p:ph type="ftr" sz="quarter" idx="3"/>
          </p:nvPr>
        </p:nvSpPr>
        <p:spPr bwMode="gray">
          <a:xfrm>
            <a:off x="4165600" y="6365875"/>
            <a:ext cx="3860800" cy="247650"/>
          </a:xfrm>
          <a:prstGeom prst="rect">
            <a:avLst/>
          </a:prstGeom>
          <a:noFill/>
          <a:ln w="9525">
            <a:noFill/>
            <a:miter lim="800000"/>
          </a:ln>
        </p:spPr>
        <p:txBody>
          <a:bodyPr vert="horz" wrap="square" lIns="91440" tIns="45720" rIns="91440" bIns="45720" numCol="1" anchor="t" anchorCtr="0" compatLnSpc="1"/>
          <a:lstStyle>
            <a:lvl1pPr algn="ctr">
              <a:defRPr sz="1000" noProof="1">
                <a:solidFill>
                  <a:schemeClr val="bg1"/>
                </a:solidFill>
                <a:latin typeface="Arial" panose="020B0604020202020204" pitchFamily="34" charset="0"/>
                <a:cs typeface="+mn-cs"/>
              </a:defRPr>
            </a:lvl1pPr>
          </a:lstStyle>
          <a:p>
            <a:pPr>
              <a:defRPr/>
            </a:pPr>
            <a:endParaRPr lang="zh-CN"/>
          </a:p>
        </p:txBody>
      </p:sp>
      <p:sp>
        <p:nvSpPr>
          <p:cNvPr id="1028" name="Rectangle 7"/>
          <p:cNvSpPr>
            <a:spLocks noGrp="1" noChangeArrowheads="1"/>
          </p:cNvSpPr>
          <p:nvPr>
            <p:ph type="title"/>
          </p:nvPr>
        </p:nvSpPr>
        <p:spPr bwMode="gray">
          <a:xfrm>
            <a:off x="400051" y="252413"/>
            <a:ext cx="11360149" cy="647700"/>
          </a:xfrm>
          <a:prstGeom prst="rect">
            <a:avLst/>
          </a:prstGeom>
          <a:noFill/>
          <a:ln w="9525">
            <a:noFill/>
            <a:miter lim="800000"/>
          </a:ln>
        </p:spPr>
        <p:txBody>
          <a:bodyPr vert="horz" wrap="square" lIns="0" tIns="45720" rIns="0" bIns="45720" numCol="1" anchor="t" anchorCtr="0" compatLnSpc="1"/>
          <a:lstStyle/>
          <a:p>
            <a:pPr lvl="0"/>
            <a:r>
              <a:rPr lang="de-DE" altLang="zh-CN" smtClean="0"/>
              <a:t>Klicken Sie, um das Titelformat zu bearbeiten</a:t>
            </a:r>
            <a:endParaRPr lang="de-DE" altLang="zh-CN" smtClean="0"/>
          </a:p>
        </p:txBody>
      </p:sp>
      <p:sp>
        <p:nvSpPr>
          <p:cNvPr id="110597" name="Rectangle 5"/>
          <p:cNvSpPr>
            <a:spLocks noChangeArrowheads="1"/>
          </p:cNvSpPr>
          <p:nvPr/>
        </p:nvSpPr>
        <p:spPr bwMode="gray">
          <a:xfrm>
            <a:off x="292100" y="6365875"/>
            <a:ext cx="1790700" cy="247650"/>
          </a:xfrm>
          <a:prstGeom prst="rect">
            <a:avLst/>
          </a:prstGeom>
          <a:noFill/>
          <a:ln w="9525">
            <a:noFill/>
            <a:miter lim="800000"/>
          </a:ln>
        </p:spPr>
        <p:txBody>
          <a:bodyPr/>
          <a:lstStyle/>
          <a:p>
            <a:pPr>
              <a:defRPr/>
            </a:pPr>
            <a:r>
              <a:rPr lang="de-DE" altLang="zh-CN" sz="1000">
                <a:latin typeface="Arial" panose="020B0604020202020204" pitchFamily="34" charset="0"/>
                <a:ea typeface="宋体" panose="02010600030101010101" pitchFamily="2" charset="-122"/>
                <a:cs typeface="Arial" panose="020B0604020202020204" pitchFamily="34" charset="0"/>
              </a:rPr>
              <a:t>Page </a:t>
            </a:r>
            <a:r>
              <a:rPr lang="de-DE" altLang="zh-CN" sz="1000">
                <a:latin typeface="Arial" panose="020B0604020202020204" pitchFamily="34" charset="0"/>
                <a:ea typeface="宋体" panose="02010600030101010101" pitchFamily="2" charset="-122"/>
                <a:cs typeface="Arial" panose="020B0604020202020204" pitchFamily="34" charset="0"/>
                <a:sym typeface="Wingdings" panose="05000000000000000000" pitchFamily="2" charset="2"/>
              </a:rPr>
              <a:t></a:t>
            </a:r>
            <a:r>
              <a:rPr lang="de-DE" altLang="zh-CN" sz="1000">
                <a:latin typeface="Arial" panose="020B0604020202020204" pitchFamily="34" charset="0"/>
                <a:ea typeface="宋体" panose="02010600030101010101" pitchFamily="2" charset="-122"/>
                <a:cs typeface="Arial" panose="020B0604020202020204" pitchFamily="34" charset="0"/>
              </a:rPr>
              <a:t> </a:t>
            </a:r>
            <a:fld id="{32D91C8F-FAEA-4B44-9189-5505FEED48C3}" type="slidenum">
              <a:rPr lang="de-DE" altLang="zh-CN" sz="1000">
                <a:latin typeface="Arial" panose="020B0604020202020204" pitchFamily="34" charset="0"/>
                <a:ea typeface="宋体" panose="02010600030101010101" pitchFamily="2" charset="-122"/>
                <a:cs typeface="Arial" panose="020B0604020202020204" pitchFamily="34" charset="0"/>
              </a:rPr>
            </a:fld>
            <a:endParaRPr lang="de-DE" altLang="zh-CN" sz="1000">
              <a:latin typeface="Arial" panose="020B0604020202020204" pitchFamily="34" charset="0"/>
              <a:ea typeface="宋体" panose="02010600030101010101" pitchFamily="2" charset="-122"/>
              <a:cs typeface="Arial" panose="020B0604020202020204" pitchFamily="34" charset="0"/>
            </a:endParaRPr>
          </a:p>
        </p:txBody>
      </p:sp>
      <p:pic>
        <p:nvPicPr>
          <p:cNvPr id="7" name="图片 6" descr="软件学院LOGO1.png"/>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8836133" y="6443496"/>
            <a:ext cx="2966204" cy="34309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0" fontAlgn="base" hangingPunct="0">
        <a:lnSpc>
          <a:spcPct val="90000"/>
        </a:lnSpc>
        <a:spcBef>
          <a:spcPct val="0"/>
        </a:spcBef>
        <a:spcAft>
          <a:spcPct val="0"/>
        </a:spcAft>
        <a:defRPr sz="2600" b="1">
          <a:solidFill>
            <a:schemeClr val="bg1"/>
          </a:solidFill>
          <a:latin typeface="微软雅黑" panose="020B0503020204020204" pitchFamily="34" charset="-122"/>
          <a:ea typeface="微软雅黑" panose="020B0503020204020204" pitchFamily="34" charset="-122"/>
          <a:cs typeface="+mj-cs"/>
        </a:defRPr>
      </a:lvl1pPr>
      <a:lvl2pPr algn="l" rtl="0" eaLnBrk="0" fontAlgn="base" hangingPunct="0">
        <a:lnSpc>
          <a:spcPct val="90000"/>
        </a:lnSpc>
        <a:spcBef>
          <a:spcPct val="0"/>
        </a:spcBef>
        <a:spcAft>
          <a:spcPct val="0"/>
        </a:spcAft>
        <a:defRPr sz="2600" b="1">
          <a:solidFill>
            <a:schemeClr val="bg1"/>
          </a:solidFill>
          <a:latin typeface="Arial" panose="020B0604020202020204" pitchFamily="34" charset="0"/>
          <a:cs typeface="Arial" panose="020B0604020202020204" pitchFamily="34" charset="0"/>
        </a:defRPr>
      </a:lvl2pPr>
      <a:lvl3pPr algn="l" rtl="0" eaLnBrk="0" fontAlgn="base" hangingPunct="0">
        <a:lnSpc>
          <a:spcPct val="90000"/>
        </a:lnSpc>
        <a:spcBef>
          <a:spcPct val="0"/>
        </a:spcBef>
        <a:spcAft>
          <a:spcPct val="0"/>
        </a:spcAft>
        <a:defRPr sz="2600" b="1">
          <a:solidFill>
            <a:schemeClr val="bg1"/>
          </a:solidFill>
          <a:latin typeface="Arial" panose="020B0604020202020204" pitchFamily="34" charset="0"/>
          <a:cs typeface="Arial" panose="020B0604020202020204" pitchFamily="34" charset="0"/>
        </a:defRPr>
      </a:lvl3pPr>
      <a:lvl4pPr algn="l" rtl="0" eaLnBrk="0" fontAlgn="base" hangingPunct="0">
        <a:lnSpc>
          <a:spcPct val="90000"/>
        </a:lnSpc>
        <a:spcBef>
          <a:spcPct val="0"/>
        </a:spcBef>
        <a:spcAft>
          <a:spcPct val="0"/>
        </a:spcAft>
        <a:defRPr sz="2600" b="1">
          <a:solidFill>
            <a:schemeClr val="bg1"/>
          </a:solidFill>
          <a:latin typeface="Arial" panose="020B0604020202020204" pitchFamily="34" charset="0"/>
          <a:cs typeface="Arial" panose="020B0604020202020204" pitchFamily="34" charset="0"/>
        </a:defRPr>
      </a:lvl4pPr>
      <a:lvl5pPr algn="l" rtl="0" eaLnBrk="0" fontAlgn="base" hangingPunct="0">
        <a:lnSpc>
          <a:spcPct val="90000"/>
        </a:lnSpc>
        <a:spcBef>
          <a:spcPct val="0"/>
        </a:spcBef>
        <a:spcAft>
          <a:spcPct val="0"/>
        </a:spcAft>
        <a:defRPr sz="2600" b="1">
          <a:solidFill>
            <a:schemeClr val="bg1"/>
          </a:solidFill>
          <a:latin typeface="Arial" panose="020B0604020202020204" pitchFamily="34" charset="0"/>
          <a:cs typeface="Arial" panose="020B0604020202020204" pitchFamily="34" charset="0"/>
        </a:defRPr>
      </a:lvl5pPr>
      <a:lvl6pPr marL="457200" algn="l" rtl="0" fontAlgn="base">
        <a:lnSpc>
          <a:spcPct val="90000"/>
        </a:lnSpc>
        <a:spcBef>
          <a:spcPct val="0"/>
        </a:spcBef>
        <a:spcAft>
          <a:spcPct val="0"/>
        </a:spcAft>
        <a:defRPr sz="2600" b="1">
          <a:solidFill>
            <a:schemeClr val="bg1"/>
          </a:solidFill>
          <a:latin typeface="Arial" panose="020B0604020202020204" pitchFamily="34" charset="0"/>
          <a:cs typeface="Arial" panose="020B0604020202020204" pitchFamily="34" charset="0"/>
        </a:defRPr>
      </a:lvl6pPr>
      <a:lvl7pPr marL="914400" algn="l" rtl="0" fontAlgn="base">
        <a:lnSpc>
          <a:spcPct val="90000"/>
        </a:lnSpc>
        <a:spcBef>
          <a:spcPct val="0"/>
        </a:spcBef>
        <a:spcAft>
          <a:spcPct val="0"/>
        </a:spcAft>
        <a:defRPr sz="2600" b="1">
          <a:solidFill>
            <a:schemeClr val="bg1"/>
          </a:solidFill>
          <a:latin typeface="Arial" panose="020B0604020202020204" pitchFamily="34" charset="0"/>
          <a:cs typeface="Arial" panose="020B0604020202020204" pitchFamily="34" charset="0"/>
        </a:defRPr>
      </a:lvl7pPr>
      <a:lvl8pPr marL="1371600" algn="l" rtl="0" fontAlgn="base">
        <a:lnSpc>
          <a:spcPct val="90000"/>
        </a:lnSpc>
        <a:spcBef>
          <a:spcPct val="0"/>
        </a:spcBef>
        <a:spcAft>
          <a:spcPct val="0"/>
        </a:spcAft>
        <a:defRPr sz="2600" b="1">
          <a:solidFill>
            <a:schemeClr val="bg1"/>
          </a:solidFill>
          <a:latin typeface="Arial" panose="020B0604020202020204" pitchFamily="34" charset="0"/>
          <a:cs typeface="Arial" panose="020B0604020202020204" pitchFamily="34" charset="0"/>
        </a:defRPr>
      </a:lvl8pPr>
      <a:lvl9pPr marL="1828800" algn="l" rtl="0" fontAlgn="base">
        <a:lnSpc>
          <a:spcPct val="90000"/>
        </a:lnSpc>
        <a:spcBef>
          <a:spcPct val="0"/>
        </a:spcBef>
        <a:spcAft>
          <a:spcPct val="0"/>
        </a:spcAft>
        <a:defRPr sz="2600" b="1">
          <a:solidFill>
            <a:schemeClr val="bg1"/>
          </a:solidFill>
          <a:latin typeface="Arial" panose="020B0604020202020204" pitchFamily="34" charset="0"/>
          <a:cs typeface="Arial" panose="020B0604020202020204" pitchFamily="34" charset="0"/>
        </a:defRPr>
      </a:lvl9pPr>
    </p:titleStyle>
    <p:bodyStyle>
      <a:lvl1pPr marL="180975" indent="-180975" algn="l" rtl="0" eaLnBrk="0" fontAlgn="base" hangingPunct="0">
        <a:spcBef>
          <a:spcPct val="0"/>
        </a:spcBef>
        <a:spcAft>
          <a:spcPct val="40000"/>
        </a:spcAft>
        <a:buFont typeface="Wingdings" panose="05000000000000000000" pitchFamily="2" charset="2"/>
        <a:buChar char="§"/>
        <a:defRPr sz="2000">
          <a:solidFill>
            <a:schemeClr val="tx1"/>
          </a:solidFill>
          <a:latin typeface="微软雅黑" panose="020B0503020204020204" pitchFamily="34" charset="-122"/>
          <a:ea typeface="微软雅黑" panose="020B0503020204020204" pitchFamily="34" charset="-122"/>
          <a:cs typeface="+mn-cs"/>
        </a:defRPr>
      </a:lvl1pPr>
      <a:lvl2pPr marL="444500" indent="-262255" algn="l" rtl="0" eaLnBrk="0" fontAlgn="base" hangingPunct="0">
        <a:spcBef>
          <a:spcPct val="0"/>
        </a:spcBef>
        <a:spcAft>
          <a:spcPct val="40000"/>
        </a:spcAft>
        <a:buChar char="–"/>
        <a:defRPr>
          <a:solidFill>
            <a:schemeClr val="tx1"/>
          </a:solidFill>
          <a:latin typeface="微软雅黑" panose="020B0503020204020204" pitchFamily="34" charset="-122"/>
          <a:ea typeface="微软雅黑" panose="020B0503020204020204" pitchFamily="34" charset="-122"/>
          <a:cs typeface="+mn-cs"/>
        </a:defRPr>
      </a:lvl2pPr>
      <a:lvl3pPr marL="720725" indent="-274955" algn="l" rtl="0" eaLnBrk="0" fontAlgn="base" hangingPunct="0">
        <a:spcBef>
          <a:spcPct val="0"/>
        </a:spcBef>
        <a:spcAft>
          <a:spcPct val="40000"/>
        </a:spcAft>
        <a:buChar char="•"/>
        <a:defRPr>
          <a:solidFill>
            <a:schemeClr val="tx1"/>
          </a:solidFill>
          <a:latin typeface="微软雅黑" panose="020B0503020204020204" pitchFamily="34" charset="-122"/>
          <a:ea typeface="微软雅黑" panose="020B0503020204020204" pitchFamily="34" charset="-122"/>
          <a:cs typeface="+mn-cs"/>
        </a:defRPr>
      </a:lvl3pPr>
      <a:lvl4pPr marL="987425" indent="-265430" algn="l" rtl="0" eaLnBrk="0" fontAlgn="base" hangingPunct="0">
        <a:spcBef>
          <a:spcPct val="0"/>
        </a:spcBef>
        <a:spcAft>
          <a:spcPct val="40000"/>
        </a:spcAft>
        <a:buChar char="–"/>
        <a:defRPr>
          <a:solidFill>
            <a:schemeClr val="tx1"/>
          </a:solidFill>
          <a:latin typeface="微软雅黑" panose="020B0503020204020204" pitchFamily="34" charset="-122"/>
          <a:ea typeface="微软雅黑" panose="020B0503020204020204" pitchFamily="34" charset="-122"/>
          <a:cs typeface="+mn-cs"/>
        </a:defRPr>
      </a:lvl4pPr>
      <a:lvl5pPr marL="1254125" indent="-265430" algn="l" rtl="0" eaLnBrk="0" fontAlgn="base" hangingPunct="0">
        <a:spcBef>
          <a:spcPct val="0"/>
        </a:spcBef>
        <a:spcAft>
          <a:spcPct val="40000"/>
        </a:spcAft>
        <a:buChar char="»"/>
        <a:defRPr>
          <a:solidFill>
            <a:schemeClr val="tx1"/>
          </a:solidFill>
          <a:latin typeface="微软雅黑" panose="020B0503020204020204" pitchFamily="34" charset="-122"/>
          <a:ea typeface="微软雅黑" panose="020B0503020204020204" pitchFamily="34" charset="-122"/>
          <a:cs typeface="+mn-cs"/>
        </a:defRPr>
      </a:lvl5pPr>
      <a:lvl6pPr marL="1711325" indent="-265430" algn="l" rtl="0" fontAlgn="base">
        <a:spcBef>
          <a:spcPct val="0"/>
        </a:spcBef>
        <a:spcAft>
          <a:spcPct val="40000"/>
        </a:spcAft>
        <a:buChar char="»"/>
        <a:defRPr>
          <a:solidFill>
            <a:schemeClr val="tx1"/>
          </a:solidFill>
          <a:latin typeface="+mn-lt"/>
          <a:cs typeface="+mn-cs"/>
        </a:defRPr>
      </a:lvl6pPr>
      <a:lvl7pPr marL="2168525" indent="-265430" algn="l" rtl="0" fontAlgn="base">
        <a:spcBef>
          <a:spcPct val="0"/>
        </a:spcBef>
        <a:spcAft>
          <a:spcPct val="40000"/>
        </a:spcAft>
        <a:buChar char="»"/>
        <a:defRPr>
          <a:solidFill>
            <a:schemeClr val="tx1"/>
          </a:solidFill>
          <a:latin typeface="+mn-lt"/>
          <a:cs typeface="+mn-cs"/>
        </a:defRPr>
      </a:lvl7pPr>
      <a:lvl8pPr marL="2625725" indent="-265430" algn="l" rtl="0" fontAlgn="base">
        <a:spcBef>
          <a:spcPct val="0"/>
        </a:spcBef>
        <a:spcAft>
          <a:spcPct val="40000"/>
        </a:spcAft>
        <a:buChar char="»"/>
        <a:defRPr>
          <a:solidFill>
            <a:schemeClr val="tx1"/>
          </a:solidFill>
          <a:latin typeface="+mn-lt"/>
          <a:cs typeface="+mn-cs"/>
        </a:defRPr>
      </a:lvl8pPr>
      <a:lvl9pPr marL="3082925" indent="-265430" algn="l" rtl="0" fontAlgn="base">
        <a:spcBef>
          <a:spcPct val="0"/>
        </a:spcBef>
        <a:spcAft>
          <a:spcPct val="40000"/>
        </a:spcAft>
        <a:buChar char="»"/>
        <a:defRPr>
          <a:solidFill>
            <a:schemeClr val="tx1"/>
          </a:solidFill>
          <a:latin typeface="+mn-lt"/>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20844;&#24320;&#25307;&#26631;&#27969;&#31243;&#22270;.pdf"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jpe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4.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jpeg"/></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2.xml"/><Relationship Id="rId2" Type="http://schemas.openxmlformats.org/officeDocument/2006/relationships/image" Target="../media/image8.jpeg"/><Relationship Id="rId1"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9.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4495800" y="3352800"/>
            <a:ext cx="6029356" cy="609600"/>
          </a:xfrm>
        </p:spPr>
        <p:txBody>
          <a:bodyPr/>
          <a:lstStyle/>
          <a:p>
            <a:r>
              <a:rPr lang="zh-CN" altLang="en-US" sz="2800" dirty="0" smtClean="0"/>
              <a:t>第三章 项目规划</a:t>
            </a:r>
            <a:r>
              <a:rPr lang="en-US" altLang="zh-CN" sz="2800" dirty="0" smtClean="0"/>
              <a:t>——</a:t>
            </a:r>
            <a:r>
              <a:rPr lang="zh-CN" altLang="en-US" sz="2800" dirty="0" smtClean="0"/>
              <a:t>采购</a:t>
            </a:r>
            <a:endParaRPr lang="zh-CN" altLang="en-US" sz="2800" dirty="0" smtClean="0"/>
          </a:p>
        </p:txBody>
      </p:sp>
      <p:sp>
        <p:nvSpPr>
          <p:cNvPr id="2051" name="Rectangle 3"/>
          <p:cNvSpPr>
            <a:spLocks noGrp="1" noChangeArrowheads="1"/>
          </p:cNvSpPr>
          <p:nvPr>
            <p:ph type="subTitle" idx="1"/>
          </p:nvPr>
        </p:nvSpPr>
        <p:spPr>
          <a:xfrm>
            <a:off x="-2540" y="214630"/>
            <a:ext cx="6548755" cy="533400"/>
          </a:xfrm>
        </p:spPr>
        <p:txBody>
          <a:bodyPr/>
          <a:lstStyle/>
          <a:p>
            <a:r>
              <a:rPr lang="en-US" altLang="zh-CN" b="1" dirty="0" smtClean="0">
                <a:solidFill>
                  <a:schemeClr val="accent3"/>
                </a:solidFill>
              </a:rPr>
              <a:t>IT </a:t>
            </a:r>
            <a:r>
              <a:rPr lang="zh-CN" altLang="en-US" b="1" dirty="0" smtClean="0">
                <a:solidFill>
                  <a:schemeClr val="accent3"/>
                </a:solidFill>
              </a:rPr>
              <a:t>项目管理</a:t>
            </a:r>
            <a:endParaRPr lang="en-US" altLang="zh-CN" b="1" dirty="0">
              <a:solidFill>
                <a:schemeClr val="accent3"/>
              </a:solidFill>
            </a:endParaRPr>
          </a:p>
        </p:txBody>
      </p:sp>
    </p:spTree>
    <p:custDataLst>
      <p:tags r:id="rId1"/>
    </p:custData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 </a:t>
            </a:r>
            <a:r>
              <a:rPr lang="zh-CN" altLang="en-US" dirty="0" smtClean="0"/>
              <a:t>制定采购文件</a:t>
            </a:r>
            <a:endParaRPr lang="zh-CN" altLang="en-US" dirty="0"/>
          </a:p>
        </p:txBody>
      </p:sp>
      <p:sp>
        <p:nvSpPr>
          <p:cNvPr id="3" name="内容占位符 2"/>
          <p:cNvSpPr>
            <a:spLocks noGrp="1"/>
          </p:cNvSpPr>
          <p:nvPr>
            <p:ph idx="1"/>
          </p:nvPr>
        </p:nvSpPr>
        <p:spPr/>
        <p:txBody>
          <a:bodyPr/>
          <a:lstStyle/>
          <a:p>
            <a:r>
              <a:rPr lang="en-US" altLang="zh-CN" sz="2400" dirty="0" smtClean="0"/>
              <a:t>《</a:t>
            </a:r>
            <a:r>
              <a:rPr lang="zh-CN" altLang="en-US" sz="2400" dirty="0" smtClean="0"/>
              <a:t>采购文件</a:t>
            </a:r>
            <a:r>
              <a:rPr lang="en-US" altLang="zh-CN" sz="2400" dirty="0" smtClean="0"/>
              <a:t>》</a:t>
            </a:r>
            <a:r>
              <a:rPr lang="zh-CN" altLang="en-US" sz="2400" dirty="0" smtClean="0"/>
              <a:t>，记录项目</a:t>
            </a:r>
            <a:r>
              <a:rPr lang="zh-CN" altLang="en-US" sz="2400" dirty="0"/>
              <a:t>采购什么、如何采购、采购多少，以及何时</a:t>
            </a:r>
            <a:r>
              <a:rPr lang="zh-CN" altLang="en-US" sz="2400" dirty="0" smtClean="0"/>
              <a:t>采购等重要信息，通</a:t>
            </a:r>
            <a:r>
              <a:rPr lang="zh-CN" altLang="en-US" sz="2400" dirty="0"/>
              <a:t>常</a:t>
            </a:r>
            <a:r>
              <a:rPr lang="zh-CN" altLang="en-US" sz="2400" dirty="0" smtClean="0"/>
              <a:t>以</a:t>
            </a:r>
            <a:r>
              <a:rPr lang="en-US" altLang="zh-CN" sz="2400" dirty="0" smtClean="0"/>
              <a:t>《</a:t>
            </a:r>
            <a:r>
              <a:rPr lang="zh-CN" altLang="en-US" sz="2400" dirty="0" smtClean="0"/>
              <a:t>招标文件</a:t>
            </a:r>
            <a:r>
              <a:rPr lang="en-US" altLang="zh-CN" sz="2400" dirty="0" smtClean="0"/>
              <a:t>》</a:t>
            </a:r>
            <a:r>
              <a:rPr lang="zh-CN" altLang="en-US" sz="2400" dirty="0" smtClean="0"/>
              <a:t>的形式公布；</a:t>
            </a:r>
            <a:endParaRPr lang="en-US" altLang="zh-CN" sz="2400" dirty="0" smtClean="0"/>
          </a:p>
          <a:p>
            <a:pPr lvl="1"/>
            <a:r>
              <a:rPr lang="zh-CN" altLang="en-US" sz="2000" dirty="0"/>
              <a:t>采购文件中应该包括应答格式要求、相关的采购工作说明书以及所需的合同条款</a:t>
            </a:r>
            <a:endParaRPr lang="en-US" altLang="zh-CN" sz="2000" dirty="0"/>
          </a:p>
          <a:p>
            <a:pPr lvl="1"/>
            <a:r>
              <a:rPr lang="zh-CN" altLang="en-US" sz="2000" dirty="0"/>
              <a:t>采购文件既要足以保证卖方做出一致且适当的应答，又要具有足够的灵活性，允许卖方为满足既定要求而提出更好的建议</a:t>
            </a:r>
            <a:endParaRPr lang="en-US" altLang="zh-CN" sz="2000" dirty="0"/>
          </a:p>
          <a:p>
            <a:pPr lvl="1"/>
            <a:r>
              <a:rPr lang="zh-CN" altLang="en-US" sz="2000" dirty="0"/>
              <a:t>买方通常应该按照所在组织的相关政策，邀请潜在卖方提交建议书或投标书。可通过公开发行的报纸、商业期刊、公共登记机关或因特网来发布</a:t>
            </a:r>
            <a:r>
              <a:rPr lang="zh-CN" altLang="en-US" sz="2000" dirty="0" smtClean="0"/>
              <a:t>邀请</a:t>
            </a:r>
            <a:endParaRPr lang="en-US" altLang="zh-CN" sz="2400" dirty="0"/>
          </a:p>
          <a:p>
            <a:pPr lvl="1"/>
            <a:endParaRPr lang="zh-CN" altLang="en-US" sz="20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a:t>
            </a:r>
            <a:r>
              <a:rPr lang="zh-CN" altLang="en-US" dirty="0" smtClean="0"/>
              <a:t>典型招标过程介绍</a:t>
            </a:r>
            <a:endParaRPr lang="zh-CN" altLang="en-US" dirty="0"/>
          </a:p>
        </p:txBody>
      </p:sp>
      <p:graphicFrame>
        <p:nvGraphicFramePr>
          <p:cNvPr id="4" name="表格 3"/>
          <p:cNvGraphicFramePr>
            <a:graphicFrameLocks noGrp="1"/>
          </p:cNvGraphicFramePr>
          <p:nvPr/>
        </p:nvGraphicFramePr>
        <p:xfrm>
          <a:off x="2057400" y="1303401"/>
          <a:ext cx="8229600" cy="5102225"/>
        </p:xfrm>
        <a:graphic>
          <a:graphicData uri="http://schemas.openxmlformats.org/drawingml/2006/table">
            <a:tbl>
              <a:tblPr firstRow="1" bandRow="1">
                <a:tableStyleId>{5940675A-B579-460E-94D1-54222C63F5DA}</a:tableStyleId>
              </a:tblPr>
              <a:tblGrid>
                <a:gridCol w="1600200"/>
                <a:gridCol w="6629400"/>
              </a:tblGrid>
              <a:tr h="1408430">
                <a:tc>
                  <a:txBody>
                    <a:bodyPr/>
                    <a:lstStyle/>
                    <a:p>
                      <a:pPr>
                        <a:lnSpc>
                          <a:spcPct val="120000"/>
                        </a:lnSpc>
                      </a:pPr>
                      <a:r>
                        <a:rPr lang="zh-CN" altLang="en-US" sz="2400" dirty="0" smtClean="0">
                          <a:latin typeface="微软雅黑" panose="020B0503020204020204" pitchFamily="34" charset="-122"/>
                          <a:ea typeface="微软雅黑" panose="020B0503020204020204" pitchFamily="34" charset="-122"/>
                          <a:hlinkClick r:id="rId1" action="ppaction://hlinkfile"/>
                        </a:rPr>
                        <a:t>公开招标</a:t>
                      </a:r>
                      <a:endParaRPr lang="zh-CN" altLang="en-US" sz="2400" dirty="0">
                        <a:latin typeface="微软雅黑" panose="020B0503020204020204" pitchFamily="34" charset="-122"/>
                        <a:ea typeface="微软雅黑" panose="020B0503020204020204" pitchFamily="34" charset="-122"/>
                      </a:endParaRPr>
                    </a:p>
                  </a:txBody>
                  <a:tcPr/>
                </a:tc>
                <a:tc>
                  <a:txBody>
                    <a:bodyPr/>
                    <a:lstStyle/>
                    <a:p>
                      <a:pPr>
                        <a:lnSpc>
                          <a:spcPct val="120000"/>
                        </a:lnSpc>
                      </a:pPr>
                      <a:r>
                        <a:rPr lang="zh-CN" altLang="en-US" sz="2400" dirty="0" smtClean="0">
                          <a:latin typeface="微软雅黑" panose="020B0503020204020204" pitchFamily="34" charset="-122"/>
                          <a:ea typeface="微软雅黑" panose="020B0503020204020204" pitchFamily="34" charset="-122"/>
                        </a:rPr>
                        <a:t>招标人通过公众媒体、报刊、电视或信息网络等公共传媒体介绍、发布招标公告或招标信息，邀请不特定的法人或者其他组织投标所进行的招标</a:t>
                      </a:r>
                      <a:endParaRPr lang="zh-CN" altLang="en-US" sz="2400" dirty="0">
                        <a:latin typeface="微软雅黑" panose="020B0503020204020204" pitchFamily="34" charset="-122"/>
                        <a:ea typeface="微软雅黑" panose="020B0503020204020204" pitchFamily="34" charset="-122"/>
                      </a:endParaRPr>
                    </a:p>
                  </a:txBody>
                  <a:tcPr/>
                </a:tc>
              </a:tr>
              <a:tr h="1846580">
                <a:tc>
                  <a:txBody>
                    <a:bodyPr/>
                    <a:lstStyle/>
                    <a:p>
                      <a:pPr>
                        <a:lnSpc>
                          <a:spcPct val="120000"/>
                        </a:lnSpc>
                      </a:pPr>
                      <a:r>
                        <a:rPr lang="zh-CN" altLang="en-US" sz="2400" dirty="0" smtClean="0">
                          <a:latin typeface="微软雅黑" panose="020B0503020204020204" pitchFamily="34" charset="-122"/>
                          <a:ea typeface="微软雅黑" panose="020B0503020204020204" pitchFamily="34" charset="-122"/>
                        </a:rPr>
                        <a:t>邀请招标</a:t>
                      </a:r>
                      <a:endParaRPr lang="zh-CN" altLang="en-US" sz="2400" dirty="0">
                        <a:latin typeface="微软雅黑" panose="020B0503020204020204" pitchFamily="34" charset="-122"/>
                        <a:ea typeface="微软雅黑" panose="020B0503020204020204" pitchFamily="34" charset="-122"/>
                      </a:endParaRPr>
                    </a:p>
                  </a:txBody>
                  <a:tcPr/>
                </a:tc>
                <a:tc>
                  <a:txBody>
                    <a:bodyPr/>
                    <a:lstStyle/>
                    <a:p>
                      <a:pPr>
                        <a:lnSpc>
                          <a:spcPct val="120000"/>
                        </a:lnSpc>
                      </a:pPr>
                      <a:r>
                        <a:rPr lang="zh-CN" altLang="en-US" sz="2400" dirty="0" smtClean="0">
                          <a:latin typeface="微软雅黑" panose="020B0503020204020204" pitchFamily="34" charset="-122"/>
                          <a:ea typeface="微软雅黑" panose="020B0503020204020204" pitchFamily="34" charset="-122"/>
                        </a:rPr>
                        <a:t>由采购人根据供应商或承包商的资信和业绩，选择一定数目的法人或其他组织（</a:t>
                      </a:r>
                      <a:r>
                        <a:rPr lang="zh-CN" altLang="en-US" sz="2400" dirty="0" smtClean="0">
                          <a:solidFill>
                            <a:srgbClr val="FF0000"/>
                          </a:solidFill>
                          <a:latin typeface="微软雅黑" panose="020B0503020204020204" pitchFamily="34" charset="-122"/>
                          <a:ea typeface="微软雅黑" panose="020B0503020204020204" pitchFamily="34" charset="-122"/>
                        </a:rPr>
                        <a:t>不能少于三家</a:t>
                      </a:r>
                      <a:r>
                        <a:rPr lang="zh-CN" altLang="en-US" sz="2400" dirty="0" smtClean="0">
                          <a:latin typeface="微软雅黑" panose="020B0503020204020204" pitchFamily="34" charset="-122"/>
                          <a:ea typeface="微软雅黑" panose="020B0503020204020204" pitchFamily="34" charset="-122"/>
                        </a:rPr>
                        <a:t>），向其发出招标邀请书，邀请他们参加投标竞争，从中选定中标的供应商</a:t>
                      </a:r>
                      <a:endParaRPr lang="zh-CN" altLang="en-US" sz="2400" dirty="0">
                        <a:latin typeface="微软雅黑" panose="020B0503020204020204" pitchFamily="34" charset="-122"/>
                        <a:ea typeface="微软雅黑" panose="020B0503020204020204" pitchFamily="34" charset="-122"/>
                      </a:endParaRPr>
                    </a:p>
                  </a:txBody>
                  <a:tcPr/>
                </a:tc>
              </a:tr>
              <a:tr h="1847215">
                <a:tc>
                  <a:txBody>
                    <a:bodyPr/>
                    <a:lstStyle/>
                    <a:p>
                      <a:pPr>
                        <a:lnSpc>
                          <a:spcPct val="120000"/>
                        </a:lnSpc>
                      </a:pPr>
                      <a:r>
                        <a:rPr lang="zh-CN" altLang="en-US" sz="2400" dirty="0" smtClean="0">
                          <a:latin typeface="微软雅黑" panose="020B0503020204020204" pitchFamily="34" charset="-122"/>
                          <a:ea typeface="微软雅黑" panose="020B0503020204020204" pitchFamily="34" charset="-122"/>
                        </a:rPr>
                        <a:t>议标</a:t>
                      </a:r>
                      <a:endParaRPr lang="zh-CN" altLang="en-US" sz="2400" dirty="0">
                        <a:latin typeface="微软雅黑" panose="020B0503020204020204" pitchFamily="34" charset="-122"/>
                        <a:ea typeface="微软雅黑" panose="020B0503020204020204" pitchFamily="34" charset="-122"/>
                      </a:endParaRPr>
                    </a:p>
                  </a:txBody>
                  <a:tcPr/>
                </a:tc>
                <a:tc>
                  <a:txBody>
                    <a:bodyPr/>
                    <a:lstStyle/>
                    <a:p>
                      <a:pPr>
                        <a:lnSpc>
                          <a:spcPct val="120000"/>
                        </a:lnSpc>
                      </a:pPr>
                      <a:r>
                        <a:rPr lang="zh-CN" altLang="en-US" sz="2400" dirty="0" smtClean="0">
                          <a:latin typeface="微软雅黑" panose="020B0503020204020204" pitchFamily="34" charset="-122"/>
                          <a:ea typeface="微软雅黑" panose="020B0503020204020204" pitchFamily="34" charset="-122"/>
                        </a:rPr>
                        <a:t>是采购人和被采购人之间通过一对一谈判而最终达到采购目的的一种采购方式，不具有公开性和竞争性，因而不属于招投标法所称的招标投标采购方式</a:t>
                      </a:r>
                      <a:endParaRPr lang="zh-CN" altLang="en-US" sz="2400" dirty="0">
                        <a:latin typeface="微软雅黑" panose="020B0503020204020204" pitchFamily="34" charset="-122"/>
                        <a:ea typeface="微软雅黑" panose="020B0503020204020204" pitchFamily="34" charset="-122"/>
                      </a:endParaRPr>
                    </a:p>
                  </a:txBody>
                  <a:tcPr/>
                </a:tc>
              </a:tr>
            </a:tbl>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合同类型</a:t>
            </a:r>
            <a:endParaRPr lang="zh-CN" altLang="en-US" dirty="0"/>
          </a:p>
        </p:txBody>
      </p:sp>
      <p:sp>
        <p:nvSpPr>
          <p:cNvPr id="3" name="内容占位符 2"/>
          <p:cNvSpPr>
            <a:spLocks noGrp="1"/>
          </p:cNvSpPr>
          <p:nvPr>
            <p:ph sz="quarter" idx="1"/>
          </p:nvPr>
        </p:nvSpPr>
        <p:spPr/>
        <p:txBody>
          <a:bodyPr/>
          <a:lstStyle/>
          <a:p>
            <a:r>
              <a:rPr lang="zh-CN" altLang="en-US" sz="2400" dirty="0" smtClean="0"/>
              <a:t>买卖方的风险分担由合同类型决定。通常，人们比较喜欢固定总价合同，但在有些情况下，其他某种合同类型可能对项目更加有利</a:t>
            </a:r>
            <a:endParaRPr lang="en-US" altLang="zh-CN" sz="2400" dirty="0" smtClean="0"/>
          </a:p>
          <a:p>
            <a:r>
              <a:rPr lang="zh-CN" altLang="en-US" sz="2400" dirty="0" smtClean="0"/>
              <a:t>选择的合同类型以及具体的合同条款和条件，决定着买卖双方各自承担的风险水平</a:t>
            </a:r>
            <a:endParaRPr lang="en-US" altLang="zh-CN" sz="2400" dirty="0" smtClean="0"/>
          </a:p>
          <a:p>
            <a:r>
              <a:rPr lang="zh-CN" altLang="en-US" sz="2400" dirty="0" smtClean="0"/>
              <a:t>通常可把合同分为两大类，即</a:t>
            </a:r>
            <a:r>
              <a:rPr lang="zh-CN" altLang="en-US" sz="2400" dirty="0" smtClean="0">
                <a:solidFill>
                  <a:srgbClr val="FF0000"/>
                </a:solidFill>
              </a:rPr>
              <a:t>总价</a:t>
            </a:r>
            <a:r>
              <a:rPr lang="zh-CN" altLang="en-US" sz="2400" dirty="0" smtClean="0"/>
              <a:t>和</a:t>
            </a:r>
            <a:r>
              <a:rPr lang="zh-CN" altLang="en-US" sz="2400" dirty="0" smtClean="0">
                <a:solidFill>
                  <a:srgbClr val="FF0000"/>
                </a:solidFill>
              </a:rPr>
              <a:t>成本补偿</a:t>
            </a:r>
            <a:r>
              <a:rPr lang="zh-CN" altLang="en-US" sz="2400" dirty="0" smtClean="0"/>
              <a:t>类</a:t>
            </a:r>
            <a:endParaRPr lang="en-US" altLang="zh-CN" sz="2400" dirty="0" smtClean="0"/>
          </a:p>
          <a:p>
            <a:r>
              <a:rPr lang="zh-CN" altLang="en-US" sz="2400" dirty="0" smtClean="0"/>
              <a:t>阅读教材第</a:t>
            </a:r>
            <a:r>
              <a:rPr lang="en-US" altLang="zh-CN" sz="2400" dirty="0" smtClean="0"/>
              <a:t>2</a:t>
            </a:r>
            <a:r>
              <a:rPr lang="zh-CN" altLang="en-US" sz="2400" dirty="0" smtClean="0"/>
              <a:t>节的第</a:t>
            </a:r>
            <a:r>
              <a:rPr lang="en-US" altLang="zh-CN" sz="2400" dirty="0" smtClean="0"/>
              <a:t>3</a:t>
            </a:r>
            <a:r>
              <a:rPr lang="zh-CN" altLang="en-US" sz="2400" dirty="0" smtClean="0"/>
              <a:t>小节“合同类型”</a:t>
            </a:r>
            <a:endParaRPr lang="zh-CN" alt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总价合同</a:t>
            </a:r>
            <a:endParaRPr lang="zh-CN" altLang="en-US" dirty="0"/>
          </a:p>
        </p:txBody>
      </p:sp>
      <p:sp>
        <p:nvSpPr>
          <p:cNvPr id="3" name="内容占位符 2"/>
          <p:cNvSpPr>
            <a:spLocks noGrp="1"/>
          </p:cNvSpPr>
          <p:nvPr>
            <p:ph sz="quarter" idx="1"/>
          </p:nvPr>
        </p:nvSpPr>
        <p:spPr/>
        <p:txBody>
          <a:bodyPr/>
          <a:lstStyle/>
          <a:p>
            <a:r>
              <a:rPr lang="zh-CN" altLang="en-US" sz="2400" dirty="0" smtClean="0"/>
              <a:t>为既定产品或服务的采购设定一个总价</a:t>
            </a:r>
            <a:endParaRPr lang="en-US" altLang="zh-CN" sz="2400" dirty="0" smtClean="0"/>
          </a:p>
          <a:p>
            <a:pPr lvl="1"/>
            <a:r>
              <a:rPr lang="zh-CN" altLang="en-US" sz="2000" dirty="0" smtClean="0"/>
              <a:t>固定总价合同（</a:t>
            </a:r>
            <a:r>
              <a:rPr lang="en-US" altLang="zh-CN" sz="2000" dirty="0" smtClean="0"/>
              <a:t>FFP</a:t>
            </a:r>
            <a:r>
              <a:rPr lang="zh-CN" altLang="en-US" sz="2000" dirty="0" smtClean="0"/>
              <a:t>），</a:t>
            </a:r>
            <a:r>
              <a:rPr lang="zh-CN" altLang="en-US" sz="2000" dirty="0" smtClean="0">
                <a:sym typeface="+mn-ea"/>
              </a:rPr>
              <a:t>因合同履行不好而导致的任何成本增加都由卖方负责，买方必须准确定义要采购的产品或服务，如果范围变更通常会导致合同价格提高</a:t>
            </a:r>
            <a:endParaRPr lang="en-US" altLang="zh-CN" sz="2000" dirty="0" smtClean="0"/>
          </a:p>
          <a:p>
            <a:pPr lvl="1"/>
            <a:r>
              <a:rPr lang="zh-CN" altLang="en-US" sz="2000" dirty="0" smtClean="0"/>
              <a:t>总价加激励费用合同（</a:t>
            </a:r>
            <a:r>
              <a:rPr lang="en-US" altLang="zh-CN" sz="2000" dirty="0" smtClean="0"/>
              <a:t>FPIF</a:t>
            </a:r>
            <a:r>
              <a:rPr lang="zh-CN" altLang="en-US" sz="2000" dirty="0" smtClean="0"/>
              <a:t>），</a:t>
            </a:r>
            <a:r>
              <a:rPr lang="zh-CN" altLang="en-US" sz="2000" dirty="0" smtClean="0">
                <a:sym typeface="+mn-ea"/>
              </a:rPr>
              <a:t>实现既定目标给予账务奖励。</a:t>
            </a:r>
            <a:r>
              <a:rPr lang="zh-CN" altLang="en-US" sz="2000" dirty="0" smtClean="0"/>
              <a:t>例如提前</a:t>
            </a:r>
            <a:r>
              <a:rPr lang="en-US" altLang="zh-CN" sz="2000" dirty="0" smtClean="0"/>
              <a:t>1</a:t>
            </a:r>
            <a:r>
              <a:rPr lang="zh-CN" altLang="en-US" sz="2000" dirty="0" smtClean="0"/>
              <a:t>月完工给予项目总费用的</a:t>
            </a:r>
            <a:r>
              <a:rPr lang="en-US" altLang="zh-CN" sz="2000" dirty="0" smtClean="0"/>
              <a:t>1%</a:t>
            </a:r>
            <a:r>
              <a:rPr lang="zh-CN" altLang="en-US" sz="2000" dirty="0" smtClean="0"/>
              <a:t>作为奖励</a:t>
            </a:r>
            <a:endParaRPr lang="en-US" altLang="zh-CN" sz="2000" dirty="0" smtClean="0"/>
          </a:p>
          <a:p>
            <a:pPr lvl="1"/>
            <a:r>
              <a:rPr lang="zh-CN" altLang="en-US" sz="2000" dirty="0" smtClean="0"/>
              <a:t>总价加经济价格调整合同（</a:t>
            </a:r>
            <a:r>
              <a:rPr lang="en-US" altLang="zh-CN" sz="2000" dirty="0" smtClean="0"/>
              <a:t>FP-EPA</a:t>
            </a:r>
            <a:r>
              <a:rPr lang="zh-CN" altLang="en-US" sz="2000" dirty="0" smtClean="0"/>
              <a:t>），适用于持续周期较长的采购，</a:t>
            </a:r>
            <a:r>
              <a:rPr lang="zh-CN" altLang="en-US" sz="2000" dirty="0" smtClean="0">
                <a:sym typeface="+mn-ea"/>
              </a:rPr>
              <a:t>允许根据条件变化（如通货膨胀、特殊商品的成本变化），以事先确定的方式对合同价格进行调整，适用于卖方履约要跨越相当长的周期（数年），或买卖双方之间要维持多种长期关系</a:t>
            </a:r>
            <a:endParaRPr lang="en-US" altLang="zh-CN" sz="2000" dirty="0" smtClean="0"/>
          </a:p>
          <a:p>
            <a:r>
              <a:rPr lang="zh-CN" altLang="en-US" sz="2400" dirty="0" smtClean="0">
                <a:solidFill>
                  <a:srgbClr val="FF0000"/>
                </a:solidFill>
              </a:rPr>
              <a:t>适用于范围明确的合同，如果出现范围变化，通常也伴随着合同价格的调整</a:t>
            </a:r>
            <a:endParaRPr lang="en-US" altLang="zh-CN" sz="2400" dirty="0" smtClean="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成本补偿合同</a:t>
            </a:r>
            <a:endParaRPr lang="zh-CN" altLang="en-US" dirty="0"/>
          </a:p>
        </p:txBody>
      </p:sp>
      <p:sp>
        <p:nvSpPr>
          <p:cNvPr id="3" name="内容占位符 2"/>
          <p:cNvSpPr>
            <a:spLocks noGrp="1"/>
          </p:cNvSpPr>
          <p:nvPr>
            <p:ph sz="quarter" idx="1"/>
          </p:nvPr>
        </p:nvSpPr>
        <p:spPr/>
        <p:txBody>
          <a:bodyPr/>
          <a:lstStyle/>
          <a:p>
            <a:r>
              <a:rPr lang="zh-CN" altLang="en-US" sz="2400" dirty="0" smtClean="0"/>
              <a:t>向卖方支付为完成工作而发生的全部合法实际成本</a:t>
            </a:r>
            <a:r>
              <a:rPr lang="en-US" altLang="zh-CN" sz="2400" dirty="0" smtClean="0"/>
              <a:t>(</a:t>
            </a:r>
            <a:r>
              <a:rPr lang="zh-CN" altLang="en-US" sz="2400" dirty="0" smtClean="0"/>
              <a:t>可报销成本 </a:t>
            </a:r>
            <a:r>
              <a:rPr lang="en-US" altLang="zh-CN" sz="2400" dirty="0" smtClean="0"/>
              <a:t>)</a:t>
            </a:r>
            <a:r>
              <a:rPr lang="zh-CN" altLang="en-US" sz="2400" dirty="0" smtClean="0"/>
              <a:t>，外加一笔费用作为卖方的利润</a:t>
            </a:r>
            <a:endParaRPr lang="en-US" altLang="zh-CN" sz="2400" dirty="0" smtClean="0"/>
          </a:p>
          <a:p>
            <a:pPr lvl="1"/>
            <a:r>
              <a:rPr lang="zh-CN" altLang="en-US" sz="2000" dirty="0" smtClean="0"/>
              <a:t>成本加固定费用合同（</a:t>
            </a:r>
            <a:r>
              <a:rPr lang="en-US" altLang="zh-CN" sz="2000" dirty="0" smtClean="0"/>
              <a:t>CPFF</a:t>
            </a:r>
            <a:r>
              <a:rPr lang="zh-CN" altLang="en-US" sz="2000" dirty="0" smtClean="0"/>
              <a:t>）</a:t>
            </a:r>
            <a:endParaRPr lang="en-US" altLang="zh-CN" sz="2000" dirty="0" smtClean="0"/>
          </a:p>
          <a:p>
            <a:pPr lvl="1"/>
            <a:r>
              <a:rPr lang="zh-CN" altLang="en-US" sz="2000" dirty="0" smtClean="0"/>
              <a:t>成本加激励费用（</a:t>
            </a:r>
            <a:r>
              <a:rPr lang="en-US" altLang="zh-CN" sz="2000" dirty="0" smtClean="0"/>
              <a:t>CPIF</a:t>
            </a:r>
            <a:r>
              <a:rPr lang="zh-CN" altLang="en-US" sz="2000" dirty="0" smtClean="0"/>
              <a:t>），</a:t>
            </a:r>
            <a:r>
              <a:rPr lang="zh-CN" altLang="en-US" sz="2000" dirty="0" smtClean="0">
                <a:sym typeface="+mn-ea"/>
              </a:rPr>
              <a:t>总付款 = 实际成本+目标利润-（实际成本-目标成本）* 卖方分配比例</a:t>
            </a:r>
            <a:endParaRPr lang="zh-CN" altLang="en-US" sz="2000" dirty="0" smtClean="0"/>
          </a:p>
          <a:p>
            <a:pPr lvl="2"/>
            <a:r>
              <a:rPr lang="zh-CN" altLang="en-US" sz="2000" dirty="0" smtClean="0"/>
              <a:t>例题：预计成本</a:t>
            </a:r>
            <a:r>
              <a:rPr lang="en-US" altLang="zh-CN" sz="2000" dirty="0" smtClean="0"/>
              <a:t>10</a:t>
            </a:r>
            <a:r>
              <a:rPr lang="zh-CN" altLang="en-US" sz="2000" dirty="0" smtClean="0"/>
              <a:t>亿，报酬</a:t>
            </a:r>
            <a:r>
              <a:rPr lang="en-US" altLang="zh-CN" sz="2000" dirty="0" smtClean="0"/>
              <a:t>1</a:t>
            </a:r>
            <a:r>
              <a:rPr lang="zh-CN" altLang="en-US" sz="2000" dirty="0" smtClean="0"/>
              <a:t>亿，奖励分配</a:t>
            </a:r>
            <a:r>
              <a:rPr lang="en-US" altLang="zh-CN" sz="2000" dirty="0" smtClean="0"/>
              <a:t>80</a:t>
            </a:r>
            <a:r>
              <a:rPr lang="zh-CN" altLang="en-US" sz="2000" dirty="0" smtClean="0"/>
              <a:t>（买）</a:t>
            </a:r>
            <a:r>
              <a:rPr lang="en-US" altLang="zh-CN" sz="2000" dirty="0" smtClean="0"/>
              <a:t>/20</a:t>
            </a:r>
            <a:r>
              <a:rPr lang="zh-CN" altLang="en-US" sz="2000" dirty="0" smtClean="0"/>
              <a:t>（卖）</a:t>
            </a:r>
            <a:endParaRPr lang="en-US" altLang="zh-CN" sz="2000" dirty="0" smtClean="0"/>
          </a:p>
          <a:p>
            <a:pPr lvl="3"/>
            <a:r>
              <a:rPr lang="zh-CN" altLang="en-US" sz="2000" dirty="0" smtClean="0"/>
              <a:t>情况</a:t>
            </a:r>
            <a:r>
              <a:rPr lang="en-US" altLang="zh-CN" sz="2000" dirty="0" smtClean="0"/>
              <a:t>1</a:t>
            </a:r>
            <a:r>
              <a:rPr lang="zh-CN" altLang="en-US" sz="2000" dirty="0" smtClean="0"/>
              <a:t>：实际 完成成本为</a:t>
            </a:r>
            <a:r>
              <a:rPr lang="en-US" altLang="zh-CN" sz="2000" dirty="0" smtClean="0"/>
              <a:t>10</a:t>
            </a:r>
            <a:r>
              <a:rPr lang="zh-CN" altLang="en-US" sz="2000" dirty="0" smtClean="0"/>
              <a:t>亿，则甲方支付 ？ 亿</a:t>
            </a:r>
            <a:endParaRPr lang="en-US" altLang="zh-CN" sz="2000" dirty="0" smtClean="0"/>
          </a:p>
          <a:p>
            <a:pPr lvl="3"/>
            <a:r>
              <a:rPr lang="zh-CN" altLang="en-US" sz="2000" dirty="0" smtClean="0"/>
              <a:t>情况</a:t>
            </a:r>
            <a:r>
              <a:rPr lang="en-US" altLang="zh-CN" sz="2000" dirty="0" smtClean="0"/>
              <a:t>2</a:t>
            </a:r>
            <a:r>
              <a:rPr lang="zh-CN" altLang="en-US" sz="2000" dirty="0" smtClean="0"/>
              <a:t>：实际完成成本为</a:t>
            </a:r>
            <a:r>
              <a:rPr lang="en-US" altLang="zh-CN" sz="2000" dirty="0" smtClean="0"/>
              <a:t>8</a:t>
            </a:r>
            <a:r>
              <a:rPr lang="zh-CN" altLang="en-US" sz="2000" dirty="0" smtClean="0"/>
              <a:t>亿，则甲方支付 ？ 亿</a:t>
            </a:r>
            <a:endParaRPr lang="en-US" altLang="zh-CN" sz="2000" dirty="0" smtClean="0"/>
          </a:p>
          <a:p>
            <a:pPr lvl="3"/>
            <a:r>
              <a:rPr lang="zh-CN" altLang="en-US" sz="2000" dirty="0" smtClean="0"/>
              <a:t>情况</a:t>
            </a:r>
            <a:r>
              <a:rPr lang="en-US" altLang="zh-CN" sz="2000" dirty="0" smtClean="0"/>
              <a:t>3</a:t>
            </a:r>
            <a:r>
              <a:rPr lang="zh-CN" altLang="en-US" sz="2000" dirty="0" smtClean="0"/>
              <a:t>：实际 完成成本为</a:t>
            </a:r>
            <a:r>
              <a:rPr lang="en-US" altLang="zh-CN" sz="2000" dirty="0" smtClean="0"/>
              <a:t>12</a:t>
            </a:r>
            <a:r>
              <a:rPr lang="zh-CN" altLang="en-US" sz="2000" dirty="0" smtClean="0"/>
              <a:t>亿，则甲方支付 ？ 亿</a:t>
            </a:r>
            <a:endParaRPr lang="en-US" altLang="zh-CN" sz="2000" dirty="0" smtClean="0"/>
          </a:p>
          <a:p>
            <a:pPr lvl="1"/>
            <a:r>
              <a:rPr lang="zh-CN" altLang="en-US" sz="2000" dirty="0" smtClean="0"/>
              <a:t>成本加奖励费用（</a:t>
            </a:r>
            <a:r>
              <a:rPr lang="en-US" altLang="zh-CN" sz="2000" dirty="0" smtClean="0"/>
              <a:t>CPAF</a:t>
            </a:r>
            <a:r>
              <a:rPr lang="zh-CN" altLang="en-US" sz="2000" dirty="0" smtClean="0"/>
              <a:t>）</a:t>
            </a:r>
            <a:endParaRPr lang="en-US" altLang="zh-CN" sz="2000" dirty="0" smtClean="0"/>
          </a:p>
          <a:p>
            <a:r>
              <a:rPr lang="zh-CN" altLang="en-US" sz="2400" dirty="0" smtClean="0">
                <a:solidFill>
                  <a:srgbClr val="FF0000"/>
                </a:solidFill>
              </a:rPr>
              <a:t>适用于工作范围在开始时无法准确定义，或项目工作存在较高的风险</a:t>
            </a:r>
            <a:endParaRPr lang="zh-CN" altLang="en-US" sz="2400" dirty="0">
              <a:solidFill>
                <a:srgbClr val="FF0000"/>
              </a:solidFill>
            </a:endParaRPr>
          </a:p>
        </p:txBody>
      </p:sp>
      <p:sp>
        <p:nvSpPr>
          <p:cNvPr id="6" name="椭圆形标注 5"/>
          <p:cNvSpPr/>
          <p:nvPr/>
        </p:nvSpPr>
        <p:spPr>
          <a:xfrm>
            <a:off x="6553200" y="1752600"/>
            <a:ext cx="4114800" cy="1524000"/>
          </a:xfrm>
          <a:prstGeom prst="wedgeEllipseCallout">
            <a:avLst>
              <a:gd name="adj1" fmla="val -85121"/>
              <a:gd name="adj2" fmla="val 32740"/>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FF0000"/>
                </a:solidFill>
                <a:latin typeface="微软雅黑" panose="020B0503020204020204" pitchFamily="34" charset="-122"/>
                <a:ea typeface="微软雅黑" panose="020B0503020204020204" pitchFamily="34" charset="-122"/>
              </a:rPr>
              <a:t>有时会增加封顶价，例如封顶价为</a:t>
            </a:r>
            <a:r>
              <a:rPr lang="en-US" altLang="zh-CN" dirty="0" smtClean="0">
                <a:solidFill>
                  <a:srgbClr val="FF0000"/>
                </a:solidFill>
                <a:latin typeface="微软雅黑" panose="020B0503020204020204" pitchFamily="34" charset="-122"/>
                <a:ea typeface="微软雅黑" panose="020B0503020204020204" pitchFamily="34" charset="-122"/>
              </a:rPr>
              <a:t>13</a:t>
            </a:r>
            <a:r>
              <a:rPr lang="zh-CN" altLang="en-US" dirty="0" smtClean="0">
                <a:solidFill>
                  <a:srgbClr val="FF0000"/>
                </a:solidFill>
                <a:latin typeface="微软雅黑" panose="020B0503020204020204" pitchFamily="34" charset="-122"/>
                <a:ea typeface="微软雅黑" panose="020B0503020204020204" pitchFamily="34" charset="-122"/>
              </a:rPr>
              <a:t>亿，实际成本为</a:t>
            </a:r>
            <a:r>
              <a:rPr lang="en-US" altLang="zh-CN" dirty="0" smtClean="0">
                <a:solidFill>
                  <a:srgbClr val="FF0000"/>
                </a:solidFill>
                <a:latin typeface="微软雅黑" panose="020B0503020204020204" pitchFamily="34" charset="-122"/>
                <a:ea typeface="微软雅黑" panose="020B0503020204020204" pitchFamily="34" charset="-122"/>
              </a:rPr>
              <a:t>15</a:t>
            </a:r>
            <a:r>
              <a:rPr lang="zh-CN" altLang="en-US" dirty="0" smtClean="0">
                <a:solidFill>
                  <a:srgbClr val="FF0000"/>
                </a:solidFill>
                <a:latin typeface="微软雅黑" panose="020B0503020204020204" pitchFamily="34" charset="-122"/>
                <a:ea typeface="微软雅黑" panose="020B0503020204020204" pitchFamily="34" charset="-122"/>
              </a:rPr>
              <a:t>亿，则甲方支付 </a:t>
            </a:r>
            <a:r>
              <a:rPr lang="en-US" altLang="zh-CN" dirty="0" smtClean="0">
                <a:solidFill>
                  <a:srgbClr val="FF0000"/>
                </a:solidFill>
                <a:latin typeface="微软雅黑" panose="020B0503020204020204" pitchFamily="34" charset="-122"/>
                <a:ea typeface="微软雅黑" panose="020B0503020204020204" pitchFamily="34" charset="-122"/>
              </a:rPr>
              <a:t>13</a:t>
            </a:r>
            <a:r>
              <a:rPr lang="zh-CN" altLang="en-US" dirty="0" smtClean="0">
                <a:solidFill>
                  <a:srgbClr val="FF0000"/>
                </a:solidFill>
                <a:latin typeface="微软雅黑" panose="020B0503020204020204" pitchFamily="34" charset="-122"/>
                <a:ea typeface="微软雅黑" panose="020B0503020204020204" pitchFamily="34" charset="-122"/>
              </a:rPr>
              <a:t>亿</a:t>
            </a:r>
            <a:endParaRPr lang="zh-CN" altLang="en-US" dirty="0">
              <a:solidFill>
                <a:srgbClr val="FF0000"/>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6"/>
                                        </p:tgtEl>
                                        <p:attrNameLst>
                                          <p:attrName>style.visibility</p:attrName>
                                        </p:attrNameLst>
                                      </p:cBhvr>
                                      <p:to>
                                        <p:strVal val="visible"/>
                                      </p:to>
                                    </p:set>
                                    <p:anim calcmode="lin" valueType="num">
                                      <p:cBhvr additive="base">
                                        <p:cTn id="43" dur="500" fill="hold"/>
                                        <p:tgtEl>
                                          <p:spTgt spid="6"/>
                                        </p:tgtEl>
                                        <p:attrNameLst>
                                          <p:attrName>ppt_x</p:attrName>
                                        </p:attrNameLst>
                                      </p:cBhvr>
                                      <p:tavLst>
                                        <p:tav tm="0">
                                          <p:val>
                                            <p:strVal val="#ppt_x"/>
                                          </p:val>
                                        </p:tav>
                                        <p:tav tm="100000">
                                          <p:val>
                                            <p:strVal val="#ppt_x"/>
                                          </p:val>
                                        </p:tav>
                                      </p:tavLst>
                                    </p:anim>
                                    <p:anim calcmode="lin" valueType="num">
                                      <p:cBhvr additive="base">
                                        <p:cTn id="4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不同类型合同对应的风险</a:t>
            </a:r>
            <a:endParaRPr lang="zh-CN" altLang="en-US" dirty="0"/>
          </a:p>
        </p:txBody>
      </p:sp>
      <p:sp>
        <p:nvSpPr>
          <p:cNvPr id="6" name="圆角矩形 5"/>
          <p:cNvSpPr/>
          <p:nvPr/>
        </p:nvSpPr>
        <p:spPr>
          <a:xfrm>
            <a:off x="2209800" y="2971800"/>
            <a:ext cx="1524000" cy="10668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latin typeface="微软雅黑" panose="020B0503020204020204" pitchFamily="34" charset="-122"/>
                <a:ea typeface="微软雅黑" panose="020B0503020204020204" pitchFamily="34" charset="-122"/>
              </a:rPr>
              <a:t>固定价格合同</a:t>
            </a:r>
            <a:endParaRPr lang="zh-CN" altLang="en-US" dirty="0">
              <a:solidFill>
                <a:schemeClr val="tx1"/>
              </a:solidFill>
              <a:latin typeface="微软雅黑" panose="020B0503020204020204" pitchFamily="34" charset="-122"/>
              <a:ea typeface="微软雅黑" panose="020B0503020204020204" pitchFamily="34" charset="-122"/>
            </a:endParaRPr>
          </a:p>
        </p:txBody>
      </p:sp>
      <p:sp>
        <p:nvSpPr>
          <p:cNvPr id="9" name="圆角矩形 8"/>
          <p:cNvSpPr/>
          <p:nvPr/>
        </p:nvSpPr>
        <p:spPr>
          <a:xfrm>
            <a:off x="4267200" y="2971800"/>
            <a:ext cx="1752600" cy="10668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latin typeface="微软雅黑" panose="020B0503020204020204" pitchFamily="34" charset="-122"/>
                <a:ea typeface="微软雅黑" panose="020B0503020204020204" pitchFamily="34" charset="-122"/>
              </a:rPr>
              <a:t>固定价格加激励合同</a:t>
            </a:r>
            <a:endParaRPr lang="zh-CN" altLang="en-US" dirty="0">
              <a:solidFill>
                <a:schemeClr val="tx1"/>
              </a:solidFill>
              <a:latin typeface="微软雅黑" panose="020B0503020204020204" pitchFamily="34" charset="-122"/>
              <a:ea typeface="微软雅黑" panose="020B0503020204020204" pitchFamily="34" charset="-122"/>
            </a:endParaRPr>
          </a:p>
        </p:txBody>
      </p:sp>
      <p:sp>
        <p:nvSpPr>
          <p:cNvPr id="10" name="圆角矩形 9"/>
          <p:cNvSpPr/>
          <p:nvPr/>
        </p:nvSpPr>
        <p:spPr>
          <a:xfrm>
            <a:off x="6477000" y="2971800"/>
            <a:ext cx="1524000" cy="10668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latin typeface="微软雅黑" panose="020B0503020204020204" pitchFamily="34" charset="-122"/>
                <a:ea typeface="微软雅黑" panose="020B0503020204020204" pitchFamily="34" charset="-122"/>
              </a:rPr>
              <a:t>成本加激励合同</a:t>
            </a:r>
            <a:endParaRPr lang="zh-CN" altLang="en-US" dirty="0">
              <a:solidFill>
                <a:schemeClr val="tx1"/>
              </a:solidFill>
              <a:latin typeface="微软雅黑" panose="020B0503020204020204" pitchFamily="34" charset="-122"/>
              <a:ea typeface="微软雅黑" panose="020B0503020204020204" pitchFamily="34" charset="-122"/>
            </a:endParaRPr>
          </a:p>
        </p:txBody>
      </p:sp>
      <p:sp>
        <p:nvSpPr>
          <p:cNvPr id="8" name="圆角矩形 7"/>
          <p:cNvSpPr/>
          <p:nvPr/>
        </p:nvSpPr>
        <p:spPr>
          <a:xfrm>
            <a:off x="8382000" y="2971800"/>
            <a:ext cx="1752600" cy="10668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latin typeface="微软雅黑" panose="020B0503020204020204" pitchFamily="34" charset="-122"/>
                <a:ea typeface="微软雅黑" panose="020B0503020204020204" pitchFamily="34" charset="-122"/>
              </a:rPr>
              <a:t>成本加固定费用合同</a:t>
            </a:r>
            <a:endParaRPr lang="zh-CN" altLang="en-US" dirty="0">
              <a:solidFill>
                <a:schemeClr val="tx1"/>
              </a:solidFill>
              <a:latin typeface="微软雅黑" panose="020B0503020204020204" pitchFamily="34" charset="-122"/>
              <a:ea typeface="微软雅黑" panose="020B0503020204020204" pitchFamily="34" charset="-122"/>
            </a:endParaRPr>
          </a:p>
        </p:txBody>
      </p:sp>
      <p:sp>
        <p:nvSpPr>
          <p:cNvPr id="13" name="TextBox 12"/>
          <p:cNvSpPr txBox="1"/>
          <p:nvPr/>
        </p:nvSpPr>
        <p:spPr>
          <a:xfrm>
            <a:off x="2057400" y="1371600"/>
            <a:ext cx="1402080" cy="460375"/>
          </a:xfrm>
          <a:prstGeom prst="rect">
            <a:avLst/>
          </a:prstGeom>
          <a:noFill/>
        </p:spPr>
        <p:txBody>
          <a:bodyPr wrap="none" rtlCol="0">
            <a:spAutoFit/>
          </a:bodyPr>
          <a:lstStyle/>
          <a:p>
            <a:r>
              <a:rPr lang="zh-CN" altLang="en-US" sz="2400" dirty="0" smtClean="0">
                <a:latin typeface="微软雅黑" panose="020B0503020204020204" pitchFamily="34" charset="-122"/>
                <a:ea typeface="微软雅黑" panose="020B0503020204020204" pitchFamily="34" charset="-122"/>
              </a:rPr>
              <a:t>买方风险</a:t>
            </a:r>
            <a:endParaRPr lang="zh-CN" altLang="en-US" sz="2400" dirty="0">
              <a:latin typeface="微软雅黑" panose="020B0503020204020204" pitchFamily="34" charset="-122"/>
              <a:ea typeface="微软雅黑" panose="020B0503020204020204" pitchFamily="34" charset="-122"/>
            </a:endParaRPr>
          </a:p>
        </p:txBody>
      </p:sp>
      <p:sp>
        <p:nvSpPr>
          <p:cNvPr id="14" name="TextBox 13"/>
          <p:cNvSpPr txBox="1"/>
          <p:nvPr/>
        </p:nvSpPr>
        <p:spPr>
          <a:xfrm>
            <a:off x="8915400" y="5257800"/>
            <a:ext cx="1402080" cy="460375"/>
          </a:xfrm>
          <a:prstGeom prst="rect">
            <a:avLst/>
          </a:prstGeom>
          <a:noFill/>
        </p:spPr>
        <p:txBody>
          <a:bodyPr wrap="none" rtlCol="0">
            <a:spAutoFit/>
          </a:bodyPr>
          <a:lstStyle/>
          <a:p>
            <a:r>
              <a:rPr lang="zh-CN" altLang="en-US" sz="2400" dirty="0" smtClean="0">
                <a:latin typeface="微软雅黑" panose="020B0503020204020204" pitchFamily="34" charset="-122"/>
                <a:ea typeface="微软雅黑" panose="020B0503020204020204" pitchFamily="34" charset="-122"/>
              </a:rPr>
              <a:t>卖方风险</a:t>
            </a:r>
            <a:endParaRPr lang="zh-CN" altLang="en-US" sz="2400" dirty="0">
              <a:latin typeface="微软雅黑" panose="020B0503020204020204" pitchFamily="34" charset="-122"/>
              <a:ea typeface="微软雅黑" panose="020B0503020204020204" pitchFamily="34" charset="-122"/>
            </a:endParaRPr>
          </a:p>
        </p:txBody>
      </p:sp>
      <p:grpSp>
        <p:nvGrpSpPr>
          <p:cNvPr id="3" name="组合 18"/>
          <p:cNvGrpSpPr/>
          <p:nvPr/>
        </p:nvGrpSpPr>
        <p:grpSpPr>
          <a:xfrm>
            <a:off x="2133600" y="1905000"/>
            <a:ext cx="7924800" cy="762000"/>
            <a:chOff x="609600" y="1905000"/>
            <a:chExt cx="7924800" cy="762000"/>
          </a:xfrm>
          <a:noFill/>
        </p:grpSpPr>
        <p:sp>
          <p:nvSpPr>
            <p:cNvPr id="11" name="下箭头 10"/>
            <p:cNvSpPr/>
            <p:nvPr/>
          </p:nvSpPr>
          <p:spPr>
            <a:xfrm rot="16200000">
              <a:off x="4343400" y="-1524000"/>
              <a:ext cx="457200" cy="7924800"/>
            </a:xfrm>
            <a:prstGeom prst="downArrow">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15" name="TextBox 14"/>
            <p:cNvSpPr txBox="1"/>
            <p:nvPr/>
          </p:nvSpPr>
          <p:spPr>
            <a:xfrm>
              <a:off x="609600" y="1905000"/>
              <a:ext cx="436880" cy="398780"/>
            </a:xfrm>
            <a:prstGeom prst="rect">
              <a:avLst/>
            </a:prstGeom>
            <a:grpFill/>
          </p:spPr>
          <p:txBody>
            <a:bodyPr wrap="none" rtlCol="0">
              <a:spAutoFit/>
            </a:bodyPr>
            <a:lstStyle/>
            <a:p>
              <a:r>
                <a:rPr lang="zh-CN" altLang="en-US" dirty="0" smtClean="0"/>
                <a:t>低</a:t>
              </a:r>
              <a:endParaRPr lang="zh-CN" altLang="en-US" dirty="0"/>
            </a:p>
          </p:txBody>
        </p:sp>
        <p:sp>
          <p:nvSpPr>
            <p:cNvPr id="16" name="TextBox 15"/>
            <p:cNvSpPr txBox="1"/>
            <p:nvPr/>
          </p:nvSpPr>
          <p:spPr>
            <a:xfrm>
              <a:off x="7848600" y="1905000"/>
              <a:ext cx="436880" cy="398780"/>
            </a:xfrm>
            <a:prstGeom prst="rect">
              <a:avLst/>
            </a:prstGeom>
            <a:grpFill/>
          </p:spPr>
          <p:txBody>
            <a:bodyPr wrap="none" rtlCol="0">
              <a:spAutoFit/>
            </a:bodyPr>
            <a:lstStyle/>
            <a:p>
              <a:r>
                <a:rPr lang="zh-CN" altLang="en-US" dirty="0" smtClean="0"/>
                <a:t>高</a:t>
              </a:r>
              <a:endParaRPr lang="zh-CN" altLang="en-US" dirty="0"/>
            </a:p>
          </p:txBody>
        </p:sp>
      </p:grpSp>
      <p:grpSp>
        <p:nvGrpSpPr>
          <p:cNvPr id="4" name="组合 19"/>
          <p:cNvGrpSpPr/>
          <p:nvPr/>
        </p:nvGrpSpPr>
        <p:grpSpPr>
          <a:xfrm>
            <a:off x="2286000" y="4267200"/>
            <a:ext cx="7924800" cy="779780"/>
            <a:chOff x="762000" y="4267200"/>
            <a:chExt cx="7924800" cy="779780"/>
          </a:xfrm>
          <a:noFill/>
        </p:grpSpPr>
        <p:sp>
          <p:nvSpPr>
            <p:cNvPr id="12" name="下箭头 11"/>
            <p:cNvSpPr/>
            <p:nvPr/>
          </p:nvSpPr>
          <p:spPr>
            <a:xfrm rot="5400000">
              <a:off x="4495800" y="533400"/>
              <a:ext cx="457200" cy="7924800"/>
            </a:xfrm>
            <a:prstGeom prst="downArrow">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7" name="TextBox 16"/>
            <p:cNvSpPr txBox="1"/>
            <p:nvPr/>
          </p:nvSpPr>
          <p:spPr>
            <a:xfrm>
              <a:off x="990600" y="4648200"/>
              <a:ext cx="436880" cy="398780"/>
            </a:xfrm>
            <a:prstGeom prst="rect">
              <a:avLst/>
            </a:prstGeom>
            <a:grpFill/>
          </p:spPr>
          <p:txBody>
            <a:bodyPr wrap="none" rtlCol="0">
              <a:spAutoFit/>
            </a:bodyPr>
            <a:lstStyle/>
            <a:p>
              <a:r>
                <a:rPr lang="zh-CN" altLang="en-US" dirty="0" smtClean="0"/>
                <a:t>高</a:t>
              </a:r>
              <a:endParaRPr lang="zh-CN" altLang="en-US" dirty="0"/>
            </a:p>
          </p:txBody>
        </p:sp>
        <p:sp>
          <p:nvSpPr>
            <p:cNvPr id="18" name="TextBox 17"/>
            <p:cNvSpPr txBox="1"/>
            <p:nvPr/>
          </p:nvSpPr>
          <p:spPr>
            <a:xfrm>
              <a:off x="8153400" y="4648200"/>
              <a:ext cx="436880" cy="398780"/>
            </a:xfrm>
            <a:prstGeom prst="rect">
              <a:avLst/>
            </a:prstGeom>
            <a:grpFill/>
          </p:spPr>
          <p:txBody>
            <a:bodyPr wrap="none" rtlCol="0">
              <a:spAutoFit/>
            </a:bodyPr>
            <a:lstStyle/>
            <a:p>
              <a:r>
                <a:rPr lang="zh-CN" altLang="en-US" dirty="0" smtClean="0"/>
                <a:t>低</a:t>
              </a:r>
              <a:endParaRPr lang="zh-CN" altLang="en-US" dirty="0"/>
            </a:p>
          </p:txBody>
        </p:sp>
      </p:gr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规划采购的成果</a:t>
            </a:r>
            <a:endParaRPr lang="zh-CN" altLang="en-US" dirty="0"/>
          </a:p>
        </p:txBody>
      </p:sp>
      <p:sp>
        <p:nvSpPr>
          <p:cNvPr id="3" name="内容占位符 2"/>
          <p:cNvSpPr>
            <a:spLocks noGrp="1"/>
          </p:cNvSpPr>
          <p:nvPr>
            <p:ph sz="quarter" idx="1"/>
          </p:nvPr>
        </p:nvSpPr>
        <p:spPr/>
        <p:txBody>
          <a:bodyPr/>
          <a:lstStyle/>
          <a:p>
            <a:r>
              <a:rPr lang="zh-CN" altLang="en-US" sz="2400" dirty="0" smtClean="0">
                <a:solidFill>
                  <a:srgbClr val="FF0000"/>
                </a:solidFill>
              </a:rPr>
              <a:t>自制或外购决策</a:t>
            </a:r>
            <a:r>
              <a:rPr lang="zh-CN" altLang="en-US" sz="2400" dirty="0" smtClean="0"/>
              <a:t>。记录了关于哪些产品、服务或成果需要从项目组织外部采购的决定，或者哪些应该由项目团队自行提供的决定。通常只包括一份清单和简要的决策理由</a:t>
            </a:r>
            <a:endParaRPr lang="zh-CN" altLang="en-US" sz="2400" dirty="0" smtClean="0"/>
          </a:p>
          <a:p>
            <a:r>
              <a:rPr lang="zh-CN" altLang="en-US" sz="2400" dirty="0" smtClean="0"/>
              <a:t>采购文件。用于征求潜在卖方的建议书。买方拟定的采购文件应便于潜在卖方做出准确、完整的应答，还要便于对卖方应答进行评价</a:t>
            </a:r>
            <a:endParaRPr lang="en-US" altLang="zh-CN" sz="2400" dirty="0" smtClean="0"/>
          </a:p>
          <a:p>
            <a:r>
              <a:rPr lang="zh-CN" altLang="en-US" sz="2400" dirty="0" smtClean="0"/>
              <a:t>合同。与选定的供应商签署正式的采购合同，依据合同来履行双方责权，确保采购顺利完成。</a:t>
            </a:r>
            <a:endParaRPr lang="en-US" altLang="zh-CN" sz="2400" dirty="0" smtClean="0"/>
          </a:p>
          <a:p>
            <a:endParaRPr lang="en-US" altLang="zh-CN" sz="2400"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小结</a:t>
            </a:r>
            <a:endParaRPr lang="zh-CN" altLang="en-US" dirty="0"/>
          </a:p>
        </p:txBody>
      </p:sp>
      <p:pic>
        <p:nvPicPr>
          <p:cNvPr id="4" name="内容占位符 3"/>
          <p:cNvPicPr>
            <a:picLocks noChangeAspect="1"/>
          </p:cNvPicPr>
          <p:nvPr/>
        </p:nvPicPr>
        <p:blipFill>
          <a:blip r:embed="rId1">
            <a:extLst>
              <a:ext uri="{28A0092B-C50C-407E-A947-70E740481C1C}">
                <a14:useLocalDpi xmlns:a14="http://schemas.microsoft.com/office/drawing/2010/main" val="0"/>
              </a:ext>
            </a:extLst>
          </a:blip>
          <a:stretch>
            <a:fillRect/>
          </a:stretch>
        </p:blipFill>
        <p:spPr bwMode="auto">
          <a:xfrm>
            <a:off x="1153795" y="1635760"/>
            <a:ext cx="9884410" cy="394589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试练、作业</a:t>
            </a:r>
            <a:endParaRPr lang="zh-CN" altLang="en-US" dirty="0"/>
          </a:p>
        </p:txBody>
      </p:sp>
      <p:sp>
        <p:nvSpPr>
          <p:cNvPr id="3" name="内容占位符 2"/>
          <p:cNvSpPr>
            <a:spLocks noGrp="1"/>
          </p:cNvSpPr>
          <p:nvPr>
            <p:ph idx="1"/>
          </p:nvPr>
        </p:nvSpPr>
        <p:spPr/>
        <p:txBody>
          <a:bodyPr/>
          <a:lstStyle/>
          <a:p>
            <a:r>
              <a:rPr lang="zh-CN" altLang="en-US" sz="2600" dirty="0"/>
              <a:t>小组讨论完成：</a:t>
            </a:r>
            <a:endParaRPr lang="en-US" altLang="zh-CN" sz="2600" dirty="0"/>
          </a:p>
          <a:p>
            <a:pPr lvl="2"/>
            <a:r>
              <a:rPr lang="zh-CN" altLang="en-US" sz="2200" dirty="0">
                <a:solidFill>
                  <a:srgbClr val="FF0000"/>
                </a:solidFill>
              </a:rPr>
              <a:t>编写大学生电子商务网站的自制外购分析和采购文件（注意说明采购什么、采购多少、如何采购、何时采购，以对供应商的要求等），</a:t>
            </a:r>
            <a:r>
              <a:rPr lang="zh-CN" altLang="en-US" sz="2200" dirty="0" smtClean="0">
                <a:solidFill>
                  <a:srgbClr val="FF0000"/>
                </a:solidFill>
              </a:rPr>
              <a:t>课上选几个小组分享</a:t>
            </a:r>
            <a:endParaRPr lang="en-US" altLang="zh-CN" sz="2200" dirty="0" smtClean="0">
              <a:solidFill>
                <a:srgbClr val="FF0000"/>
              </a:solidFill>
            </a:endParaRPr>
          </a:p>
          <a:p>
            <a:pPr lvl="2"/>
            <a:r>
              <a:rPr lang="zh-CN" altLang="en-US" sz="2400" b="1" dirty="0" smtClean="0">
                <a:solidFill>
                  <a:srgbClr val="FF0000"/>
                </a:solidFill>
              </a:rPr>
              <a:t>课后小组</a:t>
            </a:r>
            <a:r>
              <a:rPr lang="zh-CN" altLang="en-US" sz="2400" b="1" smtClean="0">
                <a:solidFill>
                  <a:srgbClr val="FF0000"/>
                </a:solidFill>
              </a:rPr>
              <a:t>共同</a:t>
            </a:r>
            <a:r>
              <a:rPr lang="zh-CN" altLang="en-US" sz="2400" b="1" smtClean="0">
                <a:solidFill>
                  <a:srgbClr val="FF0000"/>
                </a:solidFill>
                <a:sym typeface="Wingdings" panose="05000000000000000000" pitchFamily="2" charset="2"/>
              </a:rPr>
              <a:t>完成大学生</a:t>
            </a:r>
            <a:r>
              <a:rPr lang="zh-CN" altLang="en-US" sz="2400" b="1" dirty="0">
                <a:solidFill>
                  <a:srgbClr val="FF0000"/>
                </a:solidFill>
                <a:sym typeface="Wingdings" panose="05000000000000000000" pitchFamily="2" charset="2"/>
              </a:rPr>
              <a:t>电子商务项目的规划采购工作，形成</a:t>
            </a:r>
            <a:r>
              <a:rPr lang="en-US" altLang="zh-CN" sz="2400" b="1" dirty="0">
                <a:solidFill>
                  <a:srgbClr val="FF0000"/>
                </a:solidFill>
                <a:sym typeface="Wingdings" panose="05000000000000000000" pitchFamily="2" charset="2"/>
              </a:rPr>
              <a:t>《</a:t>
            </a:r>
            <a:r>
              <a:rPr lang="zh-CN" altLang="en-US" sz="2400" b="1" dirty="0">
                <a:solidFill>
                  <a:srgbClr val="FF0000"/>
                </a:solidFill>
                <a:sym typeface="Wingdings" panose="05000000000000000000" pitchFamily="2" charset="2"/>
              </a:rPr>
              <a:t>自制</a:t>
            </a:r>
            <a:r>
              <a:rPr lang="en-US" altLang="zh-CN" sz="2400" b="1" dirty="0">
                <a:solidFill>
                  <a:srgbClr val="FF0000"/>
                </a:solidFill>
                <a:sym typeface="Wingdings" panose="05000000000000000000" pitchFamily="2" charset="2"/>
              </a:rPr>
              <a:t>/</a:t>
            </a:r>
            <a:r>
              <a:rPr lang="zh-CN" altLang="en-US" sz="2400" b="1" dirty="0">
                <a:solidFill>
                  <a:srgbClr val="FF0000"/>
                </a:solidFill>
                <a:sym typeface="Wingdings" panose="05000000000000000000" pitchFamily="2" charset="2"/>
              </a:rPr>
              <a:t>外购决策</a:t>
            </a:r>
            <a:r>
              <a:rPr lang="en-US" altLang="zh-CN" sz="2400" b="1" dirty="0">
                <a:solidFill>
                  <a:srgbClr val="FF0000"/>
                </a:solidFill>
                <a:sym typeface="Wingdings" panose="05000000000000000000" pitchFamily="2" charset="2"/>
              </a:rPr>
              <a:t>》</a:t>
            </a:r>
            <a:r>
              <a:rPr lang="zh-CN" altLang="en-US" sz="2400" b="1" dirty="0">
                <a:solidFill>
                  <a:srgbClr val="FF0000"/>
                </a:solidFill>
                <a:sym typeface="Wingdings" panose="05000000000000000000" pitchFamily="2" charset="2"/>
              </a:rPr>
              <a:t>、</a:t>
            </a:r>
            <a:r>
              <a:rPr lang="en-US" altLang="zh-CN" sz="2400" b="1" dirty="0">
                <a:solidFill>
                  <a:srgbClr val="FF0000"/>
                </a:solidFill>
                <a:sym typeface="Wingdings" panose="05000000000000000000" pitchFamily="2" charset="2"/>
              </a:rPr>
              <a:t>《</a:t>
            </a:r>
            <a:r>
              <a:rPr lang="zh-CN" altLang="en-US" sz="2400" b="1" dirty="0">
                <a:solidFill>
                  <a:srgbClr val="FF0000"/>
                </a:solidFill>
                <a:sym typeface="Wingdings" panose="05000000000000000000" pitchFamily="2" charset="2"/>
              </a:rPr>
              <a:t>采购文件</a:t>
            </a:r>
            <a:r>
              <a:rPr lang="en-US" altLang="zh-CN" sz="2400" b="1" dirty="0">
                <a:solidFill>
                  <a:srgbClr val="FF0000"/>
                </a:solidFill>
                <a:sym typeface="Wingdings" panose="05000000000000000000" pitchFamily="2" charset="2"/>
              </a:rPr>
              <a:t>》</a:t>
            </a:r>
            <a:r>
              <a:rPr lang="zh-CN" altLang="en-US" sz="2400" b="1" dirty="0">
                <a:solidFill>
                  <a:srgbClr val="FF0000"/>
                </a:solidFill>
                <a:sym typeface="Wingdings" panose="05000000000000000000" pitchFamily="2" charset="2"/>
              </a:rPr>
              <a:t>。</a:t>
            </a:r>
            <a:r>
              <a:rPr lang="zh-CN" altLang="en-US" sz="2400" b="1" dirty="0">
                <a:solidFill>
                  <a:srgbClr val="FF0000"/>
                </a:solidFill>
              </a:rPr>
              <a:t>成果保留，</a:t>
            </a:r>
            <a:r>
              <a:rPr lang="zh-CN" altLang="en-US" sz="2400" b="1" dirty="0" smtClean="0">
                <a:solidFill>
                  <a:srgbClr val="FF0000"/>
                </a:solidFill>
              </a:rPr>
              <a:t>后续的所有练习依此扩展</a:t>
            </a:r>
            <a:endParaRPr lang="zh-CN" altLang="en-US" sz="2400" b="1" dirty="0" smtClean="0">
              <a:solidFill>
                <a:srgbClr val="FF0000"/>
              </a:solidFill>
            </a:endParaRPr>
          </a:p>
          <a:p>
            <a:endParaRPr lang="zh-CN" altLang="en-US" sz="2200"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5" name="WordArt 5"/>
          <p:cNvSpPr>
            <a:spLocks noChangeArrowheads="1" noChangeShapeType="1" noTextEdit="1"/>
          </p:cNvSpPr>
          <p:nvPr/>
        </p:nvSpPr>
        <p:spPr bwMode="gray">
          <a:xfrm>
            <a:off x="4648200" y="3352800"/>
            <a:ext cx="4419600" cy="609600"/>
          </a:xfrm>
          <a:prstGeom prst="rect">
            <a:avLst/>
          </a:prstGeom>
        </p:spPr>
        <p:txBody>
          <a:bodyPr wrap="none" fromWordArt="1">
            <a:prstTxWarp prst="textDeflate">
              <a:avLst>
                <a:gd name="adj" fmla="val 0"/>
              </a:avLst>
            </a:prstTxWarp>
          </a:bodyPr>
          <a:lstStyle/>
          <a:p>
            <a:pPr algn="ctr"/>
            <a:r>
              <a:rPr lang="en-US" altLang="zh-CN" sz="3600" b="1" kern="10">
                <a:ln w="19050">
                  <a:solidFill>
                    <a:schemeClr val="bg1"/>
                  </a:solidFill>
                  <a:round/>
                </a:ln>
                <a:gradFill rotWithShape="1">
                  <a:gsLst>
                    <a:gs pos="0">
                      <a:schemeClr val="tx1"/>
                    </a:gs>
                    <a:gs pos="100000">
                      <a:schemeClr val="hlink"/>
                    </a:gs>
                  </a:gsLst>
                  <a:lin ang="0" scaled="1"/>
                </a:gradFill>
                <a:effectLst>
                  <a:outerShdw dist="63500" dir="2212194" algn="ctr" rotWithShape="0">
                    <a:srgbClr val="868686">
                      <a:alpha val="50000"/>
                    </a:srgbClr>
                  </a:outerShdw>
                </a:effectLst>
                <a:latin typeface="Arial" panose="020B0604020202020204"/>
                <a:cs typeface="Arial" panose="020B0604020202020204"/>
              </a:rPr>
              <a:t>Thank You !</a:t>
            </a:r>
            <a:endParaRPr lang="zh-CN" altLang="en-US" sz="3600" b="1" kern="10">
              <a:ln w="19050">
                <a:solidFill>
                  <a:schemeClr val="bg1"/>
                </a:solidFill>
                <a:round/>
              </a:ln>
              <a:gradFill rotWithShape="1">
                <a:gsLst>
                  <a:gs pos="0">
                    <a:schemeClr val="tx1"/>
                  </a:gs>
                  <a:gs pos="100000">
                    <a:schemeClr val="hlink"/>
                  </a:gs>
                </a:gsLst>
                <a:lin ang="0" scaled="1"/>
              </a:gradFill>
              <a:effectLst>
                <a:outerShdw dist="63500" dir="2212194" algn="ctr" rotWithShape="0">
                  <a:srgbClr val="868686">
                    <a:alpha val="50000"/>
                  </a:srgbClr>
                </a:outerShdw>
              </a:effectLst>
              <a:latin typeface="Arial" panose="020B0604020202020204"/>
              <a:cs typeface="Arial" panose="020B0604020202020204"/>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87045"/>
                                        </p:tgtEl>
                                        <p:attrNameLst>
                                          <p:attrName>style.visibility</p:attrName>
                                        </p:attrNameLst>
                                      </p:cBhvr>
                                      <p:to>
                                        <p:strVal val="visible"/>
                                      </p:to>
                                    </p:set>
                                    <p:anim calcmode="lin" valueType="num">
                                      <p:cBhvr>
                                        <p:cTn id="7" dur="500" fill="hold"/>
                                        <p:tgtEl>
                                          <p:spTgt spid="87045"/>
                                        </p:tgtEl>
                                        <p:attrNameLst>
                                          <p:attrName>ppt_w</p:attrName>
                                        </p:attrNameLst>
                                      </p:cBhvr>
                                      <p:tavLst>
                                        <p:tav tm="0">
                                          <p:val>
                                            <p:fltVal val="0"/>
                                          </p:val>
                                        </p:tav>
                                        <p:tav tm="100000">
                                          <p:val>
                                            <p:strVal val="#ppt_w"/>
                                          </p:val>
                                        </p:tav>
                                      </p:tavLst>
                                    </p:anim>
                                    <p:anim calcmode="lin" valueType="num">
                                      <p:cBhvr>
                                        <p:cTn id="8" dur="500" fill="hold"/>
                                        <p:tgtEl>
                                          <p:spTgt spid="87045"/>
                                        </p:tgtEl>
                                        <p:attrNameLst>
                                          <p:attrName>ppt_h</p:attrName>
                                        </p:attrNameLst>
                                      </p:cBhvr>
                                      <p:tavLst>
                                        <p:tav tm="0">
                                          <p:val>
                                            <p:fltVal val="0"/>
                                          </p:val>
                                        </p:tav>
                                        <p:tav tm="100000">
                                          <p:val>
                                            <p:strVal val="#ppt_h"/>
                                          </p:val>
                                        </p:tav>
                                      </p:tavLst>
                                    </p:anim>
                                    <p:animEffect transition="in" filter="fade">
                                      <p:cBhvr>
                                        <p:cTn id="9" dur="500"/>
                                        <p:tgtEl>
                                          <p:spTgt spid="870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04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上节回顾</a:t>
            </a:r>
            <a:endParaRPr lang="zh-CN" altLang="en-US" dirty="0"/>
          </a:p>
        </p:txBody>
      </p:sp>
      <p:sp>
        <p:nvSpPr>
          <p:cNvPr id="3" name="内容占位符 2"/>
          <p:cNvSpPr>
            <a:spLocks noGrp="1"/>
          </p:cNvSpPr>
          <p:nvPr>
            <p:ph idx="1"/>
          </p:nvPr>
        </p:nvSpPr>
        <p:spPr/>
        <p:txBody>
          <a:bodyPr/>
          <a:lstStyle/>
          <a:p>
            <a:r>
              <a:rPr lang="zh-CN" altLang="en-US" sz="2400" dirty="0"/>
              <a:t>项目经理大多数时间（</a:t>
            </a:r>
            <a:r>
              <a:rPr lang="en-US" altLang="zh-CN" sz="2400" dirty="0"/>
              <a:t>75%</a:t>
            </a:r>
            <a:r>
              <a:rPr lang="zh-CN" altLang="en-US" sz="2400" dirty="0"/>
              <a:t>以上）都用在与团队成员和其他干系人的沟通上，无论这些成员和干系人是来自组织内部还是组织外部</a:t>
            </a:r>
            <a:endParaRPr lang="en-US" altLang="zh-CN" sz="2400" dirty="0"/>
          </a:p>
          <a:p>
            <a:r>
              <a:rPr lang="zh-CN" altLang="en-US" sz="2400" dirty="0"/>
              <a:t>有效的沟通能把具有不同文化和组织背景、不同技能水平以及对项目执行或结果有不同观点的利益的干系人联系起来</a:t>
            </a:r>
            <a:endParaRPr lang="en-US" altLang="zh-CN" sz="2400" dirty="0"/>
          </a:p>
          <a:p>
            <a:r>
              <a:rPr lang="zh-CN" altLang="en-US" sz="2400" dirty="0"/>
              <a:t>沟通规划不当，将会导致信息传递延误、向错误的受众传递敏感信息或与某些干系人沟通不足等问题</a:t>
            </a:r>
            <a:endParaRPr lang="en-US" altLang="zh-CN" sz="2400" dirty="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890349" y="1758818"/>
            <a:ext cx="8382727" cy="3773751"/>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圆角矩形 4"/>
          <p:cNvSpPr/>
          <p:nvPr/>
        </p:nvSpPr>
        <p:spPr>
          <a:xfrm>
            <a:off x="5258733" y="3184070"/>
            <a:ext cx="1526751" cy="1028701"/>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参考项目管理的十大知识领域完成规划</a:t>
            </a:r>
            <a:endParaRPr lang="zh-CN" altLang="en-US" dirty="0"/>
          </a:p>
        </p:txBody>
      </p:sp>
      <p:graphicFrame>
        <p:nvGraphicFramePr>
          <p:cNvPr id="7" name="图示 6"/>
          <p:cNvGraphicFramePr/>
          <p:nvPr/>
        </p:nvGraphicFramePr>
        <p:xfrm>
          <a:off x="1524000" y="1567552"/>
          <a:ext cx="9143999" cy="3247427"/>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grpSp>
        <p:nvGrpSpPr>
          <p:cNvPr id="8" name="组合 7"/>
          <p:cNvGrpSpPr/>
          <p:nvPr/>
        </p:nvGrpSpPr>
        <p:grpSpPr>
          <a:xfrm>
            <a:off x="2556385" y="4564262"/>
            <a:ext cx="7046268" cy="1302961"/>
            <a:chOff x="1032385" y="5046227"/>
            <a:chExt cx="7046268" cy="1302961"/>
          </a:xfrm>
        </p:grpSpPr>
        <p:sp>
          <p:nvSpPr>
            <p:cNvPr id="9" name="右大括号 8"/>
            <p:cNvSpPr/>
            <p:nvPr/>
          </p:nvSpPr>
          <p:spPr>
            <a:xfrm rot="5400000">
              <a:off x="4257636" y="1820976"/>
              <a:ext cx="595766" cy="7046268"/>
            </a:xfrm>
            <a:prstGeom prst="rightBrace">
              <a:avLst/>
            </a:pr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 name="圆角矩形 4"/>
            <p:cNvSpPr/>
            <p:nvPr/>
          </p:nvSpPr>
          <p:spPr bwMode="auto">
            <a:xfrm>
              <a:off x="3961535" y="5810872"/>
              <a:ext cx="1225849" cy="538316"/>
            </a:xfrm>
            <a:prstGeom prst="roundRect">
              <a:avLst/>
            </a:prstGeom>
            <a:ln>
              <a:headEnd type="none" w="med" len="med"/>
              <a:tailEnd type="none" w="med" len="med"/>
            </a:ln>
          </p:spPr>
          <p:style>
            <a:lnRef idx="3">
              <a:schemeClr val="lt1"/>
            </a:lnRef>
            <a:fillRef idx="1">
              <a:schemeClr val="accent1"/>
            </a:fillRef>
            <a:effectRef idx="1">
              <a:schemeClr val="accent1"/>
            </a:effectRef>
            <a:fontRef idx="minor">
              <a:schemeClr val="lt1"/>
            </a:fontRef>
          </p:style>
          <p:txBody>
            <a:bodyPr vert="horz" wrap="none" lIns="90000" tIns="46800" rIns="90000" bIns="4680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整合</a:t>
              </a:r>
              <a:endParaRPr kumimoji="0" lang="zh-CN" altLang="en-US" sz="20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p:txBody>
        </p:sp>
      </p:gr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十大知识领域在规划阶段的规律和关联性</a:t>
            </a:r>
            <a:endParaRPr lang="zh-CN" altLang="en-US" dirty="0"/>
          </a:p>
        </p:txBody>
      </p:sp>
      <p:sp>
        <p:nvSpPr>
          <p:cNvPr id="6" name="矩形 5"/>
          <p:cNvSpPr/>
          <p:nvPr/>
        </p:nvSpPr>
        <p:spPr>
          <a:xfrm>
            <a:off x="1676399" y="3581400"/>
            <a:ext cx="1348155"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b="1" dirty="0">
                <a:solidFill>
                  <a:schemeClr val="tx1"/>
                </a:solidFill>
                <a:latin typeface="微软雅黑" panose="020B0503020204020204" pitchFamily="34" charset="-122"/>
                <a:ea typeface="微软雅黑" panose="020B0503020204020204" pitchFamily="34" charset="-122"/>
              </a:rPr>
              <a:t>做什么</a:t>
            </a:r>
            <a:br>
              <a:rPr lang="en-US" altLang="zh-CN" sz="1800" b="1" dirty="0">
                <a:solidFill>
                  <a:schemeClr val="tx1"/>
                </a:solidFill>
                <a:latin typeface="微软雅黑" panose="020B0503020204020204" pitchFamily="34" charset="-122"/>
                <a:ea typeface="微软雅黑" panose="020B0503020204020204" pitchFamily="34" charset="-122"/>
              </a:rPr>
            </a:br>
            <a:r>
              <a:rPr lang="zh-CN" altLang="en-US" sz="1800" b="1" dirty="0">
                <a:solidFill>
                  <a:schemeClr val="tx1"/>
                </a:solidFill>
                <a:latin typeface="微软雅黑" panose="020B0503020204020204" pitchFamily="34" charset="-122"/>
                <a:ea typeface="微软雅黑" panose="020B0503020204020204" pitchFamily="34" charset="-122"/>
              </a:rPr>
              <a:t>（范围管理）</a:t>
            </a:r>
            <a:endParaRPr lang="zh-CN" altLang="en-US" sz="1800" b="1" dirty="0">
              <a:solidFill>
                <a:schemeClr val="tx1"/>
              </a:solidFill>
              <a:latin typeface="微软雅黑" panose="020B0503020204020204" pitchFamily="34" charset="-122"/>
              <a:ea typeface="微软雅黑" panose="020B0503020204020204" pitchFamily="34" charset="-122"/>
            </a:endParaRPr>
          </a:p>
        </p:txBody>
      </p:sp>
      <p:sp>
        <p:nvSpPr>
          <p:cNvPr id="7" name="矩形 6"/>
          <p:cNvSpPr/>
          <p:nvPr/>
        </p:nvSpPr>
        <p:spPr>
          <a:xfrm>
            <a:off x="3505200" y="2590800"/>
            <a:ext cx="1600201"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b="1" dirty="0">
                <a:solidFill>
                  <a:schemeClr val="tx1"/>
                </a:solidFill>
                <a:latin typeface="微软雅黑" panose="020B0503020204020204" pitchFamily="34" charset="-122"/>
                <a:ea typeface="微软雅黑" panose="020B0503020204020204" pitchFamily="34" charset="-122"/>
              </a:rPr>
              <a:t>什么时候做？</a:t>
            </a:r>
            <a:br>
              <a:rPr lang="en-US" altLang="zh-CN" sz="1800" b="1" dirty="0">
                <a:solidFill>
                  <a:schemeClr val="tx1"/>
                </a:solidFill>
                <a:latin typeface="微软雅黑" panose="020B0503020204020204" pitchFamily="34" charset="-122"/>
                <a:ea typeface="微软雅黑" panose="020B0503020204020204" pitchFamily="34" charset="-122"/>
              </a:rPr>
            </a:br>
            <a:r>
              <a:rPr lang="zh-CN" altLang="en-US" sz="1800" b="1" dirty="0">
                <a:solidFill>
                  <a:schemeClr val="tx1"/>
                </a:solidFill>
                <a:latin typeface="微软雅黑" panose="020B0503020204020204" pitchFamily="34" charset="-122"/>
                <a:ea typeface="微软雅黑" panose="020B0503020204020204" pitchFamily="34" charset="-122"/>
              </a:rPr>
              <a:t>（时间管理）</a:t>
            </a:r>
            <a:endParaRPr lang="zh-CN" altLang="en-US" sz="1800" b="1" dirty="0">
              <a:solidFill>
                <a:schemeClr val="tx1"/>
              </a:solidFill>
              <a:latin typeface="微软雅黑" panose="020B0503020204020204" pitchFamily="34" charset="-122"/>
              <a:ea typeface="微软雅黑" panose="020B0503020204020204" pitchFamily="34" charset="-122"/>
            </a:endParaRPr>
          </a:p>
        </p:txBody>
      </p:sp>
      <p:sp>
        <p:nvSpPr>
          <p:cNvPr id="8" name="矩形 7"/>
          <p:cNvSpPr/>
          <p:nvPr/>
        </p:nvSpPr>
        <p:spPr>
          <a:xfrm>
            <a:off x="3505200" y="3581399"/>
            <a:ext cx="1600201"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b="1" dirty="0" smtClean="0">
                <a:solidFill>
                  <a:schemeClr val="tx1"/>
                </a:solidFill>
                <a:latin typeface="微软雅黑" panose="020B0503020204020204" pitchFamily="34" charset="-122"/>
                <a:ea typeface="微软雅黑" panose="020B0503020204020204" pitchFamily="34" charset="-122"/>
              </a:rPr>
              <a:t>以什么代价做？</a:t>
            </a:r>
            <a:br>
              <a:rPr lang="en-US" altLang="zh-CN" sz="1800" b="1" dirty="0" smtClean="0">
                <a:solidFill>
                  <a:schemeClr val="tx1"/>
                </a:solidFill>
                <a:latin typeface="微软雅黑" panose="020B0503020204020204" pitchFamily="34" charset="-122"/>
                <a:ea typeface="微软雅黑" panose="020B0503020204020204" pitchFamily="34" charset="-122"/>
              </a:rPr>
            </a:br>
            <a:r>
              <a:rPr lang="zh-CN" altLang="en-US" sz="1800" b="1" dirty="0" smtClean="0">
                <a:solidFill>
                  <a:schemeClr val="tx1"/>
                </a:solidFill>
                <a:latin typeface="微软雅黑" panose="020B0503020204020204" pitchFamily="34" charset="-122"/>
                <a:ea typeface="微软雅黑" panose="020B0503020204020204" pitchFamily="34" charset="-122"/>
              </a:rPr>
              <a:t>（成本管理）</a:t>
            </a:r>
            <a:endParaRPr lang="zh-CN" altLang="en-US" sz="1800" b="1" dirty="0">
              <a:solidFill>
                <a:schemeClr val="tx1"/>
              </a:solidFill>
              <a:latin typeface="微软雅黑" panose="020B0503020204020204" pitchFamily="34" charset="-122"/>
              <a:ea typeface="微软雅黑" panose="020B0503020204020204" pitchFamily="34" charset="-122"/>
            </a:endParaRPr>
          </a:p>
        </p:txBody>
      </p:sp>
      <p:sp>
        <p:nvSpPr>
          <p:cNvPr id="9" name="矩形 8"/>
          <p:cNvSpPr/>
          <p:nvPr/>
        </p:nvSpPr>
        <p:spPr>
          <a:xfrm>
            <a:off x="3505200" y="4495800"/>
            <a:ext cx="1676401"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b="1" dirty="0">
                <a:solidFill>
                  <a:schemeClr val="tx1"/>
                </a:solidFill>
                <a:latin typeface="微软雅黑" panose="020B0503020204020204" pitchFamily="34" charset="-122"/>
                <a:ea typeface="微软雅黑" panose="020B0503020204020204" pitchFamily="34" charset="-122"/>
              </a:rPr>
              <a:t>按什么要求做？</a:t>
            </a:r>
            <a:br>
              <a:rPr lang="en-US" altLang="zh-CN" sz="1800" b="1" dirty="0">
                <a:solidFill>
                  <a:schemeClr val="tx1"/>
                </a:solidFill>
                <a:latin typeface="微软雅黑" panose="020B0503020204020204" pitchFamily="34" charset="-122"/>
                <a:ea typeface="微软雅黑" panose="020B0503020204020204" pitchFamily="34" charset="-122"/>
              </a:rPr>
            </a:br>
            <a:r>
              <a:rPr lang="zh-CN" altLang="en-US" sz="1800" b="1" dirty="0">
                <a:solidFill>
                  <a:schemeClr val="tx1"/>
                </a:solidFill>
                <a:latin typeface="微软雅黑" panose="020B0503020204020204" pitchFamily="34" charset="-122"/>
                <a:ea typeface="微软雅黑" panose="020B0503020204020204" pitchFamily="34" charset="-122"/>
              </a:rPr>
              <a:t>（质量管理）</a:t>
            </a:r>
            <a:endParaRPr lang="zh-CN" altLang="en-US" sz="1800" b="1" dirty="0">
              <a:solidFill>
                <a:schemeClr val="tx1"/>
              </a:solidFill>
              <a:latin typeface="微软雅黑" panose="020B0503020204020204" pitchFamily="34" charset="-122"/>
              <a:ea typeface="微软雅黑" panose="020B0503020204020204" pitchFamily="34" charset="-122"/>
            </a:endParaRPr>
          </a:p>
        </p:txBody>
      </p:sp>
      <p:sp>
        <p:nvSpPr>
          <p:cNvPr id="10" name="流程图: 决策 9"/>
          <p:cNvSpPr/>
          <p:nvPr/>
        </p:nvSpPr>
        <p:spPr>
          <a:xfrm>
            <a:off x="5632939" y="2438401"/>
            <a:ext cx="996461" cy="2895599"/>
          </a:xfrm>
          <a:prstGeom prst="flowChartDecision">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b="1" dirty="0">
                <a:solidFill>
                  <a:schemeClr val="tx1"/>
                </a:solidFill>
                <a:latin typeface="微软雅黑" panose="020B0503020204020204" pitchFamily="34" charset="-122"/>
                <a:ea typeface="微软雅黑" panose="020B0503020204020204" pitchFamily="34" charset="-122"/>
              </a:rPr>
              <a:t>需要什么</a:t>
            </a:r>
            <a:br>
              <a:rPr lang="en-US" altLang="zh-CN" sz="1800" b="1" dirty="0">
                <a:solidFill>
                  <a:schemeClr val="tx1"/>
                </a:solidFill>
                <a:latin typeface="微软雅黑" panose="020B0503020204020204" pitchFamily="34" charset="-122"/>
                <a:ea typeface="微软雅黑" panose="020B0503020204020204" pitchFamily="34" charset="-122"/>
              </a:rPr>
            </a:br>
            <a:r>
              <a:rPr lang="zh-CN" altLang="en-US" sz="1800" b="1" dirty="0">
                <a:solidFill>
                  <a:schemeClr val="tx1"/>
                </a:solidFill>
                <a:latin typeface="微软雅黑" panose="020B0503020204020204" pitchFamily="34" charset="-122"/>
                <a:ea typeface="微软雅黑" panose="020B0503020204020204" pitchFamily="34" charset="-122"/>
              </a:rPr>
              <a:t>人力资源</a:t>
            </a:r>
            <a:endParaRPr lang="zh-CN" altLang="en-US" sz="1800" b="1" dirty="0">
              <a:solidFill>
                <a:schemeClr val="tx1"/>
              </a:solidFill>
              <a:latin typeface="微软雅黑" panose="020B0503020204020204" pitchFamily="34" charset="-122"/>
              <a:ea typeface="微软雅黑" panose="020B0503020204020204" pitchFamily="34" charset="-122"/>
            </a:endParaRPr>
          </a:p>
        </p:txBody>
      </p:sp>
      <p:sp>
        <p:nvSpPr>
          <p:cNvPr id="12" name="矩形 11"/>
          <p:cNvSpPr/>
          <p:nvPr/>
        </p:nvSpPr>
        <p:spPr>
          <a:xfrm>
            <a:off x="7162799" y="2590799"/>
            <a:ext cx="1676401" cy="60960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b="1" dirty="0">
                <a:solidFill>
                  <a:schemeClr val="tx1"/>
                </a:solidFill>
                <a:latin typeface="微软雅黑" panose="020B0503020204020204" pitchFamily="34" charset="-122"/>
                <a:ea typeface="微软雅黑" panose="020B0503020204020204" pitchFamily="34" charset="-122"/>
              </a:rPr>
              <a:t>内部</a:t>
            </a:r>
            <a:br>
              <a:rPr lang="en-US" altLang="zh-CN" sz="1800" b="1" dirty="0">
                <a:solidFill>
                  <a:schemeClr val="tx1"/>
                </a:solidFill>
                <a:latin typeface="微软雅黑" panose="020B0503020204020204" pitchFamily="34" charset="-122"/>
                <a:ea typeface="微软雅黑" panose="020B0503020204020204" pitchFamily="34" charset="-122"/>
              </a:rPr>
            </a:br>
            <a:r>
              <a:rPr lang="en-US" altLang="zh-CN" sz="1800" b="1" dirty="0">
                <a:solidFill>
                  <a:schemeClr val="tx1"/>
                </a:solidFill>
                <a:latin typeface="微软雅黑" panose="020B0503020204020204" pitchFamily="34" charset="-122"/>
                <a:ea typeface="微软雅黑" panose="020B0503020204020204" pitchFamily="34" charset="-122"/>
              </a:rPr>
              <a:t>(</a:t>
            </a:r>
            <a:r>
              <a:rPr lang="zh-CN" altLang="en-US" sz="1800" b="1" dirty="0">
                <a:solidFill>
                  <a:schemeClr val="tx1"/>
                </a:solidFill>
                <a:latin typeface="微软雅黑" panose="020B0503020204020204" pitchFamily="34" charset="-122"/>
                <a:ea typeface="微软雅黑" panose="020B0503020204020204" pitchFamily="34" charset="-122"/>
              </a:rPr>
              <a:t>人力资源管理</a:t>
            </a:r>
            <a:r>
              <a:rPr lang="en-US" altLang="zh-CN" sz="1800" b="1" dirty="0">
                <a:solidFill>
                  <a:schemeClr val="tx1"/>
                </a:solidFill>
                <a:latin typeface="微软雅黑" panose="020B0503020204020204" pitchFamily="34" charset="-122"/>
                <a:ea typeface="微软雅黑" panose="020B0503020204020204" pitchFamily="34" charset="-122"/>
              </a:rPr>
              <a:t>)</a:t>
            </a:r>
            <a:endParaRPr lang="zh-CN" altLang="en-US" sz="1800" b="1" dirty="0">
              <a:solidFill>
                <a:schemeClr val="tx1"/>
              </a:solidFill>
              <a:latin typeface="微软雅黑" panose="020B0503020204020204" pitchFamily="34" charset="-122"/>
              <a:ea typeface="微软雅黑" panose="020B0503020204020204" pitchFamily="34" charset="-122"/>
            </a:endParaRPr>
          </a:p>
        </p:txBody>
      </p:sp>
      <p:sp>
        <p:nvSpPr>
          <p:cNvPr id="13" name="矩形 12"/>
          <p:cNvSpPr/>
          <p:nvPr/>
        </p:nvSpPr>
        <p:spPr>
          <a:xfrm>
            <a:off x="7162799" y="4495800"/>
            <a:ext cx="1676401" cy="60960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b="1" dirty="0">
                <a:solidFill>
                  <a:srgbClr val="FF0000"/>
                </a:solidFill>
                <a:latin typeface="微软雅黑" panose="020B0503020204020204" pitchFamily="34" charset="-122"/>
                <a:ea typeface="微软雅黑" panose="020B0503020204020204" pitchFamily="34" charset="-122"/>
              </a:rPr>
              <a:t>外部</a:t>
            </a:r>
            <a:br>
              <a:rPr lang="en-US" altLang="zh-CN" sz="1800" b="1" dirty="0">
                <a:solidFill>
                  <a:srgbClr val="FF0000"/>
                </a:solidFill>
                <a:latin typeface="微软雅黑" panose="020B0503020204020204" pitchFamily="34" charset="-122"/>
                <a:ea typeface="微软雅黑" panose="020B0503020204020204" pitchFamily="34" charset="-122"/>
              </a:rPr>
            </a:br>
            <a:r>
              <a:rPr lang="en-US" altLang="zh-CN" sz="1800" b="1" dirty="0">
                <a:solidFill>
                  <a:srgbClr val="FF0000"/>
                </a:solidFill>
                <a:latin typeface="微软雅黑" panose="020B0503020204020204" pitchFamily="34" charset="-122"/>
                <a:ea typeface="微软雅黑" panose="020B0503020204020204" pitchFamily="34" charset="-122"/>
              </a:rPr>
              <a:t>(</a:t>
            </a:r>
            <a:r>
              <a:rPr lang="zh-CN" altLang="en-US" sz="1800" b="1" dirty="0">
                <a:solidFill>
                  <a:srgbClr val="FF0000"/>
                </a:solidFill>
                <a:latin typeface="微软雅黑" panose="020B0503020204020204" pitchFamily="34" charset="-122"/>
                <a:ea typeface="微软雅黑" panose="020B0503020204020204" pitchFamily="34" charset="-122"/>
              </a:rPr>
              <a:t>采购管理</a:t>
            </a:r>
            <a:r>
              <a:rPr lang="en-US" altLang="zh-CN" sz="1800" b="1" dirty="0">
                <a:solidFill>
                  <a:srgbClr val="FF0000"/>
                </a:solidFill>
                <a:latin typeface="微软雅黑" panose="020B0503020204020204" pitchFamily="34" charset="-122"/>
                <a:ea typeface="微软雅黑" panose="020B0503020204020204" pitchFamily="34" charset="-122"/>
              </a:rPr>
              <a:t>)</a:t>
            </a:r>
            <a:endParaRPr lang="zh-CN" altLang="en-US" sz="1800" b="1" dirty="0">
              <a:solidFill>
                <a:srgbClr val="FF0000"/>
              </a:solidFill>
              <a:latin typeface="微软雅黑" panose="020B0503020204020204" pitchFamily="34" charset="-122"/>
              <a:ea typeface="微软雅黑" panose="020B0503020204020204" pitchFamily="34" charset="-122"/>
            </a:endParaRPr>
          </a:p>
        </p:txBody>
      </p:sp>
      <p:sp>
        <p:nvSpPr>
          <p:cNvPr id="14" name="矩形 13"/>
          <p:cNvSpPr/>
          <p:nvPr/>
        </p:nvSpPr>
        <p:spPr>
          <a:xfrm>
            <a:off x="9220200" y="3428999"/>
            <a:ext cx="1295401" cy="60960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b="1" dirty="0">
                <a:solidFill>
                  <a:schemeClr val="tx1"/>
                </a:solidFill>
                <a:latin typeface="微软雅黑" panose="020B0503020204020204" pitchFamily="34" charset="-122"/>
                <a:ea typeface="微软雅黑" panose="020B0503020204020204" pitchFamily="34" charset="-122"/>
              </a:rPr>
              <a:t>如何沟通？</a:t>
            </a:r>
            <a:br>
              <a:rPr lang="en-US" altLang="zh-CN" sz="1800" b="1" dirty="0">
                <a:solidFill>
                  <a:schemeClr val="tx1"/>
                </a:solidFill>
                <a:latin typeface="微软雅黑" panose="020B0503020204020204" pitchFamily="34" charset="-122"/>
                <a:ea typeface="微软雅黑" panose="020B0503020204020204" pitchFamily="34" charset="-122"/>
              </a:rPr>
            </a:br>
            <a:r>
              <a:rPr lang="en-US" altLang="zh-CN" sz="1800" b="1" dirty="0">
                <a:solidFill>
                  <a:schemeClr val="tx1"/>
                </a:solidFill>
                <a:latin typeface="微软雅黑" panose="020B0503020204020204" pitchFamily="34" charset="-122"/>
                <a:ea typeface="微软雅黑" panose="020B0503020204020204" pitchFamily="34" charset="-122"/>
              </a:rPr>
              <a:t>(</a:t>
            </a:r>
            <a:r>
              <a:rPr lang="zh-CN" altLang="en-US" sz="1800" b="1" dirty="0">
                <a:solidFill>
                  <a:schemeClr val="tx1"/>
                </a:solidFill>
                <a:latin typeface="微软雅黑" panose="020B0503020204020204" pitchFamily="34" charset="-122"/>
                <a:ea typeface="微软雅黑" panose="020B0503020204020204" pitchFamily="34" charset="-122"/>
              </a:rPr>
              <a:t>沟通管理</a:t>
            </a:r>
            <a:r>
              <a:rPr lang="en-US" altLang="zh-CN" sz="1800" b="1" dirty="0">
                <a:solidFill>
                  <a:schemeClr val="tx1"/>
                </a:solidFill>
                <a:latin typeface="微软雅黑" panose="020B0503020204020204" pitchFamily="34" charset="-122"/>
                <a:ea typeface="微软雅黑" panose="020B0503020204020204" pitchFamily="34" charset="-122"/>
              </a:rPr>
              <a:t>)</a:t>
            </a:r>
            <a:endParaRPr lang="zh-CN" altLang="en-US" sz="1800" b="1" dirty="0">
              <a:solidFill>
                <a:schemeClr val="tx1"/>
              </a:solidFill>
              <a:latin typeface="微软雅黑" panose="020B0503020204020204" pitchFamily="34" charset="-122"/>
              <a:ea typeface="微软雅黑" panose="020B0503020204020204" pitchFamily="34" charset="-122"/>
            </a:endParaRPr>
          </a:p>
        </p:txBody>
      </p:sp>
      <p:sp>
        <p:nvSpPr>
          <p:cNvPr id="15" name="矩形 14"/>
          <p:cNvSpPr/>
          <p:nvPr/>
        </p:nvSpPr>
        <p:spPr>
          <a:xfrm>
            <a:off x="1752600" y="1295400"/>
            <a:ext cx="8686800"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b="1" dirty="0" smtClean="0">
                <a:solidFill>
                  <a:schemeClr val="tx1"/>
                </a:solidFill>
                <a:latin typeface="微软雅黑" panose="020B0503020204020204" pitchFamily="34" charset="-122"/>
                <a:ea typeface="微软雅黑" panose="020B0503020204020204" pitchFamily="34" charset="-122"/>
              </a:rPr>
              <a:t>如何实现综合最优？（整合管理）</a:t>
            </a:r>
            <a:endParaRPr lang="zh-CN" altLang="en-US" sz="1800" b="1" dirty="0">
              <a:solidFill>
                <a:schemeClr val="tx1"/>
              </a:solidFill>
              <a:latin typeface="微软雅黑" panose="020B0503020204020204" pitchFamily="34" charset="-122"/>
              <a:ea typeface="微软雅黑" panose="020B0503020204020204" pitchFamily="34" charset="-122"/>
            </a:endParaRPr>
          </a:p>
        </p:txBody>
      </p:sp>
      <p:sp>
        <p:nvSpPr>
          <p:cNvPr id="16" name="矩形 15"/>
          <p:cNvSpPr/>
          <p:nvPr/>
        </p:nvSpPr>
        <p:spPr>
          <a:xfrm>
            <a:off x="1752600" y="5791200"/>
            <a:ext cx="8686800"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b="1" dirty="0">
                <a:solidFill>
                  <a:schemeClr val="tx1"/>
                </a:solidFill>
                <a:latin typeface="微软雅黑" panose="020B0503020204020204" pitchFamily="34" charset="-122"/>
                <a:ea typeface="微软雅黑" panose="020B0503020204020204" pitchFamily="34" charset="-122"/>
              </a:rPr>
              <a:t>有哪些风险？（风险管理）</a:t>
            </a:r>
            <a:endParaRPr lang="zh-CN" altLang="en-US" sz="1800" b="1" dirty="0">
              <a:solidFill>
                <a:schemeClr val="tx1"/>
              </a:solidFill>
              <a:latin typeface="微软雅黑" panose="020B0503020204020204" pitchFamily="34" charset="-122"/>
              <a:ea typeface="微软雅黑" panose="020B0503020204020204" pitchFamily="34" charset="-122"/>
            </a:endParaRPr>
          </a:p>
        </p:txBody>
      </p:sp>
      <p:cxnSp>
        <p:nvCxnSpPr>
          <p:cNvPr id="18" name="肘形连接符 17"/>
          <p:cNvCxnSpPr>
            <a:stCxn id="6" idx="3"/>
            <a:endCxn id="7" idx="1"/>
          </p:cNvCxnSpPr>
          <p:nvPr/>
        </p:nvCxnSpPr>
        <p:spPr>
          <a:xfrm flipV="1">
            <a:off x="3024554" y="2895600"/>
            <a:ext cx="480646" cy="99060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0" name="肘形连接符 19"/>
          <p:cNvCxnSpPr>
            <a:stCxn id="6" idx="3"/>
            <a:endCxn id="8" idx="1"/>
          </p:cNvCxnSpPr>
          <p:nvPr/>
        </p:nvCxnSpPr>
        <p:spPr>
          <a:xfrm flipV="1">
            <a:off x="3024554" y="3886199"/>
            <a:ext cx="480646" cy="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2" name="肘形连接符 21"/>
          <p:cNvCxnSpPr>
            <a:stCxn id="6" idx="3"/>
            <a:endCxn id="9" idx="1"/>
          </p:cNvCxnSpPr>
          <p:nvPr/>
        </p:nvCxnSpPr>
        <p:spPr>
          <a:xfrm>
            <a:off x="3024554" y="3886200"/>
            <a:ext cx="480646" cy="91440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4" name="肘形连接符 23"/>
          <p:cNvCxnSpPr>
            <a:stCxn id="7" idx="3"/>
            <a:endCxn id="10" idx="1"/>
          </p:cNvCxnSpPr>
          <p:nvPr/>
        </p:nvCxnSpPr>
        <p:spPr>
          <a:xfrm>
            <a:off x="5105401" y="2895600"/>
            <a:ext cx="527538" cy="99060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6" name="肘形连接符 25"/>
          <p:cNvCxnSpPr>
            <a:stCxn id="8" idx="3"/>
            <a:endCxn id="10" idx="1"/>
          </p:cNvCxnSpPr>
          <p:nvPr/>
        </p:nvCxnSpPr>
        <p:spPr>
          <a:xfrm>
            <a:off x="5105401" y="3886199"/>
            <a:ext cx="527538" cy="2"/>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0" name="肘形连接符 29"/>
          <p:cNvCxnSpPr>
            <a:stCxn id="9" idx="3"/>
            <a:endCxn id="10" idx="1"/>
          </p:cNvCxnSpPr>
          <p:nvPr/>
        </p:nvCxnSpPr>
        <p:spPr>
          <a:xfrm flipV="1">
            <a:off x="5181601" y="3886201"/>
            <a:ext cx="451338" cy="91439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2" name="肘形连接符 31"/>
          <p:cNvCxnSpPr>
            <a:stCxn id="10" idx="3"/>
            <a:endCxn id="12" idx="1"/>
          </p:cNvCxnSpPr>
          <p:nvPr/>
        </p:nvCxnSpPr>
        <p:spPr>
          <a:xfrm flipV="1">
            <a:off x="6629400" y="2895600"/>
            <a:ext cx="533399" cy="99060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4" name="肘形连接符 33"/>
          <p:cNvCxnSpPr>
            <a:stCxn id="10" idx="3"/>
            <a:endCxn id="13" idx="1"/>
          </p:cNvCxnSpPr>
          <p:nvPr/>
        </p:nvCxnSpPr>
        <p:spPr>
          <a:xfrm>
            <a:off x="6629400" y="3886201"/>
            <a:ext cx="533399" cy="91440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6" name="形状 35"/>
          <p:cNvCxnSpPr>
            <a:stCxn id="12" idx="3"/>
            <a:endCxn id="14" idx="0"/>
          </p:cNvCxnSpPr>
          <p:nvPr/>
        </p:nvCxnSpPr>
        <p:spPr>
          <a:xfrm>
            <a:off x="8839200" y="2895600"/>
            <a:ext cx="1028701" cy="533399"/>
          </a:xfrm>
          <a:prstGeom prst="bentConnector2">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8" name="形状 37"/>
          <p:cNvCxnSpPr>
            <a:stCxn id="13" idx="3"/>
            <a:endCxn id="14" idx="2"/>
          </p:cNvCxnSpPr>
          <p:nvPr/>
        </p:nvCxnSpPr>
        <p:spPr>
          <a:xfrm flipV="1">
            <a:off x="8839200" y="4038600"/>
            <a:ext cx="1028701" cy="762001"/>
          </a:xfrm>
          <a:prstGeom prst="bentConnector2">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0" name="左右箭头 39"/>
          <p:cNvSpPr/>
          <p:nvPr/>
        </p:nvSpPr>
        <p:spPr>
          <a:xfrm rot="5400000">
            <a:off x="4038600" y="2133600"/>
            <a:ext cx="533400" cy="228600"/>
          </a:xfrm>
          <a:prstGeom prst="leftRightArrow">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rgbClr val="FF0000"/>
              </a:solidFill>
            </a:endParaRPr>
          </a:p>
        </p:txBody>
      </p:sp>
      <p:sp>
        <p:nvSpPr>
          <p:cNvPr id="42" name="左右箭头 41"/>
          <p:cNvSpPr/>
          <p:nvPr/>
        </p:nvSpPr>
        <p:spPr>
          <a:xfrm rot="5400000">
            <a:off x="2057400" y="2133600"/>
            <a:ext cx="533400" cy="228600"/>
          </a:xfrm>
          <a:prstGeom prst="leftRightArrow">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rgbClr val="FF0000"/>
              </a:solidFill>
            </a:endParaRPr>
          </a:p>
        </p:txBody>
      </p:sp>
      <p:sp>
        <p:nvSpPr>
          <p:cNvPr id="43" name="左右箭头 42"/>
          <p:cNvSpPr/>
          <p:nvPr/>
        </p:nvSpPr>
        <p:spPr>
          <a:xfrm rot="5400000">
            <a:off x="7772400" y="2133600"/>
            <a:ext cx="533400" cy="228600"/>
          </a:xfrm>
          <a:prstGeom prst="leftRightArrow">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rgbClr val="FF0000"/>
              </a:solidFill>
            </a:endParaRPr>
          </a:p>
        </p:txBody>
      </p:sp>
      <p:sp>
        <p:nvSpPr>
          <p:cNvPr id="44" name="左右箭头 43"/>
          <p:cNvSpPr/>
          <p:nvPr/>
        </p:nvSpPr>
        <p:spPr>
          <a:xfrm rot="5400000">
            <a:off x="9677400" y="2133600"/>
            <a:ext cx="533400" cy="228600"/>
          </a:xfrm>
          <a:prstGeom prst="leftRightArrow">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rgbClr val="FF0000"/>
              </a:solidFill>
            </a:endParaRPr>
          </a:p>
        </p:txBody>
      </p:sp>
      <p:sp>
        <p:nvSpPr>
          <p:cNvPr id="45" name="左右箭头 44"/>
          <p:cNvSpPr/>
          <p:nvPr/>
        </p:nvSpPr>
        <p:spPr>
          <a:xfrm rot="5400000">
            <a:off x="4114800" y="5334000"/>
            <a:ext cx="533400" cy="228600"/>
          </a:xfrm>
          <a:prstGeom prst="leftRightArrow">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rgbClr val="FF0000"/>
              </a:solidFill>
            </a:endParaRPr>
          </a:p>
        </p:txBody>
      </p:sp>
      <p:sp>
        <p:nvSpPr>
          <p:cNvPr id="46" name="左右箭头 45"/>
          <p:cNvSpPr/>
          <p:nvPr/>
        </p:nvSpPr>
        <p:spPr>
          <a:xfrm rot="5400000">
            <a:off x="2133600" y="5334000"/>
            <a:ext cx="533400" cy="228600"/>
          </a:xfrm>
          <a:prstGeom prst="leftRightArrow">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rgbClr val="FF0000"/>
              </a:solidFill>
            </a:endParaRPr>
          </a:p>
        </p:txBody>
      </p:sp>
      <p:sp>
        <p:nvSpPr>
          <p:cNvPr id="47" name="左右箭头 46"/>
          <p:cNvSpPr/>
          <p:nvPr/>
        </p:nvSpPr>
        <p:spPr>
          <a:xfrm rot="5400000">
            <a:off x="7848600" y="5334000"/>
            <a:ext cx="533400" cy="228600"/>
          </a:xfrm>
          <a:prstGeom prst="leftRightArrow">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rgbClr val="FF0000"/>
              </a:solidFill>
            </a:endParaRPr>
          </a:p>
        </p:txBody>
      </p:sp>
      <p:sp>
        <p:nvSpPr>
          <p:cNvPr id="48" name="左右箭头 47"/>
          <p:cNvSpPr/>
          <p:nvPr/>
        </p:nvSpPr>
        <p:spPr>
          <a:xfrm rot="5400000">
            <a:off x="9753600" y="5334000"/>
            <a:ext cx="533400" cy="228600"/>
          </a:xfrm>
          <a:prstGeom prst="leftRightArrow">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rgbClr val="FF0000"/>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规划采购</a:t>
            </a:r>
            <a:endParaRPr lang="zh-CN" altLang="en-US" dirty="0"/>
          </a:p>
        </p:txBody>
      </p:sp>
      <p:sp>
        <p:nvSpPr>
          <p:cNvPr id="3" name="内容占位符 2"/>
          <p:cNvSpPr>
            <a:spLocks noGrp="1"/>
          </p:cNvSpPr>
          <p:nvPr>
            <p:ph idx="1"/>
          </p:nvPr>
        </p:nvSpPr>
        <p:spPr>
          <a:xfrm>
            <a:off x="393700" y="1255395"/>
            <a:ext cx="11366500" cy="4313238"/>
          </a:xfrm>
        </p:spPr>
        <p:txBody>
          <a:bodyPr/>
          <a:lstStyle/>
          <a:p>
            <a:r>
              <a:rPr lang="zh-CN" altLang="en-US" sz="2400" dirty="0" smtClean="0"/>
              <a:t>雷军：</a:t>
            </a:r>
            <a:r>
              <a:rPr lang="zh-CN" altLang="en-US" sz="2400" dirty="0"/>
              <a:t>小米手机有</a:t>
            </a:r>
            <a:r>
              <a:rPr lang="en-US" altLang="zh-CN" sz="2400" dirty="0"/>
              <a:t>800</a:t>
            </a:r>
            <a:r>
              <a:rPr lang="zh-CN" altLang="en-US" sz="2400" dirty="0"/>
              <a:t>多个元器件，涉及</a:t>
            </a:r>
            <a:r>
              <a:rPr lang="en-US" altLang="zh-CN" sz="2400" dirty="0"/>
              <a:t>100</a:t>
            </a:r>
            <a:r>
              <a:rPr lang="zh-CN" altLang="en-US" sz="2400" dirty="0"/>
              <a:t>多个供应</a:t>
            </a:r>
            <a:r>
              <a:rPr lang="zh-CN" altLang="en-US" sz="2400" dirty="0" smtClean="0"/>
              <a:t>商；</a:t>
            </a:r>
            <a:endParaRPr lang="en-US" altLang="zh-CN" sz="2400" dirty="0"/>
          </a:p>
        </p:txBody>
      </p:sp>
      <p:pic>
        <p:nvPicPr>
          <p:cNvPr id="1026" name="Picture 2" descr="http://imgsrc.baidu.com/baike/pic/item/6391e903edcf3d8308fa9395.jpg"/>
          <p:cNvPicPr>
            <a:picLocks noChangeAspect="1" noChangeArrowheads="1"/>
          </p:cNvPicPr>
          <p:nvPr/>
        </p:nvPicPr>
        <p:blipFill rotWithShape="1">
          <a:blip r:embed="rId1" cstate="print">
            <a:extLst>
              <a:ext uri="{28A0092B-C50C-407E-A947-70E740481C1C}">
                <a14:useLocalDpi xmlns:a14="http://schemas.microsoft.com/office/drawing/2010/main" val="0"/>
              </a:ext>
            </a:extLst>
          </a:blip>
          <a:srcRect/>
          <a:stretch>
            <a:fillRect/>
          </a:stretch>
        </p:blipFill>
        <p:spPr bwMode="auto">
          <a:xfrm>
            <a:off x="4576914" y="1860587"/>
            <a:ext cx="2344992" cy="438400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400050" y="1489075"/>
            <a:ext cx="5238750" cy="4313555"/>
          </a:xfrm>
        </p:spPr>
        <p:txBody>
          <a:bodyPr/>
          <a:lstStyle/>
          <a:p>
            <a:pPr>
              <a:lnSpc>
                <a:spcPct val="120000"/>
              </a:lnSpc>
            </a:pPr>
            <a:r>
              <a:rPr lang="zh-CN" altLang="en-US" sz="2400" dirty="0" smtClean="0"/>
              <a:t>作为软件霸主的</a:t>
            </a:r>
            <a:r>
              <a:rPr lang="en-US" altLang="zh-CN" sz="2400" dirty="0" smtClean="0"/>
              <a:t>Microsoft</a:t>
            </a:r>
            <a:r>
              <a:rPr lang="zh-CN" altLang="en-US" sz="2400" dirty="0" smtClean="0"/>
              <a:t>有大量软件产品最初都是采购其它公司的，然后自己升级完善；</a:t>
            </a:r>
            <a:endParaRPr lang="en-US" altLang="zh-CN" sz="2400" dirty="0" smtClean="0"/>
          </a:p>
          <a:p>
            <a:pPr>
              <a:lnSpc>
                <a:spcPct val="120000"/>
              </a:lnSpc>
            </a:pPr>
            <a:r>
              <a:rPr lang="zh-CN" altLang="en-US" sz="2400" dirty="0" smtClean="0"/>
              <a:t>思考：在分工合作如此紧密的今天，谁还能完全不依赖别人而独立完成自己的产品？</a:t>
            </a:r>
            <a:endParaRPr lang="en-US" altLang="zh-CN" sz="2400" dirty="0" smtClean="0"/>
          </a:p>
          <a:p>
            <a:pPr>
              <a:lnSpc>
                <a:spcPct val="120000"/>
              </a:lnSpc>
            </a:pPr>
            <a:r>
              <a:rPr lang="zh-CN" altLang="en-US" sz="2400" dirty="0">
                <a:solidFill>
                  <a:srgbClr val="FF0000"/>
                </a:solidFill>
              </a:rPr>
              <a:t>阅读教材 第一节</a:t>
            </a:r>
            <a:r>
              <a:rPr lang="zh-CN" altLang="en-US" sz="2400" dirty="0" smtClean="0">
                <a:solidFill>
                  <a:srgbClr val="FF0000"/>
                </a:solidFill>
              </a:rPr>
              <a:t>；</a:t>
            </a:r>
            <a:endParaRPr lang="zh-CN" altLang="en-US" sz="2400" dirty="0"/>
          </a:p>
        </p:txBody>
      </p:sp>
      <p:pic>
        <p:nvPicPr>
          <p:cNvPr id="102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169742" y="0"/>
            <a:ext cx="4498258" cy="37846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2" descr="http://t2.baidu.com/it/u=505011928,4224930295&amp;fm=52&amp;gp=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52590" y="5116194"/>
            <a:ext cx="2095500" cy="1628776"/>
          </a:xfrm>
          <a:prstGeom prst="rect">
            <a:avLst/>
          </a:prstGeom>
          <a:noFill/>
          <a:extLst>
            <a:ext uri="{909E8E84-426E-40DD-AFC4-6F175D3DCCD1}">
              <a14:hiddenFill xmlns:a14="http://schemas.microsoft.com/office/drawing/2010/main">
                <a:solidFill>
                  <a:srgbClr val="FFFFFF"/>
                </a:solidFill>
              </a14:hiddenFill>
            </a:ext>
          </a:extLst>
        </p:spPr>
      </p:pic>
      <p:grpSp>
        <p:nvGrpSpPr>
          <p:cNvPr id="10" name="组合 9"/>
          <p:cNvGrpSpPr/>
          <p:nvPr/>
        </p:nvGrpSpPr>
        <p:grpSpPr>
          <a:xfrm>
            <a:off x="7344395" y="3789349"/>
            <a:ext cx="2215741" cy="1282956"/>
            <a:chOff x="6722730" y="3822369"/>
            <a:chExt cx="2215741" cy="1282956"/>
          </a:xfrm>
        </p:grpSpPr>
        <p:grpSp>
          <p:nvGrpSpPr>
            <p:cNvPr id="5" name="组合 4"/>
            <p:cNvGrpSpPr/>
            <p:nvPr/>
          </p:nvGrpSpPr>
          <p:grpSpPr>
            <a:xfrm rot="5400000">
              <a:off x="6327058" y="4218041"/>
              <a:ext cx="1282956" cy="491612"/>
              <a:chOff x="6327058" y="4306529"/>
              <a:chExt cx="1282956" cy="491612"/>
            </a:xfrm>
            <a:solidFill>
              <a:srgbClr val="0070C0"/>
            </a:solidFill>
            <a:scene3d>
              <a:camera prst="orthographicFront">
                <a:rot lat="0" lon="0" rev="0"/>
              </a:camera>
              <a:lightRig rig="balanced" dir="t">
                <a:rot lat="0" lon="0" rev="8700000"/>
              </a:lightRig>
            </a:scene3d>
          </p:grpSpPr>
          <p:sp>
            <p:nvSpPr>
              <p:cNvPr id="4" name="燕尾形 3"/>
              <p:cNvSpPr/>
              <p:nvPr/>
            </p:nvSpPr>
            <p:spPr bwMode="auto">
              <a:xfrm>
                <a:off x="6327058" y="4306529"/>
                <a:ext cx="445217" cy="471948"/>
              </a:xfrm>
              <a:prstGeom prst="chevron">
                <a:avLst/>
              </a:prstGeom>
              <a:grpFill/>
              <a:ln w="9525" cap="flat" cmpd="sng" algn="ctr">
                <a:noFill/>
                <a:prstDash val="solid"/>
                <a:round/>
                <a:headEnd type="none" w="med" len="med"/>
                <a:tailEnd type="none" w="med" len="med"/>
              </a:ln>
              <a:effectLst>
                <a:outerShdw blurRad="44450" dist="27940" dir="5400000" algn="ctr">
                  <a:srgbClr val="000000">
                    <a:alpha val="32000"/>
                  </a:srgbClr>
                </a:outerShdw>
              </a:effectLst>
              <a:sp3d>
                <a:bevelT w="190500" h="38100"/>
              </a:sp3d>
            </p:spPr>
            <p:txBody>
              <a:bodyPr vert="horz" wrap="none" lIns="90000" tIns="46800" rIns="90000" bIns="4680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2000" b="0" i="0" u="none" strike="noStrike" cap="none" normalizeH="0" baseline="0" smtClean="0">
                  <a:ln>
                    <a:noFill/>
                  </a:ln>
                  <a:solidFill>
                    <a:schemeClr val="tx1"/>
                  </a:solidFill>
                  <a:effectLst/>
                  <a:latin typeface="Arial" panose="020B0604020202020204" pitchFamily="34" charset="0"/>
                </a:endParaRPr>
              </a:p>
            </p:txBody>
          </p:sp>
          <p:sp>
            <p:nvSpPr>
              <p:cNvPr id="7" name="燕尾形 6"/>
              <p:cNvSpPr/>
              <p:nvPr/>
            </p:nvSpPr>
            <p:spPr bwMode="auto">
              <a:xfrm>
                <a:off x="6734328" y="4306529"/>
                <a:ext cx="445217" cy="471948"/>
              </a:xfrm>
              <a:prstGeom prst="chevron">
                <a:avLst/>
              </a:prstGeom>
              <a:grpFill/>
              <a:ln w="9525" cap="flat" cmpd="sng" algn="ctr">
                <a:noFill/>
                <a:prstDash val="solid"/>
                <a:round/>
                <a:headEnd type="none" w="med" len="med"/>
                <a:tailEnd type="none" w="med" len="med"/>
              </a:ln>
              <a:effectLst>
                <a:outerShdw blurRad="44450" dist="27940" dir="5400000" algn="ctr">
                  <a:srgbClr val="000000">
                    <a:alpha val="32000"/>
                  </a:srgbClr>
                </a:outerShdw>
              </a:effectLst>
              <a:sp3d>
                <a:bevelT w="190500" h="38100"/>
              </a:sp3d>
            </p:spPr>
            <p:txBody>
              <a:bodyPr vert="horz" wrap="none" lIns="90000" tIns="46800" rIns="90000" bIns="4680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2000" b="0" i="0" u="none" strike="noStrike" cap="none" normalizeH="0" baseline="0" smtClean="0">
                  <a:ln>
                    <a:noFill/>
                  </a:ln>
                  <a:solidFill>
                    <a:schemeClr val="tx1"/>
                  </a:solidFill>
                  <a:effectLst/>
                  <a:latin typeface="Arial" panose="020B0604020202020204" pitchFamily="34" charset="0"/>
                </a:endParaRPr>
              </a:p>
            </p:txBody>
          </p:sp>
          <p:sp>
            <p:nvSpPr>
              <p:cNvPr id="8" name="燕尾形 7"/>
              <p:cNvSpPr/>
              <p:nvPr/>
            </p:nvSpPr>
            <p:spPr bwMode="auto">
              <a:xfrm>
                <a:off x="7164797" y="4326193"/>
                <a:ext cx="445217" cy="471948"/>
              </a:xfrm>
              <a:prstGeom prst="chevron">
                <a:avLst/>
              </a:prstGeom>
              <a:grpFill/>
              <a:ln w="9525" cap="flat" cmpd="sng" algn="ctr">
                <a:noFill/>
                <a:prstDash val="solid"/>
                <a:round/>
                <a:headEnd type="none" w="med" len="med"/>
                <a:tailEnd type="none" w="med" len="med"/>
              </a:ln>
              <a:effectLst>
                <a:outerShdw blurRad="44450" dist="27940" dir="5400000" algn="ctr">
                  <a:srgbClr val="000000">
                    <a:alpha val="32000"/>
                  </a:srgbClr>
                </a:outerShdw>
              </a:effectLst>
              <a:sp3d>
                <a:bevelT w="190500" h="38100"/>
              </a:sp3d>
            </p:spPr>
            <p:txBody>
              <a:bodyPr vert="horz" wrap="none" lIns="90000" tIns="46800" rIns="90000" bIns="4680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2000" b="0" i="0" u="none" strike="noStrike" cap="none" normalizeH="0" baseline="0" smtClean="0">
                  <a:ln>
                    <a:noFill/>
                  </a:ln>
                  <a:solidFill>
                    <a:schemeClr val="tx1"/>
                  </a:solidFill>
                  <a:effectLst/>
                  <a:latin typeface="Arial" panose="020B0604020202020204" pitchFamily="34" charset="0"/>
                </a:endParaRPr>
              </a:p>
            </p:txBody>
          </p:sp>
        </p:grpSp>
        <p:sp>
          <p:nvSpPr>
            <p:cNvPr id="9" name="TextBox 8"/>
            <p:cNvSpPr txBox="1"/>
            <p:nvPr/>
          </p:nvSpPr>
          <p:spPr>
            <a:xfrm>
              <a:off x="7270961" y="4142540"/>
              <a:ext cx="1667510" cy="706755"/>
            </a:xfrm>
            <a:prstGeom prst="rect">
              <a:avLst/>
            </a:prstGeom>
            <a:noFill/>
          </p:spPr>
          <p:txBody>
            <a:bodyPr wrap="none" rtlCol="0">
              <a:spAutoFit/>
            </a:bodyPr>
            <a:lstStyle/>
            <a:p>
              <a:r>
                <a:rPr lang="zh-CN" altLang="en-US" dirty="0" smtClean="0">
                  <a:solidFill>
                    <a:srgbClr val="FF0000"/>
                  </a:solidFill>
                  <a:latin typeface="微软雅黑" panose="020B0503020204020204" pitchFamily="34" charset="-122"/>
                  <a:ea typeface="微软雅黑" panose="020B0503020204020204" pitchFamily="34" charset="-122"/>
                </a:rPr>
                <a:t>第一版</a:t>
              </a:r>
              <a:r>
                <a:rPr lang="en-US" altLang="zh-CN" dirty="0" smtClean="0">
                  <a:solidFill>
                    <a:srgbClr val="FF0000"/>
                  </a:solidFill>
                  <a:latin typeface="微软雅黑" panose="020B0503020204020204" pitchFamily="34" charset="-122"/>
                  <a:ea typeface="微软雅黑" panose="020B0503020204020204" pitchFamily="34" charset="-122"/>
                </a:rPr>
                <a:t>IE</a:t>
              </a:r>
              <a:r>
                <a:rPr lang="zh-CN" altLang="en-US" dirty="0" smtClean="0">
                  <a:solidFill>
                    <a:srgbClr val="FF0000"/>
                  </a:solidFill>
                  <a:latin typeface="微软雅黑" panose="020B0503020204020204" pitchFamily="34" charset="-122"/>
                  <a:ea typeface="微软雅黑" panose="020B0503020204020204" pitchFamily="34" charset="-122"/>
                </a:rPr>
                <a:t>基于</a:t>
              </a:r>
              <a:endParaRPr lang="en-US" altLang="zh-CN" dirty="0" smtClean="0">
                <a:solidFill>
                  <a:srgbClr val="FF0000"/>
                </a:solidFill>
                <a:latin typeface="微软雅黑" panose="020B0503020204020204" pitchFamily="34" charset="-122"/>
                <a:ea typeface="微软雅黑" panose="020B0503020204020204" pitchFamily="34" charset="-122"/>
              </a:endParaRPr>
            </a:p>
            <a:p>
              <a:r>
                <a:rPr lang="en-US" altLang="zh-CN" dirty="0" smtClean="0">
                  <a:solidFill>
                    <a:srgbClr val="FF0000"/>
                  </a:solidFill>
                  <a:latin typeface="微软雅黑" panose="020B0503020204020204" pitchFamily="34" charset="-122"/>
                  <a:ea typeface="微软雅黑" panose="020B0503020204020204" pitchFamily="34" charset="-122"/>
                </a:rPr>
                <a:t>Mosaic</a:t>
              </a:r>
              <a:r>
                <a:rPr lang="zh-CN" altLang="en-US" dirty="0" smtClean="0">
                  <a:solidFill>
                    <a:srgbClr val="FF0000"/>
                  </a:solidFill>
                  <a:latin typeface="微软雅黑" panose="020B0503020204020204" pitchFamily="34" charset="-122"/>
                  <a:ea typeface="微软雅黑" panose="020B0503020204020204" pitchFamily="34" charset="-122"/>
                </a:rPr>
                <a:t>开发</a:t>
              </a:r>
              <a:endParaRPr lang="zh-CN" altLang="en-US" dirty="0">
                <a:solidFill>
                  <a:srgbClr val="FF0000"/>
                </a:solidFill>
                <a:latin typeface="微软雅黑" panose="020B0503020204020204" pitchFamily="34" charset="-122"/>
                <a:ea typeface="微软雅黑" panose="020B0503020204020204" pitchFamily="34"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additive="base">
                                        <p:cTn id="7" dur="500" fill="hold"/>
                                        <p:tgtEl>
                                          <p:spTgt spid="1026"/>
                                        </p:tgtEl>
                                        <p:attrNameLst>
                                          <p:attrName>ppt_x</p:attrName>
                                        </p:attrNameLst>
                                      </p:cBhvr>
                                      <p:tavLst>
                                        <p:tav tm="0">
                                          <p:val>
                                            <p:strVal val="#ppt_x"/>
                                          </p:val>
                                        </p:tav>
                                        <p:tav tm="100000">
                                          <p:val>
                                            <p:strVal val="#ppt_x"/>
                                          </p:val>
                                        </p:tav>
                                      </p:tavLst>
                                    </p:anim>
                                    <p:anim calcmode="lin" valueType="num">
                                      <p:cBhvr additive="base">
                                        <p:cTn id="8"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500"/>
                                        <p:tgtEl>
                                          <p:spTgt spid="10"/>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3">
                                            <p:txEl>
                                              <p:pRg st="0" end="0"/>
                                            </p:txEl>
                                          </p:spTgt>
                                        </p:tgtEl>
                                        <p:attrNameLst>
                                          <p:attrName>style.visibility</p:attrName>
                                        </p:attrNameLst>
                                      </p:cBhvr>
                                      <p:to>
                                        <p:strVal val="visible"/>
                                      </p:to>
                                    </p:set>
                                    <p:anim calcmode="lin" valueType="num">
                                      <p:cBhvr additive="base">
                                        <p:cTn id="18"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3">
                                            <p:txEl>
                                              <p:pRg st="1" end="1"/>
                                            </p:txEl>
                                          </p:spTgt>
                                        </p:tgtEl>
                                        <p:attrNameLst>
                                          <p:attrName>style.visibility</p:attrName>
                                        </p:attrNameLst>
                                      </p:cBhvr>
                                      <p:to>
                                        <p:strVal val="visible"/>
                                      </p:to>
                                    </p:set>
                                    <p:anim calcmode="lin" valueType="num">
                                      <p:cBhvr additive="base">
                                        <p:cTn id="24"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3">
                                            <p:txEl>
                                              <p:pRg st="2" end="2"/>
                                            </p:txEl>
                                          </p:spTgt>
                                        </p:tgtEl>
                                        <p:attrNameLst>
                                          <p:attrName>style.visibility</p:attrName>
                                        </p:attrNameLst>
                                      </p:cBhvr>
                                      <p:to>
                                        <p:strVal val="visible"/>
                                      </p:to>
                                    </p:set>
                                    <p:anim calcmode="lin" valueType="num">
                                      <p:cBhvr additive="base">
                                        <p:cTn id="30"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IT</a:t>
            </a:r>
            <a:r>
              <a:rPr lang="zh-CN" altLang="en-US" dirty="0" smtClean="0"/>
              <a:t>项目典型采购过程</a:t>
            </a:r>
            <a:endParaRPr lang="zh-CN" altLang="en-US" dirty="0"/>
          </a:p>
        </p:txBody>
      </p:sp>
      <p:pic>
        <p:nvPicPr>
          <p:cNvPr id="4" name="内容占位符 3"/>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1223010" y="1416050"/>
            <a:ext cx="10196195" cy="4070350"/>
          </a:xfrm>
        </p:spPr>
      </p:pic>
      <p:grpSp>
        <p:nvGrpSpPr>
          <p:cNvPr id="7" name="组合 6"/>
          <p:cNvGrpSpPr/>
          <p:nvPr/>
        </p:nvGrpSpPr>
        <p:grpSpPr>
          <a:xfrm>
            <a:off x="1223010" y="1880870"/>
            <a:ext cx="7491730" cy="4102736"/>
            <a:chOff x="0" y="2359742"/>
            <a:chExt cx="6681019" cy="3611899"/>
          </a:xfrm>
        </p:grpSpPr>
        <p:sp>
          <p:nvSpPr>
            <p:cNvPr id="5" name="圆角矩形 4"/>
            <p:cNvSpPr/>
            <p:nvPr/>
          </p:nvSpPr>
          <p:spPr bwMode="auto">
            <a:xfrm>
              <a:off x="0" y="2359742"/>
              <a:ext cx="6681019" cy="3082413"/>
            </a:xfrm>
            <a:prstGeom prst="roundRect">
              <a:avLst/>
            </a:prstGeom>
            <a:noFill/>
            <a:ln w="28575" cap="flat" cmpd="sng" algn="ctr">
              <a:solidFill>
                <a:srgbClr val="FF0000"/>
              </a:solidFill>
              <a:prstDash val="solid"/>
              <a:round/>
              <a:headEnd type="none" w="med" len="med"/>
              <a:tailEnd type="none" w="med" len="med"/>
            </a:ln>
            <a:effectLst/>
          </p:spPr>
          <p:txBody>
            <a:bodyPr vert="horz" wrap="none" lIns="90000" tIns="46800" rIns="90000" bIns="4680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2000" b="0" i="0" u="none" strike="noStrike" cap="none" normalizeH="0" baseline="0" smtClean="0">
                <a:ln>
                  <a:noFill/>
                </a:ln>
                <a:solidFill>
                  <a:schemeClr val="tx1"/>
                </a:solidFill>
                <a:effectLst/>
                <a:latin typeface="Arial" panose="020B0604020202020204" pitchFamily="34" charset="0"/>
              </a:endParaRPr>
            </a:p>
          </p:txBody>
        </p:sp>
        <p:sp>
          <p:nvSpPr>
            <p:cNvPr id="6" name="TextBox 5"/>
            <p:cNvSpPr txBox="1"/>
            <p:nvPr/>
          </p:nvSpPr>
          <p:spPr>
            <a:xfrm>
              <a:off x="2134787" y="5620570"/>
              <a:ext cx="2468880" cy="351071"/>
            </a:xfrm>
            <a:prstGeom prst="rect">
              <a:avLst/>
            </a:prstGeom>
            <a:noFill/>
          </p:spPr>
          <p:txBody>
            <a:bodyPr wrap="square" rtlCol="0">
              <a:spAutoFit/>
            </a:bodyPr>
            <a:lstStyle/>
            <a:p>
              <a:r>
                <a:rPr lang="zh-CN" altLang="en-US" b="1" dirty="0" smtClean="0">
                  <a:solidFill>
                    <a:srgbClr val="FF0000"/>
                  </a:solidFill>
                  <a:latin typeface="微软雅黑" panose="020B0503020204020204" pitchFamily="34" charset="-122"/>
                  <a:ea typeface="微软雅黑" panose="020B0503020204020204" pitchFamily="34" charset="-122"/>
                </a:rPr>
                <a:t>规划采购阶段的工作</a:t>
              </a:r>
              <a:endParaRPr lang="zh-CN" altLang="en-US" b="1" dirty="0">
                <a:solidFill>
                  <a:srgbClr val="FF0000"/>
                </a:solidFill>
                <a:latin typeface="微软雅黑" panose="020B0503020204020204" pitchFamily="34" charset="-122"/>
                <a:ea typeface="微软雅黑" panose="020B0503020204020204" pitchFamily="34" charset="-122"/>
              </a:endParaRPr>
            </a:p>
          </p:txBody>
        </p:sp>
      </p:grpSp>
      <p:grpSp>
        <p:nvGrpSpPr>
          <p:cNvPr id="10" name="组合 9"/>
          <p:cNvGrpSpPr/>
          <p:nvPr/>
        </p:nvGrpSpPr>
        <p:grpSpPr>
          <a:xfrm>
            <a:off x="4503420" y="2880360"/>
            <a:ext cx="4108450" cy="2399665"/>
            <a:chOff x="2979173" y="3111919"/>
            <a:chExt cx="3628103" cy="2168004"/>
          </a:xfrm>
        </p:grpSpPr>
        <p:sp>
          <p:nvSpPr>
            <p:cNvPr id="8" name="圆角矩形 7"/>
            <p:cNvSpPr/>
            <p:nvPr/>
          </p:nvSpPr>
          <p:spPr bwMode="auto">
            <a:xfrm>
              <a:off x="2979173" y="3465871"/>
              <a:ext cx="3628103" cy="1814052"/>
            </a:xfrm>
            <a:prstGeom prst="roundRect">
              <a:avLst/>
            </a:prstGeom>
            <a:noFill/>
            <a:ln w="28575" cap="flat" cmpd="sng" algn="ctr">
              <a:solidFill>
                <a:srgbClr val="002060"/>
              </a:solidFill>
              <a:prstDash val="solid"/>
              <a:round/>
              <a:headEnd type="none" w="med" len="med"/>
              <a:tailEnd type="none" w="med" len="med"/>
            </a:ln>
            <a:effectLst/>
          </p:spPr>
          <p:txBody>
            <a:bodyPr vert="horz" wrap="none" lIns="90000" tIns="46800" rIns="90000" bIns="4680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2000" b="0" i="0" u="none" strike="noStrike" cap="none" normalizeH="0" baseline="0" smtClean="0">
                <a:ln>
                  <a:noFill/>
                </a:ln>
                <a:solidFill>
                  <a:schemeClr val="tx1"/>
                </a:solidFill>
                <a:effectLst/>
                <a:latin typeface="Arial" panose="020B0604020202020204" pitchFamily="34" charset="0"/>
              </a:endParaRPr>
            </a:p>
          </p:txBody>
        </p:sp>
        <p:sp>
          <p:nvSpPr>
            <p:cNvPr id="9" name="TextBox 8"/>
            <p:cNvSpPr txBox="1"/>
            <p:nvPr/>
          </p:nvSpPr>
          <p:spPr>
            <a:xfrm>
              <a:off x="4070555" y="3111919"/>
              <a:ext cx="1452880" cy="360282"/>
            </a:xfrm>
            <a:prstGeom prst="rect">
              <a:avLst/>
            </a:prstGeom>
            <a:noFill/>
          </p:spPr>
          <p:txBody>
            <a:bodyPr wrap="square" rtlCol="0">
              <a:spAutoFit/>
            </a:bodyPr>
            <a:lstStyle/>
            <a:p>
              <a:r>
                <a:rPr lang="zh-CN" altLang="en-US" b="1" dirty="0" smtClean="0">
                  <a:solidFill>
                    <a:srgbClr val="002060"/>
                  </a:solidFill>
                  <a:latin typeface="微软雅黑" panose="020B0503020204020204" pitchFamily="34" charset="-122"/>
                  <a:ea typeface="微软雅黑" panose="020B0503020204020204" pitchFamily="34" charset="-122"/>
                </a:rPr>
                <a:t>招投标过程</a:t>
              </a:r>
              <a:endParaRPr lang="zh-CN" altLang="en-US" b="1" dirty="0">
                <a:solidFill>
                  <a:srgbClr val="002060"/>
                </a:solidFill>
                <a:latin typeface="微软雅黑" panose="020B0503020204020204" pitchFamily="34" charset="-122"/>
                <a:ea typeface="微软雅黑" panose="020B0503020204020204" pitchFamily="34"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 </a:t>
            </a:r>
            <a:r>
              <a:rPr lang="zh-CN" altLang="en-US" dirty="0" smtClean="0"/>
              <a:t>自制或外购分析</a:t>
            </a:r>
            <a:endParaRPr lang="zh-CN" altLang="en-US" dirty="0"/>
          </a:p>
        </p:txBody>
      </p:sp>
      <p:sp>
        <p:nvSpPr>
          <p:cNvPr id="3" name="内容占位符 2"/>
          <p:cNvSpPr>
            <a:spLocks noGrp="1"/>
          </p:cNvSpPr>
          <p:nvPr>
            <p:ph sz="quarter" idx="1"/>
          </p:nvPr>
        </p:nvSpPr>
        <p:spPr/>
        <p:txBody>
          <a:bodyPr/>
          <a:lstStyle/>
          <a:p>
            <a:r>
              <a:rPr lang="zh-CN" altLang="en-US" sz="2400" dirty="0"/>
              <a:t>确定哪些项目需求最好或必须从项目组织外部</a:t>
            </a:r>
            <a:r>
              <a:rPr lang="zh-CN" altLang="en-US" sz="2400" dirty="0" smtClean="0"/>
              <a:t>采购，</a:t>
            </a:r>
            <a:r>
              <a:rPr lang="zh-CN" altLang="en-US" sz="2400" dirty="0"/>
              <a:t>而哪些可由项目团队自行完成</a:t>
            </a:r>
            <a:endParaRPr lang="en-US" altLang="zh-CN" sz="2400" dirty="0" smtClean="0"/>
          </a:p>
          <a:p>
            <a:pPr lvl="1">
              <a:buNone/>
            </a:pPr>
            <a:endParaRPr lang="en-US" altLang="zh-CN" sz="2000" dirty="0" smtClean="0"/>
          </a:p>
          <a:p>
            <a:pPr lvl="1">
              <a:buNone/>
            </a:pPr>
            <a:endParaRPr lang="en-US" altLang="zh-CN" sz="2000" dirty="0" smtClean="0"/>
          </a:p>
          <a:p>
            <a:pPr lvl="1">
              <a:buNone/>
            </a:pPr>
            <a:endParaRPr lang="en-US" altLang="zh-CN" sz="2000" dirty="0" smtClean="0"/>
          </a:p>
          <a:p>
            <a:pPr lvl="1">
              <a:buNone/>
            </a:pPr>
            <a:endParaRPr lang="en-US" altLang="zh-CN" sz="2000" dirty="0" smtClean="0"/>
          </a:p>
          <a:p>
            <a:pPr lvl="1">
              <a:buNone/>
            </a:pPr>
            <a:endParaRPr lang="en-US" altLang="zh-CN" sz="2000" dirty="0" smtClean="0"/>
          </a:p>
          <a:p>
            <a:pPr lvl="1">
              <a:buNone/>
            </a:pPr>
            <a:endParaRPr lang="en-US" altLang="zh-CN" sz="2000" dirty="0" smtClean="0"/>
          </a:p>
          <a:p>
            <a:pPr lvl="1">
              <a:buNone/>
            </a:pPr>
            <a:r>
              <a:rPr lang="zh-CN" altLang="en-US" sz="2400" dirty="0" smtClean="0"/>
              <a:t>例：某设备购买价格为</a:t>
            </a:r>
            <a:r>
              <a:rPr lang="en-US" altLang="zh-CN" sz="2400" dirty="0" smtClean="0"/>
              <a:t>12000</a:t>
            </a:r>
            <a:r>
              <a:rPr lang="zh-CN" altLang="en-US" sz="2400" dirty="0" smtClean="0"/>
              <a:t>元，每天运营费</a:t>
            </a:r>
            <a:r>
              <a:rPr lang="en-US" altLang="zh-CN" sz="2400" dirty="0" smtClean="0"/>
              <a:t>400</a:t>
            </a:r>
            <a:r>
              <a:rPr lang="zh-CN" altLang="en-US" sz="2400" dirty="0" smtClean="0"/>
              <a:t>元，租赁价格为每天</a:t>
            </a:r>
            <a:r>
              <a:rPr lang="en-US" altLang="zh-CN" sz="2400" dirty="0" smtClean="0"/>
              <a:t>800</a:t>
            </a:r>
            <a:r>
              <a:rPr lang="zh-CN" altLang="en-US" sz="2400" dirty="0" smtClean="0"/>
              <a:t>元，如果项目需要使用该设备</a:t>
            </a:r>
            <a:r>
              <a:rPr lang="en-US" altLang="zh-CN" sz="2400" dirty="0" smtClean="0"/>
              <a:t>20</a:t>
            </a:r>
            <a:r>
              <a:rPr lang="zh-CN" altLang="en-US" sz="2400" dirty="0" smtClean="0"/>
              <a:t>天，那么应该购买还是租赁？</a:t>
            </a:r>
            <a:endParaRPr lang="en-US" altLang="zh-CN" sz="2400" dirty="0" smtClean="0"/>
          </a:p>
        </p:txBody>
      </p:sp>
      <p:graphicFrame>
        <p:nvGraphicFramePr>
          <p:cNvPr id="6" name="表格 5"/>
          <p:cNvGraphicFramePr>
            <a:graphicFrameLocks noGrp="1"/>
          </p:cNvGraphicFramePr>
          <p:nvPr/>
        </p:nvGraphicFramePr>
        <p:xfrm>
          <a:off x="2362200" y="2286000"/>
          <a:ext cx="7543800" cy="2011680"/>
        </p:xfrm>
        <a:graphic>
          <a:graphicData uri="http://schemas.openxmlformats.org/drawingml/2006/table">
            <a:tbl>
              <a:tblPr firstRow="1" bandRow="1">
                <a:tableStyleId>{5940675A-B579-460E-94D1-54222C63F5DA}</a:tableStyleId>
              </a:tblPr>
              <a:tblGrid>
                <a:gridCol w="3771900"/>
                <a:gridCol w="3771900"/>
              </a:tblGrid>
              <a:tr h="396240">
                <a:tc>
                  <a:txBody>
                    <a:bodyPr/>
                    <a:lstStyle/>
                    <a:p>
                      <a:pPr algn="ctr"/>
                      <a:r>
                        <a:rPr lang="zh-CN" altLang="en-US" sz="2000" b="1" dirty="0" smtClean="0">
                          <a:latin typeface="微软雅黑" panose="020B0503020204020204" pitchFamily="34" charset="-122"/>
                          <a:ea typeface="微软雅黑" panose="020B0503020204020204" pitchFamily="34" charset="-122"/>
                        </a:rPr>
                        <a:t>自制的理由</a:t>
                      </a:r>
                      <a:endParaRPr lang="zh-CN" altLang="en-US" sz="2000" b="1" dirty="0">
                        <a:latin typeface="微软雅黑" panose="020B0503020204020204" pitchFamily="34" charset="-122"/>
                        <a:ea typeface="微软雅黑" panose="020B0503020204020204" pitchFamily="34" charset="-122"/>
                      </a:endParaRPr>
                    </a:p>
                  </a:txBody>
                  <a:tcPr/>
                </a:tc>
                <a:tc>
                  <a:txBody>
                    <a:bodyPr/>
                    <a:lstStyle/>
                    <a:p>
                      <a:pPr algn="ctr"/>
                      <a:r>
                        <a:rPr lang="zh-CN" altLang="en-US" sz="2000" b="1" dirty="0" smtClean="0">
                          <a:latin typeface="微软雅黑" panose="020B0503020204020204" pitchFamily="34" charset="-122"/>
                          <a:ea typeface="微软雅黑" panose="020B0503020204020204" pitchFamily="34" charset="-122"/>
                        </a:rPr>
                        <a:t>外购的理由</a:t>
                      </a:r>
                      <a:endParaRPr lang="zh-CN" altLang="en-US" sz="2000" b="1" dirty="0">
                        <a:latin typeface="微软雅黑" panose="020B0503020204020204" pitchFamily="34" charset="-122"/>
                        <a:ea typeface="微软雅黑" panose="020B0503020204020204" pitchFamily="34" charset="-122"/>
                      </a:endParaRPr>
                    </a:p>
                  </a:txBody>
                  <a:tcPr/>
                </a:tc>
              </a:tr>
              <a:tr h="370840">
                <a:tc>
                  <a:txBody>
                    <a:bodyPr/>
                    <a:lstStyle/>
                    <a:p>
                      <a:pPr marL="342900" indent="-342900">
                        <a:buFont typeface="+mj-lt"/>
                        <a:buAutoNum type="arabicPeriod"/>
                      </a:pPr>
                      <a:r>
                        <a:rPr lang="zh-CN" altLang="en-US" sz="2000" dirty="0" smtClean="0">
                          <a:latin typeface="微软雅黑" panose="020B0503020204020204" pitchFamily="34" charset="-122"/>
                          <a:ea typeface="微软雅黑" panose="020B0503020204020204" pitchFamily="34" charset="-122"/>
                        </a:rPr>
                        <a:t>生产成本低</a:t>
                      </a:r>
                      <a:endParaRPr lang="en-US" altLang="zh-CN" sz="2000" dirty="0" smtClean="0">
                        <a:latin typeface="微软雅黑" panose="020B0503020204020204" pitchFamily="34" charset="-122"/>
                        <a:ea typeface="微软雅黑" panose="020B0503020204020204" pitchFamily="34" charset="-122"/>
                      </a:endParaRPr>
                    </a:p>
                    <a:p>
                      <a:pPr marL="342900" indent="-342900">
                        <a:buFont typeface="+mj-lt"/>
                        <a:buAutoNum type="arabicPeriod"/>
                      </a:pPr>
                      <a:r>
                        <a:rPr lang="zh-CN" altLang="en-US" sz="2000" dirty="0" smtClean="0">
                          <a:latin typeface="微软雅黑" panose="020B0503020204020204" pitchFamily="34" charset="-122"/>
                          <a:ea typeface="微软雅黑" panose="020B0503020204020204" pitchFamily="34" charset="-122"/>
                        </a:rPr>
                        <a:t>无合适供应商</a:t>
                      </a:r>
                      <a:endParaRPr lang="en-US" altLang="zh-CN" sz="2000" dirty="0" smtClean="0">
                        <a:latin typeface="微软雅黑" panose="020B0503020204020204" pitchFamily="34" charset="-122"/>
                        <a:ea typeface="微软雅黑" panose="020B0503020204020204" pitchFamily="34" charset="-122"/>
                      </a:endParaRPr>
                    </a:p>
                    <a:p>
                      <a:pPr marL="342900" indent="-342900">
                        <a:buFont typeface="+mj-lt"/>
                        <a:buAutoNum type="arabicPeriod"/>
                      </a:pPr>
                      <a:r>
                        <a:rPr lang="zh-CN" altLang="en-US" sz="2000" dirty="0" smtClean="0">
                          <a:latin typeface="微软雅黑" panose="020B0503020204020204" pitchFamily="34" charset="-122"/>
                          <a:ea typeface="微软雅黑" panose="020B0503020204020204" pitchFamily="34" charset="-122"/>
                        </a:rPr>
                        <a:t>保证充足供应</a:t>
                      </a:r>
                      <a:endParaRPr lang="en-US" altLang="zh-CN" sz="2000" dirty="0" smtClean="0">
                        <a:latin typeface="微软雅黑" panose="020B0503020204020204" pitchFamily="34" charset="-122"/>
                        <a:ea typeface="微软雅黑" panose="020B0503020204020204" pitchFamily="34" charset="-122"/>
                      </a:endParaRPr>
                    </a:p>
                    <a:p>
                      <a:pPr marL="342900" indent="-342900">
                        <a:buFont typeface="+mj-lt"/>
                        <a:buAutoNum type="arabicPeriod"/>
                      </a:pPr>
                      <a:r>
                        <a:rPr lang="zh-CN" altLang="en-US" sz="2000" dirty="0" smtClean="0">
                          <a:latin typeface="微软雅黑" panose="020B0503020204020204" pitchFamily="34" charset="-122"/>
                          <a:ea typeface="微软雅黑" panose="020B0503020204020204" pitchFamily="34" charset="-122"/>
                        </a:rPr>
                        <a:t>利用过剩劳动力</a:t>
                      </a:r>
                      <a:endParaRPr lang="en-US" altLang="zh-CN" sz="2000" dirty="0" smtClean="0">
                        <a:latin typeface="微软雅黑" panose="020B0503020204020204" pitchFamily="34" charset="-122"/>
                        <a:ea typeface="微软雅黑" panose="020B0503020204020204" pitchFamily="34" charset="-122"/>
                      </a:endParaRPr>
                    </a:p>
                    <a:p>
                      <a:pPr marL="342900" indent="-342900">
                        <a:buFont typeface="+mj-lt"/>
                        <a:buAutoNum type="arabicPeriod"/>
                      </a:pPr>
                      <a:r>
                        <a:rPr lang="zh-CN" altLang="en-US" sz="2000" dirty="0">
                          <a:latin typeface="微软雅黑" panose="020B0503020204020204" pitchFamily="34" charset="-122"/>
                          <a:ea typeface="微软雅黑" panose="020B0503020204020204" pitchFamily="34" charset="-122"/>
                        </a:rPr>
                        <a:t>提高可控性</a:t>
                      </a:r>
                      <a:endParaRPr lang="zh-CN" altLang="en-US" sz="2000" dirty="0">
                        <a:latin typeface="微软雅黑" panose="020B0503020204020204" pitchFamily="34" charset="-122"/>
                        <a:ea typeface="微软雅黑" panose="020B0503020204020204" pitchFamily="34" charset="-122"/>
                      </a:endParaRPr>
                    </a:p>
                    <a:p>
                      <a:pPr marL="342900" indent="-342900">
                        <a:buFont typeface="+mj-lt"/>
                        <a:buAutoNum type="arabicPeriod"/>
                      </a:pPr>
                      <a:r>
                        <a:rPr lang="en-US" altLang="zh-CN" sz="2000" dirty="0">
                          <a:latin typeface="微软雅黑" panose="020B0503020204020204" pitchFamily="34" charset="-122"/>
                          <a:ea typeface="微软雅黑" panose="020B0503020204020204" pitchFamily="34" charset="-122"/>
                        </a:rPr>
                        <a:t>......</a:t>
                      </a:r>
                      <a:endParaRPr lang="en-US" altLang="zh-CN" sz="2000" dirty="0">
                        <a:latin typeface="微软雅黑" panose="020B0503020204020204" pitchFamily="34" charset="-122"/>
                        <a:ea typeface="微软雅黑" panose="020B0503020204020204" pitchFamily="34" charset="-122"/>
                      </a:endParaRPr>
                    </a:p>
                  </a:txBody>
                  <a:tcPr/>
                </a:tc>
                <a:tc>
                  <a:txBody>
                    <a:bodyPr/>
                    <a:lstStyle/>
                    <a:p>
                      <a:pPr marL="342900" indent="-342900">
                        <a:buFont typeface="+mj-lt"/>
                        <a:buAutoNum type="arabicPeriod"/>
                      </a:pPr>
                      <a:r>
                        <a:rPr lang="zh-CN" altLang="en-US" sz="2000" dirty="0" smtClean="0">
                          <a:latin typeface="微软雅黑" panose="020B0503020204020204" pitchFamily="34" charset="-122"/>
                          <a:ea typeface="微软雅黑" panose="020B0503020204020204" pitchFamily="34" charset="-122"/>
                        </a:rPr>
                        <a:t>外购成本低</a:t>
                      </a:r>
                      <a:endParaRPr lang="en-US" altLang="zh-CN" sz="2000" dirty="0" smtClean="0">
                        <a:latin typeface="微软雅黑" panose="020B0503020204020204" pitchFamily="34" charset="-122"/>
                        <a:ea typeface="微软雅黑" panose="020B0503020204020204" pitchFamily="34" charset="-122"/>
                      </a:endParaRPr>
                    </a:p>
                    <a:p>
                      <a:pPr marL="342900" indent="-342900">
                        <a:buFont typeface="+mj-lt"/>
                        <a:buAutoNum type="arabicPeriod"/>
                      </a:pPr>
                      <a:r>
                        <a:rPr lang="zh-CN" altLang="en-US" sz="2000" dirty="0" smtClean="0">
                          <a:latin typeface="微软雅黑" panose="020B0503020204020204" pitchFamily="34" charset="-122"/>
                          <a:ea typeface="微软雅黑" panose="020B0503020204020204" pitchFamily="34" charset="-122"/>
                        </a:rPr>
                        <a:t>生产能力不足</a:t>
                      </a:r>
                      <a:endParaRPr lang="en-US" altLang="zh-CN" sz="2000" dirty="0" smtClean="0">
                        <a:latin typeface="微软雅黑" panose="020B0503020204020204" pitchFamily="34" charset="-122"/>
                        <a:ea typeface="微软雅黑" panose="020B0503020204020204" pitchFamily="34" charset="-122"/>
                      </a:endParaRPr>
                    </a:p>
                    <a:p>
                      <a:pPr marL="342900" indent="-342900">
                        <a:buFont typeface="+mj-lt"/>
                        <a:buAutoNum type="arabicPeriod"/>
                      </a:pPr>
                      <a:r>
                        <a:rPr lang="zh-CN" altLang="en-US" sz="2000" dirty="0" smtClean="0">
                          <a:latin typeface="微软雅黑" panose="020B0503020204020204" pitchFamily="34" charset="-122"/>
                          <a:ea typeface="微软雅黑" panose="020B0503020204020204" pitchFamily="34" charset="-122"/>
                        </a:rPr>
                        <a:t>产品受专利或商业秘密保护</a:t>
                      </a:r>
                      <a:endParaRPr lang="en-US" altLang="zh-CN" sz="2000" dirty="0" smtClean="0">
                        <a:latin typeface="微软雅黑" panose="020B0503020204020204" pitchFamily="34" charset="-122"/>
                        <a:ea typeface="微软雅黑" panose="020B0503020204020204" pitchFamily="34" charset="-122"/>
                      </a:endParaRPr>
                    </a:p>
                    <a:p>
                      <a:pPr marL="342900" indent="-342900">
                        <a:buFont typeface="+mj-lt"/>
                        <a:buAutoNum type="arabicPeriod"/>
                      </a:pPr>
                      <a:r>
                        <a:rPr lang="zh-CN" altLang="en-US" sz="2000" dirty="0" smtClean="0">
                          <a:latin typeface="微软雅黑" panose="020B0503020204020204" pitchFamily="34" charset="-122"/>
                          <a:ea typeface="微软雅黑" panose="020B0503020204020204" pitchFamily="34" charset="-122"/>
                        </a:rPr>
                        <a:t>互惠</a:t>
                      </a:r>
                      <a:endParaRPr lang="en-US" altLang="zh-CN" sz="2000" dirty="0" smtClean="0">
                        <a:latin typeface="微软雅黑" panose="020B0503020204020204" pitchFamily="34" charset="-122"/>
                        <a:ea typeface="微软雅黑" panose="020B0503020204020204" pitchFamily="34" charset="-122"/>
                      </a:endParaRPr>
                    </a:p>
                    <a:p>
                      <a:pPr marL="342900" indent="-342900">
                        <a:buFont typeface="+mj-lt"/>
                        <a:buAutoNum type="arabicPeriod"/>
                      </a:pPr>
                      <a:r>
                        <a:rPr lang="zh-CN" altLang="en-US" sz="2000" dirty="0">
                          <a:latin typeface="微软雅黑" panose="020B0503020204020204" pitchFamily="34" charset="-122"/>
                          <a:ea typeface="微软雅黑" panose="020B0503020204020204" pitchFamily="34" charset="-122"/>
                        </a:rPr>
                        <a:t>自研能力有限</a:t>
                      </a:r>
                      <a:endParaRPr lang="zh-CN" altLang="en-US" sz="2000" dirty="0">
                        <a:latin typeface="微软雅黑" panose="020B0503020204020204" pitchFamily="34" charset="-122"/>
                        <a:ea typeface="微软雅黑" panose="020B0503020204020204" pitchFamily="34" charset="-122"/>
                      </a:endParaRPr>
                    </a:p>
                    <a:p>
                      <a:pPr marL="342900" indent="-342900">
                        <a:buFont typeface="+mj-lt"/>
                        <a:buAutoNum type="arabicPeriod"/>
                      </a:pPr>
                      <a:r>
                        <a:rPr lang="en-US" altLang="zh-CN" sz="2000" dirty="0">
                          <a:latin typeface="微软雅黑" panose="020B0503020204020204" pitchFamily="34" charset="-122"/>
                          <a:ea typeface="微软雅黑" panose="020B0503020204020204" pitchFamily="34" charset="-122"/>
                        </a:rPr>
                        <a:t>......</a:t>
                      </a:r>
                      <a:endParaRPr lang="en-US" altLang="zh-CN" sz="2000" dirty="0">
                        <a:latin typeface="微软雅黑" panose="020B0503020204020204" pitchFamily="34" charset="-122"/>
                        <a:ea typeface="微软雅黑" panose="020B0503020204020204" pitchFamily="34" charset="-122"/>
                      </a:endParaRPr>
                    </a:p>
                  </a:txBody>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anim calcmode="lin" valueType="num">
                                      <p:cBhvr additive="base">
                                        <p:cTn id="1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p="http://schemas.openxmlformats.org/presentationml/2006/main">
  <p:tag name="KSO_WM_TEMPLATE_TOPIC_ID" val="2869567"/>
  <p:tag name="KSO_WM_TEMPLATE_OUTLINE_ID" val="7"/>
  <p:tag name="KSO_WM_TEMPLATE_SCENE_ID" val="1"/>
  <p:tag name="KSO_WM_TEMPLATE_JOB_ID" val="7"/>
  <p:tag name="KSO_WM_TEMPLATE_TOPIC_DEFAULT" val="0"/>
</p:tagLst>
</file>

<file path=ppt/theme/theme1.xml><?xml version="1.0" encoding="utf-8"?>
<a:theme xmlns:a="http://schemas.openxmlformats.org/drawingml/2006/main" name="Standarddesign">
  <a:themeElements>
    <a:clrScheme name="Standarddesign 1">
      <a:dk1>
        <a:srgbClr val="000000"/>
      </a:dk1>
      <a:lt1>
        <a:srgbClr val="FFFFFF"/>
      </a:lt1>
      <a:dk2>
        <a:srgbClr val="4C7013"/>
      </a:dk2>
      <a:lt2>
        <a:srgbClr val="0061B2"/>
      </a:lt2>
      <a:accent1>
        <a:srgbClr val="FEA501"/>
      </a:accent1>
      <a:accent2>
        <a:srgbClr val="C8A058"/>
      </a:accent2>
      <a:accent3>
        <a:srgbClr val="FFFFFF"/>
      </a:accent3>
      <a:accent4>
        <a:srgbClr val="000000"/>
      </a:accent4>
      <a:accent5>
        <a:srgbClr val="FECFAA"/>
      </a:accent5>
      <a:accent6>
        <a:srgbClr val="B5914F"/>
      </a:accent6>
      <a:hlink>
        <a:srgbClr val="C40505"/>
      </a:hlink>
      <a:folHlink>
        <a:srgbClr val="919191"/>
      </a:folHlink>
    </a:clrScheme>
    <a:fontScheme name="Standard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0000" tIns="46800" rIns="90000" bIns="4680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en-US" sz="2000" b="0" i="0" u="none" strike="noStrike" cap="none" normalizeH="0" baseline="0" smtClean="0">
            <a:ln>
              <a:noFill/>
            </a:ln>
            <a:solidFill>
              <a:schemeClr val="tx1"/>
            </a:solidFill>
            <a:effectLst/>
            <a:latin typeface="Arial" panose="020B0604020202020204" pitchFamily="34" charset="0"/>
          </a:defRPr>
        </a:defPPr>
      </a:lstStyle>
    </a:spDef>
    <a:lnDef>
      <a:spPr bwMode="auto">
        <a:solidFill>
          <a:schemeClr val="accent1"/>
        </a:solidFill>
        <a:ln w="9525" cap="flat" cmpd="sng" algn="ctr">
          <a:solidFill>
            <a:schemeClr val="tx1"/>
          </a:solidFill>
          <a:prstDash val="solid"/>
          <a:round/>
          <a:headEnd type="none" w="med" len="med"/>
          <a:tailEnd type="none" w="med" len="med"/>
        </a:ln>
      </a:spPr>
      <a:bodyPr/>
      <a:lstStyle/>
    </a:lnDef>
  </a:objectDefaults>
  <a:extraClrSchemeLst>
    <a:extraClrScheme>
      <a:clrScheme name="Standarddesign 1">
        <a:dk1>
          <a:srgbClr val="000000"/>
        </a:dk1>
        <a:lt1>
          <a:srgbClr val="FFFFFF"/>
        </a:lt1>
        <a:dk2>
          <a:srgbClr val="4C7013"/>
        </a:dk2>
        <a:lt2>
          <a:srgbClr val="0061B2"/>
        </a:lt2>
        <a:accent1>
          <a:srgbClr val="FEA501"/>
        </a:accent1>
        <a:accent2>
          <a:srgbClr val="C8A058"/>
        </a:accent2>
        <a:accent3>
          <a:srgbClr val="FFFFFF"/>
        </a:accent3>
        <a:accent4>
          <a:srgbClr val="000000"/>
        </a:accent4>
        <a:accent5>
          <a:srgbClr val="FECFAA"/>
        </a:accent5>
        <a:accent6>
          <a:srgbClr val="B5914F"/>
        </a:accent6>
        <a:hlink>
          <a:srgbClr val="C40505"/>
        </a:hlink>
        <a:folHlink>
          <a:srgbClr val="919191"/>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2235</Words>
  <Application>WPS 演示</Application>
  <PresentationFormat>全屏显示(4:3)</PresentationFormat>
  <Paragraphs>173</Paragraphs>
  <Slides>19</Slides>
  <Notes>4</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19</vt:i4>
      </vt:variant>
    </vt:vector>
  </HeadingPairs>
  <TitlesOfParts>
    <vt:vector size="26" baseType="lpstr">
      <vt:lpstr>Arial</vt:lpstr>
      <vt:lpstr>宋体</vt:lpstr>
      <vt:lpstr>Wingdings</vt:lpstr>
      <vt:lpstr>微软雅黑</vt:lpstr>
      <vt:lpstr>Arial</vt:lpstr>
      <vt:lpstr>Arial Unicode MS</vt:lpstr>
      <vt:lpstr>Standarddesign</vt:lpstr>
      <vt:lpstr>第三章 项目规划——采购</vt:lpstr>
      <vt:lpstr>上节回顾</vt:lpstr>
      <vt:lpstr>PowerPoint 演示文稿</vt:lpstr>
      <vt:lpstr>参考项目管理的十大知识领域完成规划</vt:lpstr>
      <vt:lpstr>十大知识领域在规划阶段的规律和关联性</vt:lpstr>
      <vt:lpstr>规划采购</vt:lpstr>
      <vt:lpstr>PowerPoint 演示文稿</vt:lpstr>
      <vt:lpstr>IT项目典型采购过程</vt:lpstr>
      <vt:lpstr>1. 自制或外购分析</vt:lpstr>
      <vt:lpstr>2. 制定采购文件</vt:lpstr>
      <vt:lpstr>3.典型招标过程介绍</vt:lpstr>
      <vt:lpstr>合同类型</vt:lpstr>
      <vt:lpstr>总价合同</vt:lpstr>
      <vt:lpstr>成本补偿合同</vt:lpstr>
      <vt:lpstr>不同类型合同对应的风险</vt:lpstr>
      <vt:lpstr>规划采购的成果</vt:lpstr>
      <vt:lpstr>小结</vt:lpstr>
      <vt:lpstr>试练、作业</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dc:title>
  <dc:creator>zhaosheng</dc:creator>
  <dc:description>PresentationLoad.com</dc:description>
  <cp:lastModifiedBy>qile</cp:lastModifiedBy>
  <cp:revision>888</cp:revision>
  <dcterms:created xsi:type="dcterms:W3CDTF">2007-11-27T23:54:00Z</dcterms:created>
  <dcterms:modified xsi:type="dcterms:W3CDTF">2019-04-15T07:47:23Z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2052-11.1.0.8214</vt:lpwstr>
  </property>
  <property fmtid="{D5CDD505-2E9C-101B-9397-08002B2CF9AE}" pid="3" name="KSORubyTemplateID">
    <vt:lpwstr>2</vt:lpwstr>
  </property>
</Properties>
</file>