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showSpecialPlsOnTitleSld="0">
  <p:sldMasterIdLst>
    <p:sldMasterId id="2147483648" r:id="rId1"/>
  </p:sldMasterIdLst>
  <p:notesMasterIdLst>
    <p:notesMasterId r:id="rId8"/>
  </p:notesMasterIdLst>
  <p:handoutMasterIdLst>
    <p:handoutMasterId r:id="rId25"/>
  </p:handoutMasterIdLst>
  <p:sldIdLst>
    <p:sldId id="256" r:id="rId3"/>
    <p:sldId id="401" r:id="rId4"/>
    <p:sldId id="484" r:id="rId5"/>
    <p:sldId id="485" r:id="rId6"/>
    <p:sldId id="267" r:id="rId7"/>
    <p:sldId id="503" r:id="rId9"/>
    <p:sldId id="504" r:id="rId10"/>
    <p:sldId id="505" r:id="rId11"/>
    <p:sldId id="506" r:id="rId12"/>
    <p:sldId id="507" r:id="rId13"/>
    <p:sldId id="508" r:id="rId14"/>
    <p:sldId id="509" r:id="rId15"/>
    <p:sldId id="510" r:id="rId16"/>
    <p:sldId id="511" r:id="rId17"/>
    <p:sldId id="512" r:id="rId18"/>
    <p:sldId id="513" r:id="rId19"/>
    <p:sldId id="514" r:id="rId20"/>
    <p:sldId id="463" r:id="rId21"/>
    <p:sldId id="486" r:id="rId22"/>
    <p:sldId id="351" r:id="rId23"/>
    <p:sldId id="353" r:id="rId24"/>
  </p:sldIdLst>
  <p:sldSz cx="12192000" cy="6858000"/>
  <p:notesSz cx="6858000" cy="9144000"/>
  <p:defaultTextStyle>
    <a:defPPr>
      <a:defRPr lang="en-US"/>
    </a:defPPr>
    <a:lvl1pPr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77" autoAdjust="0"/>
    <p:restoredTop sz="87304" autoAdjust="0"/>
  </p:normalViewPr>
  <p:slideViewPr>
    <p:cSldViewPr snapToGrid="0">
      <p:cViewPr varScale="1">
        <p:scale>
          <a:sx n="75" d="100"/>
          <a:sy n="75" d="100"/>
        </p:scale>
        <p:origin x="930" y="66"/>
      </p:cViewPr>
      <p:guideLst>
        <p:guide orient="horz" pos="2160"/>
        <p:guide pos="3828"/>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195A661-C884-48DB-ACC1-22F8C90BA8B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781A5AC9-A830-466C-B434-BA8EDD6E74F4}">
      <dgm:prSet phldrT="[文本]" custT="1"/>
      <dgm:spPr/>
      <dgm:t>
        <a:bodyPr/>
        <a:lstStyle/>
        <a:p>
          <a:r>
            <a:rPr lang="zh-CN" altLang="en-US" sz="1800" dirty="0">
              <a:latin typeface="微软雅黑" panose="020B0503020204020204" pitchFamily="34" charset="-122"/>
              <a:ea typeface="微软雅黑" panose="020B0503020204020204" pitchFamily="34" charset="-122"/>
            </a:rPr>
            <a:t>项目管理</a:t>
          </a:r>
        </a:p>
      </dgm:t>
    </dgm:pt>
    <dgm:pt modelId="{780109C1-9655-47E2-88C3-EAFCF26935DB}" cxnId="{09047B45-EB83-4B38-B2C2-D582BBB7B5F5}"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5A7B371-2967-431B-ABEA-D02DC93FE7D8}" cxnId="{09047B45-EB83-4B38-B2C2-D582BBB7B5F5}"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FBD3C32-BA34-4EC5-A863-6B6C18C4D868}">
      <dgm:prSet phldrT="[文本]" custT="1"/>
      <dgm:spPr/>
      <dgm:t>
        <a:bodyPr/>
        <a:lstStyle/>
        <a:p>
          <a:r>
            <a:rPr lang="zh-CN" altLang="en-US" sz="1800" dirty="0">
              <a:latin typeface="微软雅黑" panose="020B0503020204020204" pitchFamily="34" charset="-122"/>
              <a:ea typeface="微软雅黑" panose="020B0503020204020204" pitchFamily="34" charset="-122"/>
            </a:rPr>
            <a:t>事</a:t>
          </a:r>
        </a:p>
      </dgm:t>
    </dgm:pt>
    <dgm:pt modelId="{E5D17642-311E-4E48-8DEA-D0D8890B54EE}" cxnId="{FAB3F2FB-F6D5-4C97-A559-9A4E5DC86A11}"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B304DA2-FDD2-4AC3-9B7F-0E99D5E0A5B1}" cxnId="{FAB3F2FB-F6D5-4C97-A559-9A4E5DC86A11}"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6229D2A-730B-40A1-8802-A3E7D907534E}">
      <dgm:prSet phldrT="[文本]" custT="1"/>
      <dgm:spPr/>
      <dgm:t>
        <a:bodyPr/>
        <a:lstStyle/>
        <a:p>
          <a:r>
            <a:rPr lang="zh-CN" altLang="en-US" sz="1800" dirty="0">
              <a:latin typeface="微软雅黑" panose="020B0503020204020204" pitchFamily="34" charset="-122"/>
              <a:ea typeface="微软雅黑" panose="020B0503020204020204" pitchFamily="34" charset="-122"/>
            </a:rPr>
            <a:t>范围</a:t>
          </a:r>
        </a:p>
      </dgm:t>
    </dgm:pt>
    <dgm:pt modelId="{10F5D31E-01D7-48D8-A17A-041F0FDE5A51}" cxnId="{CDC70299-13DC-4242-BD10-3FE2159D639C}"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650F4D0-D729-49DA-856E-CABC5ECABC91}" cxnId="{CDC70299-13DC-4242-BD10-3FE2159D639C}"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B75872-956E-49D7-985A-FA1F9FCF411B}">
      <dgm:prSet phldrT="[文本]" custT="1"/>
      <dgm:spPr/>
      <dgm:t>
        <a:bodyPr/>
        <a:lstStyle/>
        <a:p>
          <a:r>
            <a:rPr lang="zh-CN" altLang="en-US" sz="1800" dirty="0">
              <a:latin typeface="微软雅黑" panose="020B0503020204020204" pitchFamily="34" charset="-122"/>
              <a:ea typeface="微软雅黑" panose="020B0503020204020204" pitchFamily="34" charset="-122"/>
            </a:rPr>
            <a:t>时间</a:t>
          </a:r>
        </a:p>
      </dgm:t>
    </dgm:pt>
    <dgm:pt modelId="{CC6703A3-6E18-4CFC-8EE5-235B7475FC24}" cxnId="{B50250B4-0CBF-4078-A2DE-E79870F84E76}"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9ED61F3-2CE1-4C83-8EA0-C5701A73FAA7}" cxnId="{B50250B4-0CBF-4078-A2DE-E79870F84E76}"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5497BFB-92F2-494D-ADA4-BCF08E03EEA4}">
      <dgm:prSet phldrT="[文本]" custT="1"/>
      <dgm:spPr/>
      <dgm:t>
        <a:bodyPr/>
        <a:lstStyle/>
        <a:p>
          <a:r>
            <a:rPr lang="zh-CN" altLang="en-US" sz="1800" dirty="0">
              <a:latin typeface="微软雅黑" panose="020B0503020204020204" pitchFamily="34" charset="-122"/>
              <a:ea typeface="微软雅黑" panose="020B0503020204020204" pitchFamily="34" charset="-122"/>
            </a:rPr>
            <a:t>人</a:t>
          </a:r>
        </a:p>
      </dgm:t>
    </dgm:pt>
    <dgm:pt modelId="{513DB6FD-C6AF-4569-976F-A254F44F1892}" cxnId="{7FF62EE3-9AA1-4D3F-B751-E03B97D6EBBE}"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CB10894-45A3-4B01-B290-17600C3EA423}" cxnId="{7FF62EE3-9AA1-4D3F-B751-E03B97D6EBBE}"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C0AF9F8-9A8F-4226-9126-96C2973953F1}">
      <dgm:prSet phldrT="[文本]" custT="1"/>
      <dgm:spPr/>
      <dgm:t>
        <a:bodyPr/>
        <a:lstStyle/>
        <a:p>
          <a:r>
            <a:rPr lang="zh-CN" altLang="en-US" sz="1800" dirty="0">
              <a:latin typeface="微软雅黑" panose="020B0503020204020204" pitchFamily="34" charset="-122"/>
              <a:ea typeface="微软雅黑" panose="020B0503020204020204" pitchFamily="34" charset="-122"/>
            </a:rPr>
            <a:t>人力资源</a:t>
          </a:r>
        </a:p>
      </dgm:t>
    </dgm:pt>
    <dgm:pt modelId="{55388E6F-6338-4CF4-87B0-851C4673823B}" cxnId="{9E32DD99-262F-432C-BD2E-C85EC508EDFD}"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1213025-812A-458F-8161-354A47AA333A}" cxnId="{9E32DD99-262F-432C-BD2E-C85EC508EDFD}"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3AA80BC-7FBF-4C8B-A332-A32A49E9D7BC}">
      <dgm:prSet custT="1"/>
      <dgm:spPr/>
      <dgm:t>
        <a:bodyPr/>
        <a:lstStyle/>
        <a:p>
          <a:r>
            <a:rPr lang="zh-CN" altLang="en-US" sz="1800" dirty="0">
              <a:latin typeface="微软雅黑" panose="020B0503020204020204" pitchFamily="34" charset="-122"/>
              <a:ea typeface="微软雅黑" panose="020B0503020204020204" pitchFamily="34" charset="-122"/>
            </a:rPr>
            <a:t>成本</a:t>
          </a:r>
        </a:p>
      </dgm:t>
    </dgm:pt>
    <dgm:pt modelId="{2033EEA5-8E1B-4AF2-8AC2-4C3A7D3D8D2B}" cxnId="{D6DEDB76-78DB-4899-A5A0-15A51B0A1811}"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F7D1C3C-8F07-48C9-ACCC-4DFB803E7B82}" cxnId="{D6DEDB76-78DB-4899-A5A0-15A51B0A1811}"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222FA5A-995A-4B0F-B636-97111B030802}">
      <dgm:prSet custT="1"/>
      <dgm:spPr/>
      <dgm:t>
        <a:bodyPr/>
        <a:lstStyle/>
        <a:p>
          <a:r>
            <a:rPr lang="zh-CN" altLang="en-US" sz="1800" dirty="0">
              <a:latin typeface="微软雅黑" panose="020B0503020204020204" pitchFamily="34" charset="-122"/>
              <a:ea typeface="微软雅黑" panose="020B0503020204020204" pitchFamily="34" charset="-122"/>
            </a:rPr>
            <a:t>质量</a:t>
          </a:r>
        </a:p>
      </dgm:t>
    </dgm:pt>
    <dgm:pt modelId="{EB1D478A-037E-41BB-B9EF-E06700D27A80}" cxnId="{49C53F4D-67BF-4063-B274-89B2E5F4EFDD}"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CEC71C0-C2B8-446E-9054-8E3CEFA2E526}" cxnId="{49C53F4D-67BF-4063-B274-89B2E5F4EFDD}"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FC977D3-664E-43DB-8585-21B06BBA088B}">
      <dgm:prSet custT="1"/>
      <dgm:spPr/>
      <dgm:t>
        <a:bodyPr/>
        <a:lstStyle/>
        <a:p>
          <a:r>
            <a:rPr lang="zh-CN" altLang="en-US" sz="1800" dirty="0">
              <a:latin typeface="微软雅黑" panose="020B0503020204020204" pitchFamily="34" charset="-122"/>
              <a:ea typeface="微软雅黑" panose="020B0503020204020204" pitchFamily="34" charset="-122"/>
            </a:rPr>
            <a:t>风险</a:t>
          </a:r>
        </a:p>
      </dgm:t>
    </dgm:pt>
    <dgm:pt modelId="{B963AF18-954A-4790-B081-22F850B4EF59}" cxnId="{927BD30D-C068-434C-8445-9F9115C085E6}"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AA1D75D-31A0-425F-A202-CECC03DAE80E}" cxnId="{927BD30D-C068-434C-8445-9F9115C085E6}"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8E006CB-A082-4E02-8F85-96B61C2D076B}">
      <dgm:prSet custT="1"/>
      <dgm:spPr/>
      <dgm:t>
        <a:bodyPr/>
        <a:lstStyle/>
        <a:p>
          <a:r>
            <a:rPr lang="zh-CN" altLang="en-US" sz="1800" dirty="0">
              <a:latin typeface="微软雅黑" panose="020B0503020204020204" pitchFamily="34" charset="-122"/>
              <a:ea typeface="微软雅黑" panose="020B0503020204020204" pitchFamily="34" charset="-122"/>
            </a:rPr>
            <a:t>沟通</a:t>
          </a:r>
        </a:p>
      </dgm:t>
    </dgm:pt>
    <dgm:pt modelId="{A910557D-39B8-4EBF-81FC-B81AE6ABAC4B}" cxnId="{D7DDE220-7AB9-49D1-B21C-EA6F92BC8EB8}"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A5350F7-4D32-4437-B95B-5CEFC201F08E}" cxnId="{D7DDE220-7AB9-49D1-B21C-EA6F92BC8EB8}"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A44F8AA-1E88-452E-95DE-51C2F7534FB5}">
      <dgm:prSet custT="1"/>
      <dgm:spPr/>
      <dgm:t>
        <a:bodyPr/>
        <a:lstStyle/>
        <a:p>
          <a:r>
            <a:rPr lang="zh-CN" altLang="en-US" sz="1800" dirty="0">
              <a:latin typeface="微软雅黑" panose="020B0503020204020204" pitchFamily="34" charset="-122"/>
              <a:ea typeface="微软雅黑" panose="020B0503020204020204" pitchFamily="34" charset="-122"/>
            </a:rPr>
            <a:t>采购</a:t>
          </a:r>
        </a:p>
      </dgm:t>
    </dgm:pt>
    <dgm:pt modelId="{6BBB0ADE-0271-4DEB-BA40-4CDD422D51FE}" cxnId="{67D060C8-B4E9-48EA-9013-0AD8D704B634}"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D06CDA7-DB4F-44CC-978A-D018E3336EDE}" cxnId="{67D060C8-B4E9-48EA-9013-0AD8D704B634}"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D05E139-B0C5-46AF-8DB3-7921E71D77E3}">
      <dgm:prSet custT="1"/>
      <dgm:spPr/>
      <dgm: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anose="020B0503020204020204" pitchFamily="34" charset="-122"/>
              <a:ea typeface="微软雅黑" panose="020B0503020204020204" pitchFamily="34" charset="-122"/>
              <a:cs typeface="Arial" panose="020B0604020202020204"/>
            </a:rPr>
            <a:t>干系人</a:t>
          </a:r>
        </a:p>
      </dgm:t>
    </dgm:pt>
    <dgm:pt modelId="{83332816-3AEF-40C4-8DD3-C953BCC7595A}" cxnId="{99F7F098-52EA-44C3-8F2E-AD75D5D60EC7}" type="parTrans">
      <dgm:prSet/>
      <dgm:spPr/>
      <dgm:t>
        <a:bodyPr/>
        <a:lstStyle/>
        <a:p>
          <a:endParaRPr lang="zh-CN" altLang="en-US"/>
        </a:p>
      </dgm:t>
    </dgm:pt>
    <dgm:pt modelId="{69D2346F-7D67-4A60-982B-77A03C97CEDA}" cxnId="{99F7F098-52EA-44C3-8F2E-AD75D5D60EC7}" type="sibTrans">
      <dgm:prSet/>
      <dgm:spPr/>
      <dgm:t>
        <a:bodyPr/>
        <a:lstStyle/>
        <a:p>
          <a:endParaRPr lang="zh-CN" altLang="en-US"/>
        </a:p>
      </dgm:t>
    </dgm:pt>
    <dgm:pt modelId="{4C053454-05B3-4622-917D-FBB8F834B43D}" type="pres">
      <dgm:prSet presAssocID="{5195A661-C884-48DB-ACC1-22F8C90BA8BC}" presName="hierChild1" presStyleCnt="0">
        <dgm:presLayoutVars>
          <dgm:chPref val="1"/>
          <dgm:dir/>
          <dgm:animOne val="branch"/>
          <dgm:animLvl val="lvl"/>
          <dgm:resizeHandles/>
        </dgm:presLayoutVars>
      </dgm:prSet>
      <dgm:spPr/>
      <dgm:t>
        <a:bodyPr/>
        <a:lstStyle/>
        <a:p>
          <a:endParaRPr lang="zh-CN" altLang="en-US"/>
        </a:p>
      </dgm:t>
    </dgm:pt>
    <dgm:pt modelId="{A0E94A26-143E-436A-93F4-5ADD89932670}" type="pres">
      <dgm:prSet presAssocID="{781A5AC9-A830-466C-B434-BA8EDD6E74F4}" presName="hierRoot1" presStyleCnt="0"/>
      <dgm:spPr/>
    </dgm:pt>
    <dgm:pt modelId="{F7CCE25F-9871-4892-BC95-D6D8487CE40A}" type="pres">
      <dgm:prSet presAssocID="{781A5AC9-A830-466C-B434-BA8EDD6E74F4}" presName="composite" presStyleCnt="0"/>
      <dgm:spPr/>
    </dgm:pt>
    <dgm:pt modelId="{0DA58FAD-5F32-4FB2-8A75-E91D5880B797}" type="pres">
      <dgm:prSet presAssocID="{781A5AC9-A830-466C-B434-BA8EDD6E74F4}" presName="background" presStyleLbl="node0" presStyleIdx="0" presStyleCnt="1"/>
      <dgm:spPr/>
    </dgm:pt>
    <dgm:pt modelId="{2DD7FA9E-548C-465D-BEAE-D08FA82B2D15}" type="pres">
      <dgm:prSet presAssocID="{781A5AC9-A830-466C-B434-BA8EDD6E74F4}" presName="text" presStyleLbl="fgAcc0" presStyleIdx="0" presStyleCnt="1" custScaleX="184329">
        <dgm:presLayoutVars>
          <dgm:chPref val="3"/>
        </dgm:presLayoutVars>
      </dgm:prSet>
      <dgm:spPr/>
      <dgm:t>
        <a:bodyPr/>
        <a:lstStyle/>
        <a:p>
          <a:endParaRPr lang="zh-CN" altLang="en-US"/>
        </a:p>
      </dgm:t>
    </dgm:pt>
    <dgm:pt modelId="{BAFBB71F-1712-4E52-9B50-57F565C11E15}" type="pres">
      <dgm:prSet presAssocID="{781A5AC9-A830-466C-B434-BA8EDD6E74F4}" presName="hierChild2" presStyleCnt="0"/>
      <dgm:spPr/>
    </dgm:pt>
    <dgm:pt modelId="{922D1A9E-CCCC-42B8-B8EE-0A6EC2E0F37B}" type="pres">
      <dgm:prSet presAssocID="{E5D17642-311E-4E48-8DEA-D0D8890B54EE}" presName="Name10" presStyleLbl="parChTrans1D2" presStyleIdx="0" presStyleCnt="2"/>
      <dgm:spPr/>
      <dgm:t>
        <a:bodyPr/>
        <a:lstStyle/>
        <a:p>
          <a:endParaRPr lang="zh-CN" altLang="en-US"/>
        </a:p>
      </dgm:t>
    </dgm:pt>
    <dgm:pt modelId="{F3F0A0B4-621D-46FF-8C7D-4F3679B36D6D}" type="pres">
      <dgm:prSet presAssocID="{EFBD3C32-BA34-4EC5-A863-6B6C18C4D868}" presName="hierRoot2" presStyleCnt="0"/>
      <dgm:spPr/>
    </dgm:pt>
    <dgm:pt modelId="{E1830202-F522-4EF2-93D4-6A0E5EC62411}" type="pres">
      <dgm:prSet presAssocID="{EFBD3C32-BA34-4EC5-A863-6B6C18C4D868}" presName="composite2" presStyleCnt="0"/>
      <dgm:spPr/>
    </dgm:pt>
    <dgm:pt modelId="{7FD78921-CE69-427A-8AE0-C5224F3CFFDA}" type="pres">
      <dgm:prSet presAssocID="{EFBD3C32-BA34-4EC5-A863-6B6C18C4D868}" presName="background2" presStyleLbl="node2" presStyleIdx="0" presStyleCnt="2"/>
      <dgm:spPr/>
    </dgm:pt>
    <dgm:pt modelId="{64CA7213-BB56-4E27-B028-4228819EEFAF}" type="pres">
      <dgm:prSet presAssocID="{EFBD3C32-BA34-4EC5-A863-6B6C18C4D868}" presName="text2" presStyleLbl="fgAcc2" presStyleIdx="0" presStyleCnt="2">
        <dgm:presLayoutVars>
          <dgm:chPref val="3"/>
        </dgm:presLayoutVars>
      </dgm:prSet>
      <dgm:spPr/>
      <dgm:t>
        <a:bodyPr/>
        <a:lstStyle/>
        <a:p>
          <a:endParaRPr lang="zh-CN" altLang="en-US"/>
        </a:p>
      </dgm:t>
    </dgm:pt>
    <dgm:pt modelId="{054714B8-4B0E-41E5-BA18-8290ED04303D}" type="pres">
      <dgm:prSet presAssocID="{EFBD3C32-BA34-4EC5-A863-6B6C18C4D868}" presName="hierChild3" presStyleCnt="0"/>
      <dgm:spPr/>
    </dgm:pt>
    <dgm:pt modelId="{AB83113C-F607-437E-A1ED-41623AB0E2E2}" type="pres">
      <dgm:prSet presAssocID="{10F5D31E-01D7-48D8-A17A-041F0FDE5A51}" presName="Name17" presStyleLbl="parChTrans1D3" presStyleIdx="0" presStyleCnt="9"/>
      <dgm:spPr/>
      <dgm:t>
        <a:bodyPr/>
        <a:lstStyle/>
        <a:p>
          <a:endParaRPr lang="zh-CN" altLang="en-US"/>
        </a:p>
      </dgm:t>
    </dgm:pt>
    <dgm:pt modelId="{451DA0E4-857A-449A-B228-DAC5D79E9224}" type="pres">
      <dgm:prSet presAssocID="{16229D2A-730B-40A1-8802-A3E7D907534E}" presName="hierRoot3" presStyleCnt="0"/>
      <dgm:spPr/>
    </dgm:pt>
    <dgm:pt modelId="{899889A4-69F8-4BC6-9906-A9B361076CB5}" type="pres">
      <dgm:prSet presAssocID="{16229D2A-730B-40A1-8802-A3E7D907534E}" presName="composite3" presStyleCnt="0"/>
      <dgm:spPr/>
    </dgm:pt>
    <dgm:pt modelId="{2709A27C-1B4A-4253-8907-40D30EE87EDC}" type="pres">
      <dgm:prSet presAssocID="{16229D2A-730B-40A1-8802-A3E7D907534E}" presName="background3" presStyleLbl="node3" presStyleIdx="0" presStyleCnt="9"/>
      <dgm:spPr/>
    </dgm:pt>
    <dgm:pt modelId="{AA31CD13-FA13-4075-8CE7-38851863C926}" type="pres">
      <dgm:prSet presAssocID="{16229D2A-730B-40A1-8802-A3E7D907534E}" presName="text3" presStyleLbl="fgAcc3" presStyleIdx="0" presStyleCnt="9">
        <dgm:presLayoutVars>
          <dgm:chPref val="3"/>
        </dgm:presLayoutVars>
      </dgm:prSet>
      <dgm:spPr/>
      <dgm:t>
        <a:bodyPr/>
        <a:lstStyle/>
        <a:p>
          <a:endParaRPr lang="zh-CN" altLang="en-US"/>
        </a:p>
      </dgm:t>
    </dgm:pt>
    <dgm:pt modelId="{924AAFD7-C104-401B-ABB6-1F997194A122}" type="pres">
      <dgm:prSet presAssocID="{16229D2A-730B-40A1-8802-A3E7D907534E}" presName="hierChild4" presStyleCnt="0"/>
      <dgm:spPr/>
    </dgm:pt>
    <dgm:pt modelId="{56C4FFA1-4F5E-46A0-9863-DCFDA656A01D}" type="pres">
      <dgm:prSet presAssocID="{CC6703A3-6E18-4CFC-8EE5-235B7475FC24}" presName="Name17" presStyleLbl="parChTrans1D3" presStyleIdx="1" presStyleCnt="9"/>
      <dgm:spPr/>
      <dgm:t>
        <a:bodyPr/>
        <a:lstStyle/>
        <a:p>
          <a:endParaRPr lang="zh-CN" altLang="en-US"/>
        </a:p>
      </dgm:t>
    </dgm:pt>
    <dgm:pt modelId="{1A883E60-042E-4040-9EF2-8BDB3E4C7068}" type="pres">
      <dgm:prSet presAssocID="{5FB75872-956E-49D7-985A-FA1F9FCF411B}" presName="hierRoot3" presStyleCnt="0"/>
      <dgm:spPr/>
    </dgm:pt>
    <dgm:pt modelId="{A50451DC-2D37-4E37-A40E-5FA9DED48DFA}" type="pres">
      <dgm:prSet presAssocID="{5FB75872-956E-49D7-985A-FA1F9FCF411B}" presName="composite3" presStyleCnt="0"/>
      <dgm:spPr/>
    </dgm:pt>
    <dgm:pt modelId="{468E6BC9-086A-4784-9EE0-9C8C717B028E}" type="pres">
      <dgm:prSet presAssocID="{5FB75872-956E-49D7-985A-FA1F9FCF411B}" presName="background3" presStyleLbl="node3" presStyleIdx="1" presStyleCnt="9"/>
      <dgm:spPr/>
    </dgm:pt>
    <dgm:pt modelId="{1E1C4461-09D5-4A06-9238-73D44F329048}" type="pres">
      <dgm:prSet presAssocID="{5FB75872-956E-49D7-985A-FA1F9FCF411B}" presName="text3" presStyleLbl="fgAcc3" presStyleIdx="1" presStyleCnt="9">
        <dgm:presLayoutVars>
          <dgm:chPref val="3"/>
        </dgm:presLayoutVars>
      </dgm:prSet>
      <dgm:spPr/>
      <dgm:t>
        <a:bodyPr/>
        <a:lstStyle/>
        <a:p>
          <a:endParaRPr lang="zh-CN" altLang="en-US"/>
        </a:p>
      </dgm:t>
    </dgm:pt>
    <dgm:pt modelId="{7F1FF5B6-8FC9-4F27-BBF8-DDBD5957A214}" type="pres">
      <dgm:prSet presAssocID="{5FB75872-956E-49D7-985A-FA1F9FCF411B}" presName="hierChild4" presStyleCnt="0"/>
      <dgm:spPr/>
    </dgm:pt>
    <dgm:pt modelId="{9D4AD87B-36CE-4E76-B16F-420FA9939776}" type="pres">
      <dgm:prSet presAssocID="{2033EEA5-8E1B-4AF2-8AC2-4C3A7D3D8D2B}" presName="Name17" presStyleLbl="parChTrans1D3" presStyleIdx="2" presStyleCnt="9"/>
      <dgm:spPr/>
      <dgm:t>
        <a:bodyPr/>
        <a:lstStyle/>
        <a:p>
          <a:endParaRPr lang="zh-CN" altLang="en-US"/>
        </a:p>
      </dgm:t>
    </dgm:pt>
    <dgm:pt modelId="{7E3E9DE4-C8CD-431A-853A-F206B5DFFA34}" type="pres">
      <dgm:prSet presAssocID="{43AA80BC-7FBF-4C8B-A332-A32A49E9D7BC}" presName="hierRoot3" presStyleCnt="0"/>
      <dgm:spPr/>
    </dgm:pt>
    <dgm:pt modelId="{3D94B657-48EE-4EE5-8217-4292528B9441}" type="pres">
      <dgm:prSet presAssocID="{43AA80BC-7FBF-4C8B-A332-A32A49E9D7BC}" presName="composite3" presStyleCnt="0"/>
      <dgm:spPr/>
    </dgm:pt>
    <dgm:pt modelId="{8C757A17-1EE4-4610-AE29-A633D2A666A7}" type="pres">
      <dgm:prSet presAssocID="{43AA80BC-7FBF-4C8B-A332-A32A49E9D7BC}" presName="background3" presStyleLbl="node3" presStyleIdx="2" presStyleCnt="9"/>
      <dgm:spPr/>
    </dgm:pt>
    <dgm:pt modelId="{63CD7766-3CAD-4D39-B754-5301D0E9652D}" type="pres">
      <dgm:prSet presAssocID="{43AA80BC-7FBF-4C8B-A332-A32A49E9D7BC}" presName="text3" presStyleLbl="fgAcc3" presStyleIdx="2" presStyleCnt="9">
        <dgm:presLayoutVars>
          <dgm:chPref val="3"/>
        </dgm:presLayoutVars>
      </dgm:prSet>
      <dgm:spPr/>
      <dgm:t>
        <a:bodyPr/>
        <a:lstStyle/>
        <a:p>
          <a:endParaRPr lang="zh-CN" altLang="en-US"/>
        </a:p>
      </dgm:t>
    </dgm:pt>
    <dgm:pt modelId="{87320516-5577-4993-BB15-AAB9C74E9705}" type="pres">
      <dgm:prSet presAssocID="{43AA80BC-7FBF-4C8B-A332-A32A49E9D7BC}" presName="hierChild4" presStyleCnt="0"/>
      <dgm:spPr/>
    </dgm:pt>
    <dgm:pt modelId="{C48AE2AD-1608-4B92-83E0-737F0DEC8301}" type="pres">
      <dgm:prSet presAssocID="{EB1D478A-037E-41BB-B9EF-E06700D27A80}" presName="Name17" presStyleLbl="parChTrans1D3" presStyleIdx="3" presStyleCnt="9"/>
      <dgm:spPr/>
      <dgm:t>
        <a:bodyPr/>
        <a:lstStyle/>
        <a:p>
          <a:endParaRPr lang="zh-CN" altLang="en-US"/>
        </a:p>
      </dgm:t>
    </dgm:pt>
    <dgm:pt modelId="{F0DF58F8-8167-40D7-BE8D-C53A36582627}" type="pres">
      <dgm:prSet presAssocID="{2222FA5A-995A-4B0F-B636-97111B030802}" presName="hierRoot3" presStyleCnt="0"/>
      <dgm:spPr/>
    </dgm:pt>
    <dgm:pt modelId="{04E37220-8266-4615-8DA9-2DF4D9699D12}" type="pres">
      <dgm:prSet presAssocID="{2222FA5A-995A-4B0F-B636-97111B030802}" presName="composite3" presStyleCnt="0"/>
      <dgm:spPr/>
    </dgm:pt>
    <dgm:pt modelId="{3E9BBF18-3041-4E72-AF29-32DD9D0F33D7}" type="pres">
      <dgm:prSet presAssocID="{2222FA5A-995A-4B0F-B636-97111B030802}" presName="background3" presStyleLbl="node3" presStyleIdx="3" presStyleCnt="9"/>
      <dgm:spPr/>
    </dgm:pt>
    <dgm:pt modelId="{AB74829B-3239-4B53-A575-EC98E308C65B}" type="pres">
      <dgm:prSet presAssocID="{2222FA5A-995A-4B0F-B636-97111B030802}" presName="text3" presStyleLbl="fgAcc3" presStyleIdx="3" presStyleCnt="9">
        <dgm:presLayoutVars>
          <dgm:chPref val="3"/>
        </dgm:presLayoutVars>
      </dgm:prSet>
      <dgm:spPr/>
      <dgm:t>
        <a:bodyPr/>
        <a:lstStyle/>
        <a:p>
          <a:endParaRPr lang="zh-CN" altLang="en-US"/>
        </a:p>
      </dgm:t>
    </dgm:pt>
    <dgm:pt modelId="{CB70A0F2-9A96-4878-8FE5-B0EB8578A80B}" type="pres">
      <dgm:prSet presAssocID="{2222FA5A-995A-4B0F-B636-97111B030802}" presName="hierChild4" presStyleCnt="0"/>
      <dgm:spPr/>
    </dgm:pt>
    <dgm:pt modelId="{F8687D44-EA93-4CB0-8E7E-89729BA208B3}" type="pres">
      <dgm:prSet presAssocID="{B963AF18-954A-4790-B081-22F850B4EF59}" presName="Name17" presStyleLbl="parChTrans1D3" presStyleIdx="4" presStyleCnt="9"/>
      <dgm:spPr/>
      <dgm:t>
        <a:bodyPr/>
        <a:lstStyle/>
        <a:p>
          <a:endParaRPr lang="zh-CN" altLang="en-US"/>
        </a:p>
      </dgm:t>
    </dgm:pt>
    <dgm:pt modelId="{F4E4C849-E87B-4B60-8AB7-EDAB88920889}" type="pres">
      <dgm:prSet presAssocID="{CFC977D3-664E-43DB-8585-21B06BBA088B}" presName="hierRoot3" presStyleCnt="0"/>
      <dgm:spPr/>
    </dgm:pt>
    <dgm:pt modelId="{7A234227-58F5-449A-8A93-19573B417080}" type="pres">
      <dgm:prSet presAssocID="{CFC977D3-664E-43DB-8585-21B06BBA088B}" presName="composite3" presStyleCnt="0"/>
      <dgm:spPr/>
    </dgm:pt>
    <dgm:pt modelId="{B11C065A-FCD1-4D13-A026-6A33BE94585B}" type="pres">
      <dgm:prSet presAssocID="{CFC977D3-664E-43DB-8585-21B06BBA088B}" presName="background3" presStyleLbl="node3" presStyleIdx="4" presStyleCnt="9"/>
      <dgm:spPr/>
    </dgm:pt>
    <dgm:pt modelId="{1B19637B-5A30-42EB-A00F-BB4EF0E86653}" type="pres">
      <dgm:prSet presAssocID="{CFC977D3-664E-43DB-8585-21B06BBA088B}" presName="text3" presStyleLbl="fgAcc3" presStyleIdx="4" presStyleCnt="9">
        <dgm:presLayoutVars>
          <dgm:chPref val="3"/>
        </dgm:presLayoutVars>
      </dgm:prSet>
      <dgm:spPr/>
      <dgm:t>
        <a:bodyPr/>
        <a:lstStyle/>
        <a:p>
          <a:endParaRPr lang="zh-CN" altLang="en-US"/>
        </a:p>
      </dgm:t>
    </dgm:pt>
    <dgm:pt modelId="{CC6947CB-1432-4037-87B0-50B5923CB1E3}" type="pres">
      <dgm:prSet presAssocID="{CFC977D3-664E-43DB-8585-21B06BBA088B}" presName="hierChild4" presStyleCnt="0"/>
      <dgm:spPr/>
    </dgm:pt>
    <dgm:pt modelId="{C239EBAE-82D1-434D-AA5C-1DB129D2AFA1}" type="pres">
      <dgm:prSet presAssocID="{513DB6FD-C6AF-4569-976F-A254F44F1892}" presName="Name10" presStyleLbl="parChTrans1D2" presStyleIdx="1" presStyleCnt="2"/>
      <dgm:spPr/>
      <dgm:t>
        <a:bodyPr/>
        <a:lstStyle/>
        <a:p>
          <a:endParaRPr lang="zh-CN" altLang="en-US"/>
        </a:p>
      </dgm:t>
    </dgm:pt>
    <dgm:pt modelId="{522CC041-9273-4C5C-8ACF-316CF050F37A}" type="pres">
      <dgm:prSet presAssocID="{15497BFB-92F2-494D-ADA4-BCF08E03EEA4}" presName="hierRoot2" presStyleCnt="0"/>
      <dgm:spPr/>
    </dgm:pt>
    <dgm:pt modelId="{12DF2543-5BF5-4729-8A7E-66D41A6AB2C9}" type="pres">
      <dgm:prSet presAssocID="{15497BFB-92F2-494D-ADA4-BCF08E03EEA4}" presName="composite2" presStyleCnt="0"/>
      <dgm:spPr/>
    </dgm:pt>
    <dgm:pt modelId="{2E5F5DC6-94B0-4570-924A-E49663B88CC0}" type="pres">
      <dgm:prSet presAssocID="{15497BFB-92F2-494D-ADA4-BCF08E03EEA4}" presName="background2" presStyleLbl="node2" presStyleIdx="1" presStyleCnt="2"/>
      <dgm:spPr/>
    </dgm:pt>
    <dgm:pt modelId="{BF35273B-375B-4E5A-A64A-BEB809B31768}" type="pres">
      <dgm:prSet presAssocID="{15497BFB-92F2-494D-ADA4-BCF08E03EEA4}" presName="text2" presStyleLbl="fgAcc2" presStyleIdx="1" presStyleCnt="2">
        <dgm:presLayoutVars>
          <dgm:chPref val="3"/>
        </dgm:presLayoutVars>
      </dgm:prSet>
      <dgm:spPr/>
      <dgm:t>
        <a:bodyPr/>
        <a:lstStyle/>
        <a:p>
          <a:endParaRPr lang="zh-CN" altLang="en-US"/>
        </a:p>
      </dgm:t>
    </dgm:pt>
    <dgm:pt modelId="{6D904786-DF06-4EE8-8596-3F05F87071F0}" type="pres">
      <dgm:prSet presAssocID="{15497BFB-92F2-494D-ADA4-BCF08E03EEA4}" presName="hierChild3" presStyleCnt="0"/>
      <dgm:spPr/>
    </dgm:pt>
    <dgm:pt modelId="{75DF67A8-87AE-497F-B82A-46AAED564E33}" type="pres">
      <dgm:prSet presAssocID="{55388E6F-6338-4CF4-87B0-851C4673823B}" presName="Name17" presStyleLbl="parChTrans1D3" presStyleIdx="5" presStyleCnt="9"/>
      <dgm:spPr/>
      <dgm:t>
        <a:bodyPr/>
        <a:lstStyle/>
        <a:p>
          <a:endParaRPr lang="zh-CN" altLang="en-US"/>
        </a:p>
      </dgm:t>
    </dgm:pt>
    <dgm:pt modelId="{A6C4D360-F010-4CDA-BE7F-41A9ED53B4A2}" type="pres">
      <dgm:prSet presAssocID="{5C0AF9F8-9A8F-4226-9126-96C2973953F1}" presName="hierRoot3" presStyleCnt="0"/>
      <dgm:spPr/>
    </dgm:pt>
    <dgm:pt modelId="{67346B8A-828C-4306-87C8-32B6DF212ECB}" type="pres">
      <dgm:prSet presAssocID="{5C0AF9F8-9A8F-4226-9126-96C2973953F1}" presName="composite3" presStyleCnt="0"/>
      <dgm:spPr/>
    </dgm:pt>
    <dgm:pt modelId="{AE94D757-501B-4CE9-8364-8F471F3A6EA0}" type="pres">
      <dgm:prSet presAssocID="{5C0AF9F8-9A8F-4226-9126-96C2973953F1}" presName="background3" presStyleLbl="node3" presStyleIdx="5" presStyleCnt="9"/>
      <dgm:spPr/>
    </dgm:pt>
    <dgm:pt modelId="{91E89F63-26EC-48BB-A7B5-09D536DC5BE9}" type="pres">
      <dgm:prSet presAssocID="{5C0AF9F8-9A8F-4226-9126-96C2973953F1}" presName="text3" presStyleLbl="fgAcc3" presStyleIdx="5" presStyleCnt="9" custScaleX="183538">
        <dgm:presLayoutVars>
          <dgm:chPref val="3"/>
        </dgm:presLayoutVars>
      </dgm:prSet>
      <dgm:spPr/>
      <dgm:t>
        <a:bodyPr/>
        <a:lstStyle/>
        <a:p>
          <a:endParaRPr lang="zh-CN" altLang="en-US"/>
        </a:p>
      </dgm:t>
    </dgm:pt>
    <dgm:pt modelId="{8F3CDF8F-B932-4D01-93F6-CCD97B7DF810}" type="pres">
      <dgm:prSet presAssocID="{5C0AF9F8-9A8F-4226-9126-96C2973953F1}" presName="hierChild4" presStyleCnt="0"/>
      <dgm:spPr/>
    </dgm:pt>
    <dgm:pt modelId="{C41012A2-AAB5-48AF-9B73-3FE137A98DDC}" type="pres">
      <dgm:prSet presAssocID="{A910557D-39B8-4EBF-81FC-B81AE6ABAC4B}" presName="Name17" presStyleLbl="parChTrans1D3" presStyleIdx="6" presStyleCnt="9"/>
      <dgm:spPr/>
      <dgm:t>
        <a:bodyPr/>
        <a:lstStyle/>
        <a:p>
          <a:endParaRPr lang="zh-CN" altLang="en-US"/>
        </a:p>
      </dgm:t>
    </dgm:pt>
    <dgm:pt modelId="{7E2CFB13-2509-4DC7-B70D-02C4DC4193F9}" type="pres">
      <dgm:prSet presAssocID="{08E006CB-A082-4E02-8F85-96B61C2D076B}" presName="hierRoot3" presStyleCnt="0"/>
      <dgm:spPr/>
    </dgm:pt>
    <dgm:pt modelId="{224FB168-7EC9-4C3A-BD10-EAF131602D32}" type="pres">
      <dgm:prSet presAssocID="{08E006CB-A082-4E02-8F85-96B61C2D076B}" presName="composite3" presStyleCnt="0"/>
      <dgm:spPr/>
    </dgm:pt>
    <dgm:pt modelId="{8F053846-7F3F-46AE-837A-53655C23611B}" type="pres">
      <dgm:prSet presAssocID="{08E006CB-A082-4E02-8F85-96B61C2D076B}" presName="background3" presStyleLbl="node3" presStyleIdx="6" presStyleCnt="9"/>
      <dgm:spPr/>
    </dgm:pt>
    <dgm:pt modelId="{D3D2AEA5-9D15-497D-9FDC-2BC3E5267929}" type="pres">
      <dgm:prSet presAssocID="{08E006CB-A082-4E02-8F85-96B61C2D076B}" presName="text3" presStyleLbl="fgAcc3" presStyleIdx="6" presStyleCnt="9">
        <dgm:presLayoutVars>
          <dgm:chPref val="3"/>
        </dgm:presLayoutVars>
      </dgm:prSet>
      <dgm:spPr/>
      <dgm:t>
        <a:bodyPr/>
        <a:lstStyle/>
        <a:p>
          <a:endParaRPr lang="zh-CN" altLang="en-US"/>
        </a:p>
      </dgm:t>
    </dgm:pt>
    <dgm:pt modelId="{E9116588-C781-4BFA-AAC4-1815392B5C25}" type="pres">
      <dgm:prSet presAssocID="{08E006CB-A082-4E02-8F85-96B61C2D076B}" presName="hierChild4" presStyleCnt="0"/>
      <dgm:spPr/>
    </dgm:pt>
    <dgm:pt modelId="{807E4D91-C692-4378-BCF8-B42F51E8268F}" type="pres">
      <dgm:prSet presAssocID="{6BBB0ADE-0271-4DEB-BA40-4CDD422D51FE}" presName="Name17" presStyleLbl="parChTrans1D3" presStyleIdx="7" presStyleCnt="9"/>
      <dgm:spPr/>
      <dgm:t>
        <a:bodyPr/>
        <a:lstStyle/>
        <a:p>
          <a:endParaRPr lang="zh-CN" altLang="en-US"/>
        </a:p>
      </dgm:t>
    </dgm:pt>
    <dgm:pt modelId="{B74B19F1-5F71-43B3-B07D-5123C00129D7}" type="pres">
      <dgm:prSet presAssocID="{7A44F8AA-1E88-452E-95DE-51C2F7534FB5}" presName="hierRoot3" presStyleCnt="0"/>
      <dgm:spPr/>
    </dgm:pt>
    <dgm:pt modelId="{0D3999A1-617A-4FD8-9CCD-A4010CDBD52C}" type="pres">
      <dgm:prSet presAssocID="{7A44F8AA-1E88-452E-95DE-51C2F7534FB5}" presName="composite3" presStyleCnt="0"/>
      <dgm:spPr/>
    </dgm:pt>
    <dgm:pt modelId="{283031A5-9FC6-48A7-BCFA-A1D9491D1F0E}" type="pres">
      <dgm:prSet presAssocID="{7A44F8AA-1E88-452E-95DE-51C2F7534FB5}" presName="background3" presStyleLbl="node3" presStyleIdx="7" presStyleCnt="9"/>
      <dgm:spPr/>
    </dgm:pt>
    <dgm:pt modelId="{BF7378AD-E20D-4C0E-A319-C055EF030F8A}" type="pres">
      <dgm:prSet presAssocID="{7A44F8AA-1E88-452E-95DE-51C2F7534FB5}" presName="text3" presStyleLbl="fgAcc3" presStyleIdx="7" presStyleCnt="9">
        <dgm:presLayoutVars>
          <dgm:chPref val="3"/>
        </dgm:presLayoutVars>
      </dgm:prSet>
      <dgm:spPr/>
      <dgm:t>
        <a:bodyPr/>
        <a:lstStyle/>
        <a:p>
          <a:endParaRPr lang="zh-CN" altLang="en-US"/>
        </a:p>
      </dgm:t>
    </dgm:pt>
    <dgm:pt modelId="{77309290-4892-450E-AA27-E19983C95CB6}" type="pres">
      <dgm:prSet presAssocID="{7A44F8AA-1E88-452E-95DE-51C2F7534FB5}" presName="hierChild4" presStyleCnt="0"/>
      <dgm:spPr/>
    </dgm:pt>
    <dgm:pt modelId="{303453B7-1392-4FBB-A51A-E79D76FA65F8}" type="pres">
      <dgm:prSet presAssocID="{83332816-3AEF-40C4-8DD3-C953BCC7595A}" presName="Name17" presStyleLbl="parChTrans1D3" presStyleIdx="8" presStyleCnt="9"/>
      <dgm:spPr/>
      <dgm:t>
        <a:bodyPr/>
        <a:lstStyle/>
        <a:p>
          <a:endParaRPr lang="zh-CN" altLang="en-US"/>
        </a:p>
      </dgm:t>
    </dgm:pt>
    <dgm:pt modelId="{B5B188DB-6952-4206-B5DC-44297C15E1CE}" type="pres">
      <dgm:prSet presAssocID="{4D05E139-B0C5-46AF-8DB3-7921E71D77E3}" presName="hierRoot3" presStyleCnt="0"/>
      <dgm:spPr/>
    </dgm:pt>
    <dgm:pt modelId="{72058591-82D7-4F81-9DA5-AFDAB58C0FDA}" type="pres">
      <dgm:prSet presAssocID="{4D05E139-B0C5-46AF-8DB3-7921E71D77E3}" presName="composite3" presStyleCnt="0"/>
      <dgm:spPr/>
    </dgm:pt>
    <dgm:pt modelId="{294442C1-F724-4134-A717-532D4D474AB7}" type="pres">
      <dgm:prSet presAssocID="{4D05E139-B0C5-46AF-8DB3-7921E71D77E3}" presName="background3" presStyleLbl="node3" presStyleIdx="8" presStyleCnt="9"/>
      <dgm:spPr/>
    </dgm:pt>
    <dgm:pt modelId="{02D1BE04-2BA3-4282-8F26-BA9F86CF9D61}" type="pres">
      <dgm:prSet presAssocID="{4D05E139-B0C5-46AF-8DB3-7921E71D77E3}" presName="text3" presStyleLbl="fgAcc3" presStyleIdx="8" presStyleCnt="9" custScaleX="118018">
        <dgm:presLayoutVars>
          <dgm:chPref val="3"/>
        </dgm:presLayoutVars>
      </dgm:prSet>
      <dgm:spPr/>
      <dgm:t>
        <a:bodyPr/>
        <a:lstStyle/>
        <a:p>
          <a:endParaRPr lang="zh-CN" altLang="en-US"/>
        </a:p>
      </dgm:t>
    </dgm:pt>
    <dgm:pt modelId="{C884A4E8-8640-456E-8B8C-F2185EBC4AE4}" type="pres">
      <dgm:prSet presAssocID="{4D05E139-B0C5-46AF-8DB3-7921E71D77E3}" presName="hierChild4" presStyleCnt="0"/>
      <dgm:spPr/>
    </dgm:pt>
  </dgm:ptLst>
  <dgm:cxnLst>
    <dgm:cxn modelId="{9EB736C3-A9DB-4579-BD8B-24337623179D}" type="presOf" srcId="{6BBB0ADE-0271-4DEB-BA40-4CDD422D51FE}" destId="{807E4D91-C692-4378-BCF8-B42F51E8268F}" srcOrd="0" destOrd="0" presId="urn:microsoft.com/office/officeart/2005/8/layout/hierarchy1"/>
    <dgm:cxn modelId="{81A86B03-054F-4CD0-9569-A78C356EAD0F}" type="presOf" srcId="{EB1D478A-037E-41BB-B9EF-E06700D27A80}" destId="{C48AE2AD-1608-4B92-83E0-737F0DEC8301}" srcOrd="0" destOrd="0" presId="urn:microsoft.com/office/officeart/2005/8/layout/hierarchy1"/>
    <dgm:cxn modelId="{1A1ABED8-47AF-482E-BD99-86357C7B37D0}" type="presOf" srcId="{10F5D31E-01D7-48D8-A17A-041F0FDE5A51}" destId="{AB83113C-F607-437E-A1ED-41623AB0E2E2}" srcOrd="0" destOrd="0" presId="urn:microsoft.com/office/officeart/2005/8/layout/hierarchy1"/>
    <dgm:cxn modelId="{67D060C8-B4E9-48EA-9013-0AD8D704B634}" srcId="{15497BFB-92F2-494D-ADA4-BCF08E03EEA4}" destId="{7A44F8AA-1E88-452E-95DE-51C2F7534FB5}" srcOrd="2" destOrd="0" parTransId="{6BBB0ADE-0271-4DEB-BA40-4CDD422D51FE}" sibTransId="{7D06CDA7-DB4F-44CC-978A-D018E3336EDE}"/>
    <dgm:cxn modelId="{9E32DD99-262F-432C-BD2E-C85EC508EDFD}" srcId="{15497BFB-92F2-494D-ADA4-BCF08E03EEA4}" destId="{5C0AF9F8-9A8F-4226-9126-96C2973953F1}" srcOrd="0" destOrd="0" parTransId="{55388E6F-6338-4CF4-87B0-851C4673823B}" sibTransId="{11213025-812A-458F-8161-354A47AA333A}"/>
    <dgm:cxn modelId="{CDC70299-13DC-4242-BD10-3FE2159D639C}" srcId="{EFBD3C32-BA34-4EC5-A863-6B6C18C4D868}" destId="{16229D2A-730B-40A1-8802-A3E7D907534E}" srcOrd="0" destOrd="0" parTransId="{10F5D31E-01D7-48D8-A17A-041F0FDE5A51}" sibTransId="{9650F4D0-D729-49DA-856E-CABC5ECABC91}"/>
    <dgm:cxn modelId="{5CA83FB7-46E2-4A89-AB67-DDA440911842}" type="presOf" srcId="{83332816-3AEF-40C4-8DD3-C953BCC7595A}" destId="{303453B7-1392-4FBB-A51A-E79D76FA65F8}" srcOrd="0" destOrd="0" presId="urn:microsoft.com/office/officeart/2005/8/layout/hierarchy1"/>
    <dgm:cxn modelId="{374071CB-DB9E-43AA-B825-31F53C439306}" type="presOf" srcId="{16229D2A-730B-40A1-8802-A3E7D907534E}" destId="{AA31CD13-FA13-4075-8CE7-38851863C926}" srcOrd="0" destOrd="0" presId="urn:microsoft.com/office/officeart/2005/8/layout/hierarchy1"/>
    <dgm:cxn modelId="{1DC07470-DB22-46F6-85C4-5FB454A6625F}" type="presOf" srcId="{7A44F8AA-1E88-452E-95DE-51C2F7534FB5}" destId="{BF7378AD-E20D-4C0E-A319-C055EF030F8A}" srcOrd="0" destOrd="0" presId="urn:microsoft.com/office/officeart/2005/8/layout/hierarchy1"/>
    <dgm:cxn modelId="{7CAD471B-3DA6-4CC5-A6FE-A5AA85C66815}" type="presOf" srcId="{B963AF18-954A-4790-B081-22F850B4EF59}" destId="{F8687D44-EA93-4CB0-8E7E-89729BA208B3}" srcOrd="0" destOrd="0" presId="urn:microsoft.com/office/officeart/2005/8/layout/hierarchy1"/>
    <dgm:cxn modelId="{85911286-1769-45AE-8A78-5DEA7C1D95BC}" type="presOf" srcId="{2222FA5A-995A-4B0F-B636-97111B030802}" destId="{AB74829B-3239-4B53-A575-EC98E308C65B}" srcOrd="0" destOrd="0" presId="urn:microsoft.com/office/officeart/2005/8/layout/hierarchy1"/>
    <dgm:cxn modelId="{D7DDE220-7AB9-49D1-B21C-EA6F92BC8EB8}" srcId="{15497BFB-92F2-494D-ADA4-BCF08E03EEA4}" destId="{08E006CB-A082-4E02-8F85-96B61C2D076B}" srcOrd="1" destOrd="0" parTransId="{A910557D-39B8-4EBF-81FC-B81AE6ABAC4B}" sibTransId="{CA5350F7-4D32-4437-B95B-5CEFC201F08E}"/>
    <dgm:cxn modelId="{A350C135-ACC1-4449-8C5B-939E36FB1057}" type="presOf" srcId="{781A5AC9-A830-466C-B434-BA8EDD6E74F4}" destId="{2DD7FA9E-548C-465D-BEAE-D08FA82B2D15}" srcOrd="0" destOrd="0" presId="urn:microsoft.com/office/officeart/2005/8/layout/hierarchy1"/>
    <dgm:cxn modelId="{23FECD6D-9FDF-4C86-BB2A-9374D71F349F}" type="presOf" srcId="{513DB6FD-C6AF-4569-976F-A254F44F1892}" destId="{C239EBAE-82D1-434D-AA5C-1DB129D2AFA1}" srcOrd="0" destOrd="0" presId="urn:microsoft.com/office/officeart/2005/8/layout/hierarchy1"/>
    <dgm:cxn modelId="{6E7EC7C3-A15A-453C-B323-872EB2FDBD31}" type="presOf" srcId="{15497BFB-92F2-494D-ADA4-BCF08E03EEA4}" destId="{BF35273B-375B-4E5A-A64A-BEB809B31768}" srcOrd="0" destOrd="0" presId="urn:microsoft.com/office/officeart/2005/8/layout/hierarchy1"/>
    <dgm:cxn modelId="{F00ED19F-C40A-447D-A829-D09C35040D44}" type="presOf" srcId="{55388E6F-6338-4CF4-87B0-851C4673823B}" destId="{75DF67A8-87AE-497F-B82A-46AAED564E33}" srcOrd="0" destOrd="0" presId="urn:microsoft.com/office/officeart/2005/8/layout/hierarchy1"/>
    <dgm:cxn modelId="{1376B5E4-C718-4349-BF90-DC1BA03A07B0}" type="presOf" srcId="{CFC977D3-664E-43DB-8585-21B06BBA088B}" destId="{1B19637B-5A30-42EB-A00F-BB4EF0E86653}" srcOrd="0" destOrd="0" presId="urn:microsoft.com/office/officeart/2005/8/layout/hierarchy1"/>
    <dgm:cxn modelId="{7FF62EE3-9AA1-4D3F-B751-E03B97D6EBBE}" srcId="{781A5AC9-A830-466C-B434-BA8EDD6E74F4}" destId="{15497BFB-92F2-494D-ADA4-BCF08E03EEA4}" srcOrd="1" destOrd="0" parTransId="{513DB6FD-C6AF-4569-976F-A254F44F1892}" sibTransId="{DCB10894-45A3-4B01-B290-17600C3EA423}"/>
    <dgm:cxn modelId="{49C53F4D-67BF-4063-B274-89B2E5F4EFDD}" srcId="{EFBD3C32-BA34-4EC5-A863-6B6C18C4D868}" destId="{2222FA5A-995A-4B0F-B636-97111B030802}" srcOrd="3" destOrd="0" parTransId="{EB1D478A-037E-41BB-B9EF-E06700D27A80}" sibTransId="{7CEC71C0-C2B8-446E-9054-8E3CEFA2E526}"/>
    <dgm:cxn modelId="{4927D9EA-3E11-455F-8B85-887533CF2748}" type="presOf" srcId="{4D05E139-B0C5-46AF-8DB3-7921E71D77E3}" destId="{02D1BE04-2BA3-4282-8F26-BA9F86CF9D61}" srcOrd="0" destOrd="0" presId="urn:microsoft.com/office/officeart/2005/8/layout/hierarchy1"/>
    <dgm:cxn modelId="{927BD30D-C068-434C-8445-9F9115C085E6}" srcId="{EFBD3C32-BA34-4EC5-A863-6B6C18C4D868}" destId="{CFC977D3-664E-43DB-8585-21B06BBA088B}" srcOrd="4" destOrd="0" parTransId="{B963AF18-954A-4790-B081-22F850B4EF59}" sibTransId="{9AA1D75D-31A0-425F-A202-CECC03DAE80E}"/>
    <dgm:cxn modelId="{79745135-6977-4CE3-9E82-A11F61A2BF60}" type="presOf" srcId="{43AA80BC-7FBF-4C8B-A332-A32A49E9D7BC}" destId="{63CD7766-3CAD-4D39-B754-5301D0E9652D}" srcOrd="0" destOrd="0" presId="urn:microsoft.com/office/officeart/2005/8/layout/hierarchy1"/>
    <dgm:cxn modelId="{AB635493-1F34-4C26-8FC1-82F0833A334F}" type="presOf" srcId="{EFBD3C32-BA34-4EC5-A863-6B6C18C4D868}" destId="{64CA7213-BB56-4E27-B028-4228819EEFAF}" srcOrd="0" destOrd="0" presId="urn:microsoft.com/office/officeart/2005/8/layout/hierarchy1"/>
    <dgm:cxn modelId="{745C587C-13E1-4902-B609-5C3DC5A9F42E}" type="presOf" srcId="{08E006CB-A082-4E02-8F85-96B61C2D076B}" destId="{D3D2AEA5-9D15-497D-9FDC-2BC3E5267929}" srcOrd="0" destOrd="0" presId="urn:microsoft.com/office/officeart/2005/8/layout/hierarchy1"/>
    <dgm:cxn modelId="{09047B45-EB83-4B38-B2C2-D582BBB7B5F5}" srcId="{5195A661-C884-48DB-ACC1-22F8C90BA8BC}" destId="{781A5AC9-A830-466C-B434-BA8EDD6E74F4}" srcOrd="0" destOrd="0" parTransId="{780109C1-9655-47E2-88C3-EAFCF26935DB}" sibTransId="{25A7B371-2967-431B-ABEA-D02DC93FE7D8}"/>
    <dgm:cxn modelId="{B50250B4-0CBF-4078-A2DE-E79870F84E76}" srcId="{EFBD3C32-BA34-4EC5-A863-6B6C18C4D868}" destId="{5FB75872-956E-49D7-985A-FA1F9FCF411B}" srcOrd="1" destOrd="0" parTransId="{CC6703A3-6E18-4CFC-8EE5-235B7475FC24}" sibTransId="{29ED61F3-2CE1-4C83-8EA0-C5701A73FAA7}"/>
    <dgm:cxn modelId="{D6DEDB76-78DB-4899-A5A0-15A51B0A1811}" srcId="{EFBD3C32-BA34-4EC5-A863-6B6C18C4D868}" destId="{43AA80BC-7FBF-4C8B-A332-A32A49E9D7BC}" srcOrd="2" destOrd="0" parTransId="{2033EEA5-8E1B-4AF2-8AC2-4C3A7D3D8D2B}" sibTransId="{3F7D1C3C-8F07-48C9-ACCC-4DFB803E7B82}"/>
    <dgm:cxn modelId="{844F2368-B0D8-47F3-B10E-7A937BE08188}" type="presOf" srcId="{CC6703A3-6E18-4CFC-8EE5-235B7475FC24}" destId="{56C4FFA1-4F5E-46A0-9863-DCFDA656A01D}" srcOrd="0" destOrd="0" presId="urn:microsoft.com/office/officeart/2005/8/layout/hierarchy1"/>
    <dgm:cxn modelId="{B8008F34-BD96-49A7-AD25-D084838594AC}" type="presOf" srcId="{5FB75872-956E-49D7-985A-FA1F9FCF411B}" destId="{1E1C4461-09D5-4A06-9238-73D44F329048}" srcOrd="0" destOrd="0" presId="urn:microsoft.com/office/officeart/2005/8/layout/hierarchy1"/>
    <dgm:cxn modelId="{34552099-2C0D-4EDB-BFA8-BA13AEA32685}" type="presOf" srcId="{5195A661-C884-48DB-ACC1-22F8C90BA8BC}" destId="{4C053454-05B3-4622-917D-FBB8F834B43D}" srcOrd="0" destOrd="0" presId="urn:microsoft.com/office/officeart/2005/8/layout/hierarchy1"/>
    <dgm:cxn modelId="{7752CF26-9A37-41F2-B01D-6C6C69D4403D}" type="presOf" srcId="{E5D17642-311E-4E48-8DEA-D0D8890B54EE}" destId="{922D1A9E-CCCC-42B8-B8EE-0A6EC2E0F37B}" srcOrd="0" destOrd="0" presId="urn:microsoft.com/office/officeart/2005/8/layout/hierarchy1"/>
    <dgm:cxn modelId="{10EED94D-0BD2-45D0-A307-54E67A2397FB}" type="presOf" srcId="{A910557D-39B8-4EBF-81FC-B81AE6ABAC4B}" destId="{C41012A2-AAB5-48AF-9B73-3FE137A98DDC}" srcOrd="0" destOrd="0" presId="urn:microsoft.com/office/officeart/2005/8/layout/hierarchy1"/>
    <dgm:cxn modelId="{E625B268-592E-4A08-9CAA-EE6D32339E7D}" type="presOf" srcId="{5C0AF9F8-9A8F-4226-9126-96C2973953F1}" destId="{91E89F63-26EC-48BB-A7B5-09D536DC5BE9}" srcOrd="0" destOrd="0" presId="urn:microsoft.com/office/officeart/2005/8/layout/hierarchy1"/>
    <dgm:cxn modelId="{99F7F098-52EA-44C3-8F2E-AD75D5D60EC7}" srcId="{15497BFB-92F2-494D-ADA4-BCF08E03EEA4}" destId="{4D05E139-B0C5-46AF-8DB3-7921E71D77E3}" srcOrd="3" destOrd="0" parTransId="{83332816-3AEF-40C4-8DD3-C953BCC7595A}" sibTransId="{69D2346F-7D67-4A60-982B-77A03C97CEDA}"/>
    <dgm:cxn modelId="{0B5BDC48-FEC0-49B4-B979-5EC37ABF656E}" type="presOf" srcId="{2033EEA5-8E1B-4AF2-8AC2-4C3A7D3D8D2B}" destId="{9D4AD87B-36CE-4E76-B16F-420FA9939776}" srcOrd="0" destOrd="0" presId="urn:microsoft.com/office/officeart/2005/8/layout/hierarchy1"/>
    <dgm:cxn modelId="{FAB3F2FB-F6D5-4C97-A559-9A4E5DC86A11}" srcId="{781A5AC9-A830-466C-B434-BA8EDD6E74F4}" destId="{EFBD3C32-BA34-4EC5-A863-6B6C18C4D868}" srcOrd="0" destOrd="0" parTransId="{E5D17642-311E-4E48-8DEA-D0D8890B54EE}" sibTransId="{BB304DA2-FDD2-4AC3-9B7F-0E99D5E0A5B1}"/>
    <dgm:cxn modelId="{DEE868C5-7C81-40FD-AC72-3424635DB791}" type="presParOf" srcId="{4C053454-05B3-4622-917D-FBB8F834B43D}" destId="{A0E94A26-143E-436A-93F4-5ADD89932670}" srcOrd="0" destOrd="0" presId="urn:microsoft.com/office/officeart/2005/8/layout/hierarchy1"/>
    <dgm:cxn modelId="{6E403E31-41B9-4D7F-9F01-A4715D80C0B0}" type="presParOf" srcId="{A0E94A26-143E-436A-93F4-5ADD89932670}" destId="{F7CCE25F-9871-4892-BC95-D6D8487CE40A}" srcOrd="0" destOrd="0" presId="urn:microsoft.com/office/officeart/2005/8/layout/hierarchy1"/>
    <dgm:cxn modelId="{7B8F55AB-25A0-4C2E-A408-11B8238711C6}" type="presParOf" srcId="{F7CCE25F-9871-4892-BC95-D6D8487CE40A}" destId="{0DA58FAD-5F32-4FB2-8A75-E91D5880B797}" srcOrd="0" destOrd="0" presId="urn:microsoft.com/office/officeart/2005/8/layout/hierarchy1"/>
    <dgm:cxn modelId="{D79AAB60-13BD-4996-96B7-928C10CB9D83}" type="presParOf" srcId="{F7CCE25F-9871-4892-BC95-D6D8487CE40A}" destId="{2DD7FA9E-548C-465D-BEAE-D08FA82B2D15}" srcOrd="1" destOrd="0" presId="urn:microsoft.com/office/officeart/2005/8/layout/hierarchy1"/>
    <dgm:cxn modelId="{EBDF2E51-A137-4440-8A78-ABA2637272A9}" type="presParOf" srcId="{A0E94A26-143E-436A-93F4-5ADD89932670}" destId="{BAFBB71F-1712-4E52-9B50-57F565C11E15}" srcOrd="1" destOrd="0" presId="urn:microsoft.com/office/officeart/2005/8/layout/hierarchy1"/>
    <dgm:cxn modelId="{AC194750-C46C-4666-A360-2AF4537470CC}" type="presParOf" srcId="{BAFBB71F-1712-4E52-9B50-57F565C11E15}" destId="{922D1A9E-CCCC-42B8-B8EE-0A6EC2E0F37B}" srcOrd="0" destOrd="0" presId="urn:microsoft.com/office/officeart/2005/8/layout/hierarchy1"/>
    <dgm:cxn modelId="{8D31048A-BA40-4883-AA51-29B1DA735448}" type="presParOf" srcId="{BAFBB71F-1712-4E52-9B50-57F565C11E15}" destId="{F3F0A0B4-621D-46FF-8C7D-4F3679B36D6D}" srcOrd="1" destOrd="0" presId="urn:microsoft.com/office/officeart/2005/8/layout/hierarchy1"/>
    <dgm:cxn modelId="{B598543C-BA23-42CD-943E-1843EE5C5535}" type="presParOf" srcId="{F3F0A0B4-621D-46FF-8C7D-4F3679B36D6D}" destId="{E1830202-F522-4EF2-93D4-6A0E5EC62411}" srcOrd="0" destOrd="0" presId="urn:microsoft.com/office/officeart/2005/8/layout/hierarchy1"/>
    <dgm:cxn modelId="{45663F8A-E2E7-4291-811F-FADCEA5B12E2}" type="presParOf" srcId="{E1830202-F522-4EF2-93D4-6A0E5EC62411}" destId="{7FD78921-CE69-427A-8AE0-C5224F3CFFDA}" srcOrd="0" destOrd="0" presId="urn:microsoft.com/office/officeart/2005/8/layout/hierarchy1"/>
    <dgm:cxn modelId="{EB6A3921-D1C4-48AA-9733-1C2D53ED871B}" type="presParOf" srcId="{E1830202-F522-4EF2-93D4-6A0E5EC62411}" destId="{64CA7213-BB56-4E27-B028-4228819EEFAF}" srcOrd="1" destOrd="0" presId="urn:microsoft.com/office/officeart/2005/8/layout/hierarchy1"/>
    <dgm:cxn modelId="{56273E40-B084-4C13-87B6-EB4B454BF745}" type="presParOf" srcId="{F3F0A0B4-621D-46FF-8C7D-4F3679B36D6D}" destId="{054714B8-4B0E-41E5-BA18-8290ED04303D}" srcOrd="1" destOrd="0" presId="urn:microsoft.com/office/officeart/2005/8/layout/hierarchy1"/>
    <dgm:cxn modelId="{E67CE401-7E45-4B36-B9DC-A9DCECECD505}" type="presParOf" srcId="{054714B8-4B0E-41E5-BA18-8290ED04303D}" destId="{AB83113C-F607-437E-A1ED-41623AB0E2E2}" srcOrd="0" destOrd="0" presId="urn:microsoft.com/office/officeart/2005/8/layout/hierarchy1"/>
    <dgm:cxn modelId="{8410B539-4131-4791-A18A-BD5DB32D0F03}" type="presParOf" srcId="{054714B8-4B0E-41E5-BA18-8290ED04303D}" destId="{451DA0E4-857A-449A-B228-DAC5D79E9224}" srcOrd="1" destOrd="0" presId="urn:microsoft.com/office/officeart/2005/8/layout/hierarchy1"/>
    <dgm:cxn modelId="{D0F3ED07-CFE6-41BA-8297-9410F6053921}" type="presParOf" srcId="{451DA0E4-857A-449A-B228-DAC5D79E9224}" destId="{899889A4-69F8-4BC6-9906-A9B361076CB5}" srcOrd="0" destOrd="0" presId="urn:microsoft.com/office/officeart/2005/8/layout/hierarchy1"/>
    <dgm:cxn modelId="{8C28BF62-69C5-4E12-8D62-2EED4B219848}" type="presParOf" srcId="{899889A4-69F8-4BC6-9906-A9B361076CB5}" destId="{2709A27C-1B4A-4253-8907-40D30EE87EDC}" srcOrd="0" destOrd="0" presId="urn:microsoft.com/office/officeart/2005/8/layout/hierarchy1"/>
    <dgm:cxn modelId="{E634DA51-9560-41C9-85D0-52BDC0E6C7C0}" type="presParOf" srcId="{899889A4-69F8-4BC6-9906-A9B361076CB5}" destId="{AA31CD13-FA13-4075-8CE7-38851863C926}" srcOrd="1" destOrd="0" presId="urn:microsoft.com/office/officeart/2005/8/layout/hierarchy1"/>
    <dgm:cxn modelId="{5A17C448-C356-49D2-A0CA-B4E9AD5B0B45}" type="presParOf" srcId="{451DA0E4-857A-449A-B228-DAC5D79E9224}" destId="{924AAFD7-C104-401B-ABB6-1F997194A122}" srcOrd="1" destOrd="0" presId="urn:microsoft.com/office/officeart/2005/8/layout/hierarchy1"/>
    <dgm:cxn modelId="{14B5BA41-313B-46D2-B218-6F76A5D2A493}" type="presParOf" srcId="{054714B8-4B0E-41E5-BA18-8290ED04303D}" destId="{56C4FFA1-4F5E-46A0-9863-DCFDA656A01D}" srcOrd="2" destOrd="0" presId="urn:microsoft.com/office/officeart/2005/8/layout/hierarchy1"/>
    <dgm:cxn modelId="{BBE629EA-7542-40AF-8295-3C907F53852C}" type="presParOf" srcId="{054714B8-4B0E-41E5-BA18-8290ED04303D}" destId="{1A883E60-042E-4040-9EF2-8BDB3E4C7068}" srcOrd="3" destOrd="0" presId="urn:microsoft.com/office/officeart/2005/8/layout/hierarchy1"/>
    <dgm:cxn modelId="{0B4F2ABE-8F41-427E-8685-03AEE4525D6A}" type="presParOf" srcId="{1A883E60-042E-4040-9EF2-8BDB3E4C7068}" destId="{A50451DC-2D37-4E37-A40E-5FA9DED48DFA}" srcOrd="0" destOrd="0" presId="urn:microsoft.com/office/officeart/2005/8/layout/hierarchy1"/>
    <dgm:cxn modelId="{B4F2B9ED-5566-4F51-8030-02802CFCC679}" type="presParOf" srcId="{A50451DC-2D37-4E37-A40E-5FA9DED48DFA}" destId="{468E6BC9-086A-4784-9EE0-9C8C717B028E}" srcOrd="0" destOrd="0" presId="urn:microsoft.com/office/officeart/2005/8/layout/hierarchy1"/>
    <dgm:cxn modelId="{1EBD1FE2-24A9-44CC-8D9F-C3AB9B0C5091}" type="presParOf" srcId="{A50451DC-2D37-4E37-A40E-5FA9DED48DFA}" destId="{1E1C4461-09D5-4A06-9238-73D44F329048}" srcOrd="1" destOrd="0" presId="urn:microsoft.com/office/officeart/2005/8/layout/hierarchy1"/>
    <dgm:cxn modelId="{172C6C1E-D2D2-42A1-B6B2-62174C2404EF}" type="presParOf" srcId="{1A883E60-042E-4040-9EF2-8BDB3E4C7068}" destId="{7F1FF5B6-8FC9-4F27-BBF8-DDBD5957A214}" srcOrd="1" destOrd="0" presId="urn:microsoft.com/office/officeart/2005/8/layout/hierarchy1"/>
    <dgm:cxn modelId="{B27F3EB3-0EAC-489C-9EE2-15E08E4A1B8B}" type="presParOf" srcId="{054714B8-4B0E-41E5-BA18-8290ED04303D}" destId="{9D4AD87B-36CE-4E76-B16F-420FA9939776}" srcOrd="4" destOrd="0" presId="urn:microsoft.com/office/officeart/2005/8/layout/hierarchy1"/>
    <dgm:cxn modelId="{1A8B8CBD-8BB9-4EF3-AB21-2F7EF7EA1E02}" type="presParOf" srcId="{054714B8-4B0E-41E5-BA18-8290ED04303D}" destId="{7E3E9DE4-C8CD-431A-853A-F206B5DFFA34}" srcOrd="5" destOrd="0" presId="urn:microsoft.com/office/officeart/2005/8/layout/hierarchy1"/>
    <dgm:cxn modelId="{05740AA4-F807-416B-8F7A-48028D68D39F}" type="presParOf" srcId="{7E3E9DE4-C8CD-431A-853A-F206B5DFFA34}" destId="{3D94B657-48EE-4EE5-8217-4292528B9441}" srcOrd="0" destOrd="0" presId="urn:microsoft.com/office/officeart/2005/8/layout/hierarchy1"/>
    <dgm:cxn modelId="{F84940E7-65F7-4C01-A288-8122A4F9A803}" type="presParOf" srcId="{3D94B657-48EE-4EE5-8217-4292528B9441}" destId="{8C757A17-1EE4-4610-AE29-A633D2A666A7}" srcOrd="0" destOrd="0" presId="urn:microsoft.com/office/officeart/2005/8/layout/hierarchy1"/>
    <dgm:cxn modelId="{D5E68B0F-FC0D-4C96-A1EE-14ECFCB86D9F}" type="presParOf" srcId="{3D94B657-48EE-4EE5-8217-4292528B9441}" destId="{63CD7766-3CAD-4D39-B754-5301D0E9652D}" srcOrd="1" destOrd="0" presId="urn:microsoft.com/office/officeart/2005/8/layout/hierarchy1"/>
    <dgm:cxn modelId="{C292ACD3-9B78-40B2-9331-3BC125BB7D4A}" type="presParOf" srcId="{7E3E9DE4-C8CD-431A-853A-F206B5DFFA34}" destId="{87320516-5577-4993-BB15-AAB9C74E9705}" srcOrd="1" destOrd="0" presId="urn:microsoft.com/office/officeart/2005/8/layout/hierarchy1"/>
    <dgm:cxn modelId="{A1383EE2-A6F2-4E15-BBA8-DD08556F646A}" type="presParOf" srcId="{054714B8-4B0E-41E5-BA18-8290ED04303D}" destId="{C48AE2AD-1608-4B92-83E0-737F0DEC8301}" srcOrd="6" destOrd="0" presId="urn:microsoft.com/office/officeart/2005/8/layout/hierarchy1"/>
    <dgm:cxn modelId="{808AE9F0-6CD4-41D4-8CEA-1E97D99872A4}" type="presParOf" srcId="{054714B8-4B0E-41E5-BA18-8290ED04303D}" destId="{F0DF58F8-8167-40D7-BE8D-C53A36582627}" srcOrd="7" destOrd="0" presId="urn:microsoft.com/office/officeart/2005/8/layout/hierarchy1"/>
    <dgm:cxn modelId="{12C9B142-6675-4351-BC47-69CC7348DD2E}" type="presParOf" srcId="{F0DF58F8-8167-40D7-BE8D-C53A36582627}" destId="{04E37220-8266-4615-8DA9-2DF4D9699D12}" srcOrd="0" destOrd="0" presId="urn:microsoft.com/office/officeart/2005/8/layout/hierarchy1"/>
    <dgm:cxn modelId="{1D46DE06-35B6-44C2-ADBA-DEB50184EBF8}" type="presParOf" srcId="{04E37220-8266-4615-8DA9-2DF4D9699D12}" destId="{3E9BBF18-3041-4E72-AF29-32DD9D0F33D7}" srcOrd="0" destOrd="0" presId="urn:microsoft.com/office/officeart/2005/8/layout/hierarchy1"/>
    <dgm:cxn modelId="{3728F6E8-01A6-4C98-B07C-3EF756D1229D}" type="presParOf" srcId="{04E37220-8266-4615-8DA9-2DF4D9699D12}" destId="{AB74829B-3239-4B53-A575-EC98E308C65B}" srcOrd="1" destOrd="0" presId="urn:microsoft.com/office/officeart/2005/8/layout/hierarchy1"/>
    <dgm:cxn modelId="{4BB28BFC-5D1B-4585-8976-C3A37D7F78BF}" type="presParOf" srcId="{F0DF58F8-8167-40D7-BE8D-C53A36582627}" destId="{CB70A0F2-9A96-4878-8FE5-B0EB8578A80B}" srcOrd="1" destOrd="0" presId="urn:microsoft.com/office/officeart/2005/8/layout/hierarchy1"/>
    <dgm:cxn modelId="{72DE9463-0C8B-4C1C-8C68-8E1C14C83C79}" type="presParOf" srcId="{054714B8-4B0E-41E5-BA18-8290ED04303D}" destId="{F8687D44-EA93-4CB0-8E7E-89729BA208B3}" srcOrd="8" destOrd="0" presId="urn:microsoft.com/office/officeart/2005/8/layout/hierarchy1"/>
    <dgm:cxn modelId="{0C746307-6566-4463-9DB1-041237AAEFB2}" type="presParOf" srcId="{054714B8-4B0E-41E5-BA18-8290ED04303D}" destId="{F4E4C849-E87B-4B60-8AB7-EDAB88920889}" srcOrd="9" destOrd="0" presId="urn:microsoft.com/office/officeart/2005/8/layout/hierarchy1"/>
    <dgm:cxn modelId="{72C8D4D0-1FAC-4DD9-A197-A26D7C77909C}" type="presParOf" srcId="{F4E4C849-E87B-4B60-8AB7-EDAB88920889}" destId="{7A234227-58F5-449A-8A93-19573B417080}" srcOrd="0" destOrd="0" presId="urn:microsoft.com/office/officeart/2005/8/layout/hierarchy1"/>
    <dgm:cxn modelId="{3AF69DCE-5419-490C-A38A-542ACCFA912D}" type="presParOf" srcId="{7A234227-58F5-449A-8A93-19573B417080}" destId="{B11C065A-FCD1-4D13-A026-6A33BE94585B}" srcOrd="0" destOrd="0" presId="urn:microsoft.com/office/officeart/2005/8/layout/hierarchy1"/>
    <dgm:cxn modelId="{F2F223CB-ADC6-4E20-9C1C-86982C35E91C}" type="presParOf" srcId="{7A234227-58F5-449A-8A93-19573B417080}" destId="{1B19637B-5A30-42EB-A00F-BB4EF0E86653}" srcOrd="1" destOrd="0" presId="urn:microsoft.com/office/officeart/2005/8/layout/hierarchy1"/>
    <dgm:cxn modelId="{8A52D589-6D77-495F-BFC6-6D9D6F1F6AD8}" type="presParOf" srcId="{F4E4C849-E87B-4B60-8AB7-EDAB88920889}" destId="{CC6947CB-1432-4037-87B0-50B5923CB1E3}" srcOrd="1" destOrd="0" presId="urn:microsoft.com/office/officeart/2005/8/layout/hierarchy1"/>
    <dgm:cxn modelId="{D346ACA3-87D0-4BDF-AEC9-B138AC35F6D4}" type="presParOf" srcId="{BAFBB71F-1712-4E52-9B50-57F565C11E15}" destId="{C239EBAE-82D1-434D-AA5C-1DB129D2AFA1}" srcOrd="2" destOrd="0" presId="urn:microsoft.com/office/officeart/2005/8/layout/hierarchy1"/>
    <dgm:cxn modelId="{EBF2BFB5-90C2-4E78-B677-B8B03AAB572A}" type="presParOf" srcId="{BAFBB71F-1712-4E52-9B50-57F565C11E15}" destId="{522CC041-9273-4C5C-8ACF-316CF050F37A}" srcOrd="3" destOrd="0" presId="urn:microsoft.com/office/officeart/2005/8/layout/hierarchy1"/>
    <dgm:cxn modelId="{35C809FF-9E02-4CD9-862D-A444CAECCF2C}" type="presParOf" srcId="{522CC041-9273-4C5C-8ACF-316CF050F37A}" destId="{12DF2543-5BF5-4729-8A7E-66D41A6AB2C9}" srcOrd="0" destOrd="0" presId="urn:microsoft.com/office/officeart/2005/8/layout/hierarchy1"/>
    <dgm:cxn modelId="{3808CB57-11A1-4EA9-919C-0AF68CF6B30A}" type="presParOf" srcId="{12DF2543-5BF5-4729-8A7E-66D41A6AB2C9}" destId="{2E5F5DC6-94B0-4570-924A-E49663B88CC0}" srcOrd="0" destOrd="0" presId="urn:microsoft.com/office/officeart/2005/8/layout/hierarchy1"/>
    <dgm:cxn modelId="{32B926EA-1591-4E13-A15D-CD91285BDB07}" type="presParOf" srcId="{12DF2543-5BF5-4729-8A7E-66D41A6AB2C9}" destId="{BF35273B-375B-4E5A-A64A-BEB809B31768}" srcOrd="1" destOrd="0" presId="urn:microsoft.com/office/officeart/2005/8/layout/hierarchy1"/>
    <dgm:cxn modelId="{E108073D-4615-4735-A683-8A1943BDA1B0}" type="presParOf" srcId="{522CC041-9273-4C5C-8ACF-316CF050F37A}" destId="{6D904786-DF06-4EE8-8596-3F05F87071F0}" srcOrd="1" destOrd="0" presId="urn:microsoft.com/office/officeart/2005/8/layout/hierarchy1"/>
    <dgm:cxn modelId="{C7CC45BD-B6E7-4B48-92E8-FF617B201987}" type="presParOf" srcId="{6D904786-DF06-4EE8-8596-3F05F87071F0}" destId="{75DF67A8-87AE-497F-B82A-46AAED564E33}" srcOrd="0" destOrd="0" presId="urn:microsoft.com/office/officeart/2005/8/layout/hierarchy1"/>
    <dgm:cxn modelId="{EE8F4C0B-89EC-4D9E-9BA0-ABE49E0366CE}" type="presParOf" srcId="{6D904786-DF06-4EE8-8596-3F05F87071F0}" destId="{A6C4D360-F010-4CDA-BE7F-41A9ED53B4A2}" srcOrd="1" destOrd="0" presId="urn:microsoft.com/office/officeart/2005/8/layout/hierarchy1"/>
    <dgm:cxn modelId="{1776F7E7-F958-404A-A3D1-47919DD03DFF}" type="presParOf" srcId="{A6C4D360-F010-4CDA-BE7F-41A9ED53B4A2}" destId="{67346B8A-828C-4306-87C8-32B6DF212ECB}" srcOrd="0" destOrd="0" presId="urn:microsoft.com/office/officeart/2005/8/layout/hierarchy1"/>
    <dgm:cxn modelId="{FF29C0D0-0349-485C-B5B8-331F26BA2FDE}" type="presParOf" srcId="{67346B8A-828C-4306-87C8-32B6DF212ECB}" destId="{AE94D757-501B-4CE9-8364-8F471F3A6EA0}" srcOrd="0" destOrd="0" presId="urn:microsoft.com/office/officeart/2005/8/layout/hierarchy1"/>
    <dgm:cxn modelId="{C29A899A-FDF0-47DA-9B43-E2097D997998}" type="presParOf" srcId="{67346B8A-828C-4306-87C8-32B6DF212ECB}" destId="{91E89F63-26EC-48BB-A7B5-09D536DC5BE9}" srcOrd="1" destOrd="0" presId="urn:microsoft.com/office/officeart/2005/8/layout/hierarchy1"/>
    <dgm:cxn modelId="{DC58EB26-0D90-4D0A-AE0E-FC5DA546CA83}" type="presParOf" srcId="{A6C4D360-F010-4CDA-BE7F-41A9ED53B4A2}" destId="{8F3CDF8F-B932-4D01-93F6-CCD97B7DF810}" srcOrd="1" destOrd="0" presId="urn:microsoft.com/office/officeart/2005/8/layout/hierarchy1"/>
    <dgm:cxn modelId="{CA70521F-9B6C-47D3-89B1-D4C5AF772A1D}" type="presParOf" srcId="{6D904786-DF06-4EE8-8596-3F05F87071F0}" destId="{C41012A2-AAB5-48AF-9B73-3FE137A98DDC}" srcOrd="2" destOrd="0" presId="urn:microsoft.com/office/officeart/2005/8/layout/hierarchy1"/>
    <dgm:cxn modelId="{F1CD9358-0E07-41BB-B3F4-0DE0489E122E}" type="presParOf" srcId="{6D904786-DF06-4EE8-8596-3F05F87071F0}" destId="{7E2CFB13-2509-4DC7-B70D-02C4DC4193F9}" srcOrd="3" destOrd="0" presId="urn:microsoft.com/office/officeart/2005/8/layout/hierarchy1"/>
    <dgm:cxn modelId="{8CCED974-E6A8-42A1-8919-C2C9E0DEA555}" type="presParOf" srcId="{7E2CFB13-2509-4DC7-B70D-02C4DC4193F9}" destId="{224FB168-7EC9-4C3A-BD10-EAF131602D32}" srcOrd="0" destOrd="0" presId="urn:microsoft.com/office/officeart/2005/8/layout/hierarchy1"/>
    <dgm:cxn modelId="{6EE1A1CB-3D19-4E21-B5E4-DEAF3E49625B}" type="presParOf" srcId="{224FB168-7EC9-4C3A-BD10-EAF131602D32}" destId="{8F053846-7F3F-46AE-837A-53655C23611B}" srcOrd="0" destOrd="0" presId="urn:microsoft.com/office/officeart/2005/8/layout/hierarchy1"/>
    <dgm:cxn modelId="{7B813378-DF3C-4A4B-BFFC-7FCB889BE9F7}" type="presParOf" srcId="{224FB168-7EC9-4C3A-BD10-EAF131602D32}" destId="{D3D2AEA5-9D15-497D-9FDC-2BC3E5267929}" srcOrd="1" destOrd="0" presId="urn:microsoft.com/office/officeart/2005/8/layout/hierarchy1"/>
    <dgm:cxn modelId="{13186C43-6F2A-4015-A34A-995EEA320E31}" type="presParOf" srcId="{7E2CFB13-2509-4DC7-B70D-02C4DC4193F9}" destId="{E9116588-C781-4BFA-AAC4-1815392B5C25}" srcOrd="1" destOrd="0" presId="urn:microsoft.com/office/officeart/2005/8/layout/hierarchy1"/>
    <dgm:cxn modelId="{20A915F9-E7B5-4557-95D8-3B6F884775D4}" type="presParOf" srcId="{6D904786-DF06-4EE8-8596-3F05F87071F0}" destId="{807E4D91-C692-4378-BCF8-B42F51E8268F}" srcOrd="4" destOrd="0" presId="urn:microsoft.com/office/officeart/2005/8/layout/hierarchy1"/>
    <dgm:cxn modelId="{58E3B14C-4DB7-4331-8577-F2ABC20F6E4B}" type="presParOf" srcId="{6D904786-DF06-4EE8-8596-3F05F87071F0}" destId="{B74B19F1-5F71-43B3-B07D-5123C00129D7}" srcOrd="5" destOrd="0" presId="urn:microsoft.com/office/officeart/2005/8/layout/hierarchy1"/>
    <dgm:cxn modelId="{EBB037D0-FC57-4078-8644-0C09ACE10E9D}" type="presParOf" srcId="{B74B19F1-5F71-43B3-B07D-5123C00129D7}" destId="{0D3999A1-617A-4FD8-9CCD-A4010CDBD52C}" srcOrd="0" destOrd="0" presId="urn:microsoft.com/office/officeart/2005/8/layout/hierarchy1"/>
    <dgm:cxn modelId="{B806404F-5069-4D43-9BBE-BBE26C58B1E6}" type="presParOf" srcId="{0D3999A1-617A-4FD8-9CCD-A4010CDBD52C}" destId="{283031A5-9FC6-48A7-BCFA-A1D9491D1F0E}" srcOrd="0" destOrd="0" presId="urn:microsoft.com/office/officeart/2005/8/layout/hierarchy1"/>
    <dgm:cxn modelId="{D2AF9E5A-2746-4347-81CC-D61606C0A0E3}" type="presParOf" srcId="{0D3999A1-617A-4FD8-9CCD-A4010CDBD52C}" destId="{BF7378AD-E20D-4C0E-A319-C055EF030F8A}" srcOrd="1" destOrd="0" presId="urn:microsoft.com/office/officeart/2005/8/layout/hierarchy1"/>
    <dgm:cxn modelId="{FAE505E1-3557-4500-8A67-813D5EE98B74}" type="presParOf" srcId="{B74B19F1-5F71-43B3-B07D-5123C00129D7}" destId="{77309290-4892-450E-AA27-E19983C95CB6}" srcOrd="1" destOrd="0" presId="urn:microsoft.com/office/officeart/2005/8/layout/hierarchy1"/>
    <dgm:cxn modelId="{58107C88-52CE-4E10-8B3A-2EC12CBC6E1B}" type="presParOf" srcId="{6D904786-DF06-4EE8-8596-3F05F87071F0}" destId="{303453B7-1392-4FBB-A51A-E79D76FA65F8}" srcOrd="6" destOrd="0" presId="urn:microsoft.com/office/officeart/2005/8/layout/hierarchy1"/>
    <dgm:cxn modelId="{62601F25-25F7-4E9D-A96E-5156460EF52A}" type="presParOf" srcId="{6D904786-DF06-4EE8-8596-3F05F87071F0}" destId="{B5B188DB-6952-4206-B5DC-44297C15E1CE}" srcOrd="7" destOrd="0" presId="urn:microsoft.com/office/officeart/2005/8/layout/hierarchy1"/>
    <dgm:cxn modelId="{70CE6CD3-27A2-488D-91D0-48ECED5A0E1D}" type="presParOf" srcId="{B5B188DB-6952-4206-B5DC-44297C15E1CE}" destId="{72058591-82D7-4F81-9DA5-AFDAB58C0FDA}" srcOrd="0" destOrd="0" presId="urn:microsoft.com/office/officeart/2005/8/layout/hierarchy1"/>
    <dgm:cxn modelId="{2506CD60-2B34-4ECD-801C-4D64D36D8C18}" type="presParOf" srcId="{72058591-82D7-4F81-9DA5-AFDAB58C0FDA}" destId="{294442C1-F724-4134-A717-532D4D474AB7}" srcOrd="0" destOrd="0" presId="urn:microsoft.com/office/officeart/2005/8/layout/hierarchy1"/>
    <dgm:cxn modelId="{F3FA6A6F-AA1C-4948-AA60-E1694312835A}" type="presParOf" srcId="{72058591-82D7-4F81-9DA5-AFDAB58C0FDA}" destId="{02D1BE04-2BA3-4282-8F26-BA9F86CF9D61}" srcOrd="1" destOrd="0" presId="urn:microsoft.com/office/officeart/2005/8/layout/hierarchy1"/>
    <dgm:cxn modelId="{EB0A0E94-0B5D-4070-839B-CBA3FD1EA2C3}" type="presParOf" srcId="{B5B188DB-6952-4206-B5DC-44297C15E1CE}" destId="{C884A4E8-8640-456E-8B8C-F2185EBC4AE4}"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22D4B4-B491-4856-AD57-D67B6C321C4F}" type="doc">
      <dgm:prSet loTypeId="urn:microsoft.com/office/officeart/2005/8/layout/hProcess9" loCatId="process" qsTypeId="urn:microsoft.com/office/officeart/2005/8/quickstyle/3d5" qsCatId="3D" csTypeId="urn:microsoft.com/office/officeart/2005/8/colors/accent1_2" csCatId="accent1" phldr="1"/>
      <dgm:spPr/>
    </dgm:pt>
    <dgm:pt modelId="{FF99E86A-BA1F-41FE-84F2-0282D4895DA3}">
      <dgm:prSet phldrT="[文本]"/>
      <dgm:spPr/>
      <dgm:t>
        <a:bodyPr/>
        <a:lstStyle/>
        <a:p>
          <a:r>
            <a:rPr lang="en-US" altLang="zh-CN" smtClean="0">
              <a:solidFill>
                <a:schemeClr val="tx1"/>
              </a:solidFill>
            </a:rPr>
            <a:t>1.</a:t>
          </a:r>
          <a:r>
            <a:rPr lang="zh-CN" altLang="en-US" smtClean="0">
              <a:solidFill>
                <a:schemeClr val="tx1"/>
              </a:solidFill>
            </a:rPr>
            <a:t>识别风险</a:t>
          </a:r>
          <a:endParaRPr lang="zh-CN" altLang="en-US" dirty="0">
            <a:solidFill>
              <a:schemeClr val="tx1"/>
            </a:solidFill>
          </a:endParaRPr>
        </a:p>
      </dgm:t>
    </dgm:pt>
    <dgm:pt modelId="{C3C8C11A-C8F9-4DE9-AD31-580CFF59A62F}" cxnId="{270A42AE-B96C-4CC9-B78B-4FCB923A2F71}" type="parTrans">
      <dgm:prSet/>
      <dgm:spPr/>
      <dgm:t>
        <a:bodyPr/>
        <a:lstStyle/>
        <a:p>
          <a:endParaRPr lang="zh-CN" altLang="en-US">
            <a:solidFill>
              <a:schemeClr val="tx1"/>
            </a:solidFill>
          </a:endParaRPr>
        </a:p>
      </dgm:t>
    </dgm:pt>
    <dgm:pt modelId="{62857CF0-CB27-4C03-ACA1-85E71A5CEA8D}" cxnId="{270A42AE-B96C-4CC9-B78B-4FCB923A2F71}" type="sibTrans">
      <dgm:prSet/>
      <dgm:spPr/>
      <dgm:t>
        <a:bodyPr/>
        <a:lstStyle/>
        <a:p>
          <a:endParaRPr lang="zh-CN" altLang="en-US">
            <a:solidFill>
              <a:schemeClr val="tx1"/>
            </a:solidFill>
          </a:endParaRPr>
        </a:p>
      </dgm:t>
    </dgm:pt>
    <dgm:pt modelId="{FCC39FE7-1551-4FEB-918A-497F021E71D3}">
      <dgm:prSet/>
      <dgm:spPr/>
      <dgm:t>
        <a:bodyPr/>
        <a:lstStyle/>
        <a:p>
          <a:r>
            <a:rPr lang="en-US" altLang="zh-CN" smtClean="0">
              <a:solidFill>
                <a:schemeClr val="tx1"/>
              </a:solidFill>
            </a:rPr>
            <a:t>2.</a:t>
          </a:r>
          <a:r>
            <a:rPr lang="zh-CN" altLang="en-US" smtClean="0">
              <a:solidFill>
                <a:schemeClr val="tx1"/>
              </a:solidFill>
            </a:rPr>
            <a:t>实施定性风险分析</a:t>
          </a:r>
          <a:endParaRPr lang="zh-CN" altLang="en-US" dirty="0" smtClean="0">
            <a:solidFill>
              <a:schemeClr val="tx1"/>
            </a:solidFill>
          </a:endParaRPr>
        </a:p>
      </dgm:t>
    </dgm:pt>
    <dgm:pt modelId="{B9F80191-292C-4178-832E-F44788004F08}" cxnId="{96C32D10-A8A7-4C3B-BEE3-12B82EE6C660}" type="parTrans">
      <dgm:prSet/>
      <dgm:spPr/>
      <dgm:t>
        <a:bodyPr/>
        <a:lstStyle/>
        <a:p>
          <a:endParaRPr lang="zh-CN" altLang="en-US">
            <a:solidFill>
              <a:schemeClr val="tx1"/>
            </a:solidFill>
          </a:endParaRPr>
        </a:p>
      </dgm:t>
    </dgm:pt>
    <dgm:pt modelId="{927D143F-C401-4D65-AC3B-0F48CB72D1A3}" cxnId="{96C32D10-A8A7-4C3B-BEE3-12B82EE6C660}" type="sibTrans">
      <dgm:prSet/>
      <dgm:spPr/>
      <dgm:t>
        <a:bodyPr/>
        <a:lstStyle/>
        <a:p>
          <a:endParaRPr lang="zh-CN" altLang="en-US">
            <a:solidFill>
              <a:schemeClr val="tx1"/>
            </a:solidFill>
          </a:endParaRPr>
        </a:p>
      </dgm:t>
    </dgm:pt>
    <dgm:pt modelId="{A7F2157E-6E38-464E-A67E-40DCEF60A06E}">
      <dgm:prSet/>
      <dgm:spPr/>
      <dgm:t>
        <a:bodyPr/>
        <a:lstStyle/>
        <a:p>
          <a:r>
            <a:rPr lang="en-US" altLang="zh-CN" dirty="0" smtClean="0">
              <a:solidFill>
                <a:schemeClr val="tx1"/>
              </a:solidFill>
            </a:rPr>
            <a:t>4.</a:t>
          </a:r>
          <a:r>
            <a:rPr lang="zh-CN" altLang="en-US" dirty="0" smtClean="0">
              <a:solidFill>
                <a:schemeClr val="tx1"/>
              </a:solidFill>
            </a:rPr>
            <a:t>规划风险应对</a:t>
          </a:r>
          <a:endParaRPr lang="zh-CN" altLang="en-US" dirty="0">
            <a:solidFill>
              <a:schemeClr val="tx1"/>
            </a:solidFill>
          </a:endParaRPr>
        </a:p>
      </dgm:t>
    </dgm:pt>
    <dgm:pt modelId="{ADB92C68-915D-40FA-BF49-87D9EC2CA4F9}" cxnId="{B24B533F-0AE1-44A7-ACD5-D28A34A77789}" type="parTrans">
      <dgm:prSet/>
      <dgm:spPr/>
      <dgm:t>
        <a:bodyPr/>
        <a:lstStyle/>
        <a:p>
          <a:endParaRPr lang="zh-CN" altLang="en-US">
            <a:solidFill>
              <a:schemeClr val="tx1"/>
            </a:solidFill>
          </a:endParaRPr>
        </a:p>
      </dgm:t>
    </dgm:pt>
    <dgm:pt modelId="{C011271B-550E-4E1F-8419-1EEDB4174D8F}" cxnId="{B24B533F-0AE1-44A7-ACD5-D28A34A77789}" type="sibTrans">
      <dgm:prSet/>
      <dgm:spPr/>
      <dgm:t>
        <a:bodyPr/>
        <a:lstStyle/>
        <a:p>
          <a:endParaRPr lang="zh-CN" altLang="en-US">
            <a:solidFill>
              <a:schemeClr val="tx1"/>
            </a:solidFill>
          </a:endParaRPr>
        </a:p>
      </dgm:t>
    </dgm:pt>
    <dgm:pt modelId="{19E9FAB5-9CA8-4EDF-BB12-0F37DD68C9FD}">
      <dgm:prSet/>
      <dgm:spPr/>
      <dgm:t>
        <a:bodyPr/>
        <a:lstStyle/>
        <a:p>
          <a:r>
            <a:rPr lang="en-US" altLang="zh-CN" dirty="0" smtClean="0">
              <a:solidFill>
                <a:schemeClr val="tx1"/>
              </a:solidFill>
            </a:rPr>
            <a:t>3.</a:t>
          </a:r>
          <a:r>
            <a:rPr lang="zh-CN" altLang="en-US" dirty="0" smtClean="0">
              <a:solidFill>
                <a:schemeClr val="tx1"/>
              </a:solidFill>
            </a:rPr>
            <a:t>实施定量风险分析</a:t>
          </a:r>
        </a:p>
      </dgm:t>
    </dgm:pt>
    <dgm:pt modelId="{DD6FE926-275B-47BB-8374-02048E1E38A7}" cxnId="{5CC3BE33-2DB5-4551-9E53-B0EEDAA839BA}" type="parTrans">
      <dgm:prSet/>
      <dgm:spPr/>
      <dgm:t>
        <a:bodyPr/>
        <a:lstStyle/>
        <a:p>
          <a:endParaRPr lang="zh-CN" altLang="en-US"/>
        </a:p>
      </dgm:t>
    </dgm:pt>
    <dgm:pt modelId="{61596313-AE42-443E-9BEA-BFBB8F4D2FC6}" cxnId="{5CC3BE33-2DB5-4551-9E53-B0EEDAA839BA}" type="sibTrans">
      <dgm:prSet/>
      <dgm:spPr/>
      <dgm:t>
        <a:bodyPr/>
        <a:lstStyle/>
        <a:p>
          <a:endParaRPr lang="zh-CN" altLang="en-US"/>
        </a:p>
      </dgm:t>
    </dgm:pt>
    <dgm:pt modelId="{24B7951E-8C8E-4E00-92D0-494D8B365B0D}" type="pres">
      <dgm:prSet presAssocID="{8522D4B4-B491-4856-AD57-D67B6C321C4F}" presName="CompostProcess" presStyleCnt="0">
        <dgm:presLayoutVars>
          <dgm:dir/>
          <dgm:resizeHandles val="exact"/>
        </dgm:presLayoutVars>
      </dgm:prSet>
      <dgm:spPr/>
    </dgm:pt>
    <dgm:pt modelId="{7B5CDD83-B258-4A7E-8BA3-FAE4A249CB28}" type="pres">
      <dgm:prSet presAssocID="{8522D4B4-B491-4856-AD57-D67B6C321C4F}" presName="arrow" presStyleLbl="bgShp" presStyleIdx="0" presStyleCnt="1" custLinFactNeighborX="827" custLinFactNeighborY="1954"/>
      <dgm:spPr/>
    </dgm:pt>
    <dgm:pt modelId="{677EFD8E-78F1-4AC2-8CEC-BFB4409DF6CC}" type="pres">
      <dgm:prSet presAssocID="{8522D4B4-B491-4856-AD57-D67B6C321C4F}" presName="linearProcess" presStyleCnt="0"/>
      <dgm:spPr/>
    </dgm:pt>
    <dgm:pt modelId="{3CBB833B-38C8-445B-AE29-722D33C11197}" type="pres">
      <dgm:prSet presAssocID="{FF99E86A-BA1F-41FE-84F2-0282D4895DA3}" presName="textNode" presStyleLbl="node1" presStyleIdx="0" presStyleCnt="4">
        <dgm:presLayoutVars>
          <dgm:bulletEnabled val="1"/>
        </dgm:presLayoutVars>
      </dgm:prSet>
      <dgm:spPr/>
      <dgm:t>
        <a:bodyPr/>
        <a:lstStyle/>
        <a:p>
          <a:endParaRPr lang="zh-CN" altLang="en-US"/>
        </a:p>
      </dgm:t>
    </dgm:pt>
    <dgm:pt modelId="{B268AB1F-13C2-4978-BE6F-B369CC17C581}" type="pres">
      <dgm:prSet presAssocID="{62857CF0-CB27-4C03-ACA1-85E71A5CEA8D}" presName="sibTrans" presStyleCnt="0"/>
      <dgm:spPr/>
    </dgm:pt>
    <dgm:pt modelId="{D113C934-FCD0-48D0-8275-448C4A2DDE51}" type="pres">
      <dgm:prSet presAssocID="{FCC39FE7-1551-4FEB-918A-497F021E71D3}" presName="textNode" presStyleLbl="node1" presStyleIdx="1" presStyleCnt="4">
        <dgm:presLayoutVars>
          <dgm:bulletEnabled val="1"/>
        </dgm:presLayoutVars>
      </dgm:prSet>
      <dgm:spPr/>
      <dgm:t>
        <a:bodyPr/>
        <a:lstStyle/>
        <a:p>
          <a:endParaRPr lang="zh-CN" altLang="en-US"/>
        </a:p>
      </dgm:t>
    </dgm:pt>
    <dgm:pt modelId="{AF14F718-8534-4618-80FB-15008CC14538}" type="pres">
      <dgm:prSet presAssocID="{927D143F-C401-4D65-AC3B-0F48CB72D1A3}" presName="sibTrans" presStyleCnt="0"/>
      <dgm:spPr/>
    </dgm:pt>
    <dgm:pt modelId="{ED4D12A7-6AB0-4F9F-A203-E479FE77EFAB}" type="pres">
      <dgm:prSet presAssocID="{19E9FAB5-9CA8-4EDF-BB12-0F37DD68C9FD}" presName="textNode" presStyleLbl="node1" presStyleIdx="2" presStyleCnt="4">
        <dgm:presLayoutVars>
          <dgm:bulletEnabled val="1"/>
        </dgm:presLayoutVars>
      </dgm:prSet>
      <dgm:spPr/>
      <dgm:t>
        <a:bodyPr/>
        <a:lstStyle/>
        <a:p>
          <a:endParaRPr lang="zh-CN" altLang="en-US"/>
        </a:p>
      </dgm:t>
    </dgm:pt>
    <dgm:pt modelId="{23536EBE-A6FF-4CBA-9B0F-67D812062D16}" type="pres">
      <dgm:prSet presAssocID="{61596313-AE42-443E-9BEA-BFBB8F4D2FC6}" presName="sibTrans" presStyleCnt="0"/>
      <dgm:spPr/>
    </dgm:pt>
    <dgm:pt modelId="{D273F722-7350-4400-9A9A-BB6C999259E9}" type="pres">
      <dgm:prSet presAssocID="{A7F2157E-6E38-464E-A67E-40DCEF60A06E}" presName="textNode" presStyleLbl="node1" presStyleIdx="3" presStyleCnt="4">
        <dgm:presLayoutVars>
          <dgm:bulletEnabled val="1"/>
        </dgm:presLayoutVars>
      </dgm:prSet>
      <dgm:spPr/>
      <dgm:t>
        <a:bodyPr/>
        <a:lstStyle/>
        <a:p>
          <a:endParaRPr lang="zh-CN" altLang="en-US"/>
        </a:p>
      </dgm:t>
    </dgm:pt>
  </dgm:ptLst>
  <dgm:cxnLst>
    <dgm:cxn modelId="{5CC3BE33-2DB5-4551-9E53-B0EEDAA839BA}" srcId="{8522D4B4-B491-4856-AD57-D67B6C321C4F}" destId="{19E9FAB5-9CA8-4EDF-BB12-0F37DD68C9FD}" srcOrd="2" destOrd="0" parTransId="{DD6FE926-275B-47BB-8374-02048E1E38A7}" sibTransId="{61596313-AE42-443E-9BEA-BFBB8F4D2FC6}"/>
    <dgm:cxn modelId="{B24B533F-0AE1-44A7-ACD5-D28A34A77789}" srcId="{8522D4B4-B491-4856-AD57-D67B6C321C4F}" destId="{A7F2157E-6E38-464E-A67E-40DCEF60A06E}" srcOrd="3" destOrd="0" parTransId="{ADB92C68-915D-40FA-BF49-87D9EC2CA4F9}" sibTransId="{C011271B-550E-4E1F-8419-1EEDB4174D8F}"/>
    <dgm:cxn modelId="{96C32D10-A8A7-4C3B-BEE3-12B82EE6C660}" srcId="{8522D4B4-B491-4856-AD57-D67B6C321C4F}" destId="{FCC39FE7-1551-4FEB-918A-497F021E71D3}" srcOrd="1" destOrd="0" parTransId="{B9F80191-292C-4178-832E-F44788004F08}" sibTransId="{927D143F-C401-4D65-AC3B-0F48CB72D1A3}"/>
    <dgm:cxn modelId="{5D424E39-4C91-49BB-8A09-06BBCFC67EEB}" type="presOf" srcId="{8522D4B4-B491-4856-AD57-D67B6C321C4F}" destId="{24B7951E-8C8E-4E00-92D0-494D8B365B0D}" srcOrd="0" destOrd="0" presId="urn:microsoft.com/office/officeart/2005/8/layout/hProcess9"/>
    <dgm:cxn modelId="{3832B5A4-B3EB-4B5D-BC97-1D38EF1B210E}" type="presOf" srcId="{A7F2157E-6E38-464E-A67E-40DCEF60A06E}" destId="{D273F722-7350-4400-9A9A-BB6C999259E9}" srcOrd="0" destOrd="0" presId="urn:microsoft.com/office/officeart/2005/8/layout/hProcess9"/>
    <dgm:cxn modelId="{270A42AE-B96C-4CC9-B78B-4FCB923A2F71}" srcId="{8522D4B4-B491-4856-AD57-D67B6C321C4F}" destId="{FF99E86A-BA1F-41FE-84F2-0282D4895DA3}" srcOrd="0" destOrd="0" parTransId="{C3C8C11A-C8F9-4DE9-AD31-580CFF59A62F}" sibTransId="{62857CF0-CB27-4C03-ACA1-85E71A5CEA8D}"/>
    <dgm:cxn modelId="{D54F394D-D7F9-4889-B718-891AA48E1177}" type="presOf" srcId="{FF99E86A-BA1F-41FE-84F2-0282D4895DA3}" destId="{3CBB833B-38C8-445B-AE29-722D33C11197}" srcOrd="0" destOrd="0" presId="urn:microsoft.com/office/officeart/2005/8/layout/hProcess9"/>
    <dgm:cxn modelId="{18747EEA-43FC-4DBA-AAC5-F013F4CFFAE9}" type="presOf" srcId="{19E9FAB5-9CA8-4EDF-BB12-0F37DD68C9FD}" destId="{ED4D12A7-6AB0-4F9F-A203-E479FE77EFAB}" srcOrd="0" destOrd="0" presId="urn:microsoft.com/office/officeart/2005/8/layout/hProcess9"/>
    <dgm:cxn modelId="{E24C1883-D3B4-4F65-BE6B-26D92528DD7D}" type="presOf" srcId="{FCC39FE7-1551-4FEB-918A-497F021E71D3}" destId="{D113C934-FCD0-48D0-8275-448C4A2DDE51}" srcOrd="0" destOrd="0" presId="urn:microsoft.com/office/officeart/2005/8/layout/hProcess9"/>
    <dgm:cxn modelId="{B02ADB14-B28D-4683-AA67-D736A793FB66}" type="presParOf" srcId="{24B7951E-8C8E-4E00-92D0-494D8B365B0D}" destId="{7B5CDD83-B258-4A7E-8BA3-FAE4A249CB28}" srcOrd="0" destOrd="0" presId="urn:microsoft.com/office/officeart/2005/8/layout/hProcess9"/>
    <dgm:cxn modelId="{042E0D46-49FB-43A1-9C0F-4BA10AD4F0AD}" type="presParOf" srcId="{24B7951E-8C8E-4E00-92D0-494D8B365B0D}" destId="{677EFD8E-78F1-4AC2-8CEC-BFB4409DF6CC}" srcOrd="1" destOrd="0" presId="urn:microsoft.com/office/officeart/2005/8/layout/hProcess9"/>
    <dgm:cxn modelId="{3032ADE8-148E-44F7-B063-64F717CD93DA}" type="presParOf" srcId="{677EFD8E-78F1-4AC2-8CEC-BFB4409DF6CC}" destId="{3CBB833B-38C8-445B-AE29-722D33C11197}" srcOrd="0" destOrd="0" presId="urn:microsoft.com/office/officeart/2005/8/layout/hProcess9"/>
    <dgm:cxn modelId="{2139D3E2-5BFE-4A6F-A0D6-564B971DAEBA}" type="presParOf" srcId="{677EFD8E-78F1-4AC2-8CEC-BFB4409DF6CC}" destId="{B268AB1F-13C2-4978-BE6F-B369CC17C581}" srcOrd="1" destOrd="0" presId="urn:microsoft.com/office/officeart/2005/8/layout/hProcess9"/>
    <dgm:cxn modelId="{7FF1BFF4-2F82-4EBB-AC27-97A4076BD635}" type="presParOf" srcId="{677EFD8E-78F1-4AC2-8CEC-BFB4409DF6CC}" destId="{D113C934-FCD0-48D0-8275-448C4A2DDE51}" srcOrd="2" destOrd="0" presId="urn:microsoft.com/office/officeart/2005/8/layout/hProcess9"/>
    <dgm:cxn modelId="{8A575DE4-3336-44B8-9330-F0EE980CED34}" type="presParOf" srcId="{677EFD8E-78F1-4AC2-8CEC-BFB4409DF6CC}" destId="{AF14F718-8534-4618-80FB-15008CC14538}" srcOrd="3" destOrd="0" presId="urn:microsoft.com/office/officeart/2005/8/layout/hProcess9"/>
    <dgm:cxn modelId="{599870BA-3131-478D-8082-818CFA2B358D}" type="presParOf" srcId="{677EFD8E-78F1-4AC2-8CEC-BFB4409DF6CC}" destId="{ED4D12A7-6AB0-4F9F-A203-E479FE77EFAB}" srcOrd="4" destOrd="0" presId="urn:microsoft.com/office/officeart/2005/8/layout/hProcess9"/>
    <dgm:cxn modelId="{05BB4071-8112-490C-BC9A-D8F25DA76D76}" type="presParOf" srcId="{677EFD8E-78F1-4AC2-8CEC-BFB4409DF6CC}" destId="{23536EBE-A6FF-4CBA-9B0F-67D812062D16}" srcOrd="5" destOrd="0" presId="urn:microsoft.com/office/officeart/2005/8/layout/hProcess9"/>
    <dgm:cxn modelId="{7350EBFF-0026-4D34-8173-3DD6FDB9F076}" type="presParOf" srcId="{677EFD8E-78F1-4AC2-8CEC-BFB4409DF6CC}" destId="{D273F722-7350-4400-9A9A-BB6C999259E9}" srcOrd="6" destOrd="0" presId="urn:microsoft.com/office/officeart/2005/8/layout/hProcess9"/>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95A661-C884-48DB-ACC1-22F8C90BA8B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781A5AC9-A830-466C-B434-BA8EDD6E74F4}">
      <dgm:prSet phldrT="[文本]" custT="1"/>
      <dgm:spPr/>
      <dgm:t>
        <a:bodyPr/>
        <a:lstStyle/>
        <a:p>
          <a:r>
            <a:rPr lang="zh-CN" altLang="en-US" sz="1800" dirty="0">
              <a:latin typeface="微软雅黑" panose="020B0503020204020204" pitchFamily="34" charset="-122"/>
              <a:ea typeface="微软雅黑" panose="020B0503020204020204" pitchFamily="34" charset="-122"/>
            </a:rPr>
            <a:t>项目管理</a:t>
          </a:r>
        </a:p>
      </dgm:t>
    </dgm:pt>
    <dgm:pt modelId="{780109C1-9655-47E2-88C3-EAFCF26935DB}" cxnId="{09047B45-EB83-4B38-B2C2-D582BBB7B5F5}"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5A7B371-2967-431B-ABEA-D02DC93FE7D8}" cxnId="{09047B45-EB83-4B38-B2C2-D582BBB7B5F5}"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FBD3C32-BA34-4EC5-A863-6B6C18C4D868}">
      <dgm:prSet phldrT="[文本]" custT="1"/>
      <dgm:spPr/>
      <dgm:t>
        <a:bodyPr/>
        <a:lstStyle/>
        <a:p>
          <a:r>
            <a:rPr lang="zh-CN" altLang="en-US" sz="1800" dirty="0">
              <a:latin typeface="微软雅黑" panose="020B0503020204020204" pitchFamily="34" charset="-122"/>
              <a:ea typeface="微软雅黑" panose="020B0503020204020204" pitchFamily="34" charset="-122"/>
            </a:rPr>
            <a:t>事</a:t>
          </a:r>
        </a:p>
      </dgm:t>
    </dgm:pt>
    <dgm:pt modelId="{E5D17642-311E-4E48-8DEA-D0D8890B54EE}" cxnId="{FAB3F2FB-F6D5-4C97-A559-9A4E5DC86A11}"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B304DA2-FDD2-4AC3-9B7F-0E99D5E0A5B1}" cxnId="{FAB3F2FB-F6D5-4C97-A559-9A4E5DC86A11}"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6229D2A-730B-40A1-8802-A3E7D907534E}">
      <dgm:prSet phldrT="[文本]" custT="1"/>
      <dgm:spPr/>
      <dgm:t>
        <a:bodyPr/>
        <a:lstStyle/>
        <a:p>
          <a:r>
            <a:rPr lang="zh-CN" altLang="en-US" sz="1800" dirty="0">
              <a:latin typeface="微软雅黑" panose="020B0503020204020204" pitchFamily="34" charset="-122"/>
              <a:ea typeface="微软雅黑" panose="020B0503020204020204" pitchFamily="34" charset="-122"/>
            </a:rPr>
            <a:t>范围</a:t>
          </a:r>
        </a:p>
      </dgm:t>
    </dgm:pt>
    <dgm:pt modelId="{10F5D31E-01D7-48D8-A17A-041F0FDE5A51}" cxnId="{CDC70299-13DC-4242-BD10-3FE2159D639C}"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650F4D0-D729-49DA-856E-CABC5ECABC91}" cxnId="{CDC70299-13DC-4242-BD10-3FE2159D639C}"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FB75872-956E-49D7-985A-FA1F9FCF411B}">
      <dgm:prSet phldrT="[文本]" custT="1"/>
      <dgm:spPr/>
      <dgm:t>
        <a:bodyPr/>
        <a:lstStyle/>
        <a:p>
          <a:r>
            <a:rPr lang="zh-CN" altLang="en-US" sz="1800" dirty="0">
              <a:latin typeface="微软雅黑" panose="020B0503020204020204" pitchFamily="34" charset="-122"/>
              <a:ea typeface="微软雅黑" panose="020B0503020204020204" pitchFamily="34" charset="-122"/>
            </a:rPr>
            <a:t>时间</a:t>
          </a:r>
        </a:p>
      </dgm:t>
    </dgm:pt>
    <dgm:pt modelId="{CC6703A3-6E18-4CFC-8EE5-235B7475FC24}" cxnId="{B50250B4-0CBF-4078-A2DE-E79870F84E76}"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9ED61F3-2CE1-4C83-8EA0-C5701A73FAA7}" cxnId="{B50250B4-0CBF-4078-A2DE-E79870F84E76}"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5497BFB-92F2-494D-ADA4-BCF08E03EEA4}">
      <dgm:prSet phldrT="[文本]" custT="1"/>
      <dgm:spPr/>
      <dgm:t>
        <a:bodyPr/>
        <a:lstStyle/>
        <a:p>
          <a:r>
            <a:rPr lang="zh-CN" altLang="en-US" sz="1800" dirty="0">
              <a:latin typeface="微软雅黑" panose="020B0503020204020204" pitchFamily="34" charset="-122"/>
              <a:ea typeface="微软雅黑" panose="020B0503020204020204" pitchFamily="34" charset="-122"/>
            </a:rPr>
            <a:t>人</a:t>
          </a:r>
        </a:p>
      </dgm:t>
    </dgm:pt>
    <dgm:pt modelId="{513DB6FD-C6AF-4569-976F-A254F44F1892}" cxnId="{7FF62EE3-9AA1-4D3F-B751-E03B97D6EBBE}"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CB10894-45A3-4B01-B290-17600C3EA423}" cxnId="{7FF62EE3-9AA1-4D3F-B751-E03B97D6EBBE}"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C0AF9F8-9A8F-4226-9126-96C2973953F1}">
      <dgm:prSet phldrT="[文本]" custT="1"/>
      <dgm:spPr/>
      <dgm:t>
        <a:bodyPr/>
        <a:lstStyle/>
        <a:p>
          <a:r>
            <a:rPr lang="zh-CN" altLang="en-US" sz="1800" dirty="0">
              <a:latin typeface="微软雅黑" panose="020B0503020204020204" pitchFamily="34" charset="-122"/>
              <a:ea typeface="微软雅黑" panose="020B0503020204020204" pitchFamily="34" charset="-122"/>
            </a:rPr>
            <a:t>人力资源</a:t>
          </a:r>
        </a:p>
      </dgm:t>
    </dgm:pt>
    <dgm:pt modelId="{55388E6F-6338-4CF4-87B0-851C4673823B}" cxnId="{9E32DD99-262F-432C-BD2E-C85EC508EDFD}"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1213025-812A-458F-8161-354A47AA333A}" cxnId="{9E32DD99-262F-432C-BD2E-C85EC508EDFD}"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3AA80BC-7FBF-4C8B-A332-A32A49E9D7BC}">
      <dgm:prSet custT="1"/>
      <dgm:spPr/>
      <dgm:t>
        <a:bodyPr/>
        <a:lstStyle/>
        <a:p>
          <a:r>
            <a:rPr lang="zh-CN" altLang="en-US" sz="1800" dirty="0">
              <a:latin typeface="微软雅黑" panose="020B0503020204020204" pitchFamily="34" charset="-122"/>
              <a:ea typeface="微软雅黑" panose="020B0503020204020204" pitchFamily="34" charset="-122"/>
            </a:rPr>
            <a:t>成本</a:t>
          </a:r>
        </a:p>
      </dgm:t>
    </dgm:pt>
    <dgm:pt modelId="{2033EEA5-8E1B-4AF2-8AC2-4C3A7D3D8D2B}" cxnId="{D6DEDB76-78DB-4899-A5A0-15A51B0A1811}"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F7D1C3C-8F07-48C9-ACCC-4DFB803E7B82}" cxnId="{D6DEDB76-78DB-4899-A5A0-15A51B0A1811}"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2222FA5A-995A-4B0F-B636-97111B030802}">
      <dgm:prSet custT="1"/>
      <dgm:spPr/>
      <dgm:t>
        <a:bodyPr/>
        <a:lstStyle/>
        <a:p>
          <a:r>
            <a:rPr lang="zh-CN" altLang="en-US" sz="1800" dirty="0">
              <a:latin typeface="微软雅黑" panose="020B0503020204020204" pitchFamily="34" charset="-122"/>
              <a:ea typeface="微软雅黑" panose="020B0503020204020204" pitchFamily="34" charset="-122"/>
            </a:rPr>
            <a:t>质量</a:t>
          </a:r>
        </a:p>
      </dgm:t>
    </dgm:pt>
    <dgm:pt modelId="{EB1D478A-037E-41BB-B9EF-E06700D27A80}" cxnId="{49C53F4D-67BF-4063-B274-89B2E5F4EFDD}"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CEC71C0-C2B8-446E-9054-8E3CEFA2E526}" cxnId="{49C53F4D-67BF-4063-B274-89B2E5F4EFDD}"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FC977D3-664E-43DB-8585-21B06BBA088B}">
      <dgm:prSet custT="1"/>
      <dgm:spPr/>
      <dgm:t>
        <a:bodyPr/>
        <a:lstStyle/>
        <a:p>
          <a:r>
            <a:rPr lang="zh-CN" altLang="en-US" sz="1800" dirty="0">
              <a:latin typeface="微软雅黑" panose="020B0503020204020204" pitchFamily="34" charset="-122"/>
              <a:ea typeface="微软雅黑" panose="020B0503020204020204" pitchFamily="34" charset="-122"/>
            </a:rPr>
            <a:t>风险</a:t>
          </a:r>
        </a:p>
      </dgm:t>
    </dgm:pt>
    <dgm:pt modelId="{B963AF18-954A-4790-B081-22F850B4EF59}" cxnId="{927BD30D-C068-434C-8445-9F9115C085E6}"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AA1D75D-31A0-425F-A202-CECC03DAE80E}" cxnId="{927BD30D-C068-434C-8445-9F9115C085E6}"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8E006CB-A082-4E02-8F85-96B61C2D076B}">
      <dgm:prSet custT="1"/>
      <dgm:spPr/>
      <dgm:t>
        <a:bodyPr/>
        <a:lstStyle/>
        <a:p>
          <a:r>
            <a:rPr lang="zh-CN" altLang="en-US" sz="1800" dirty="0">
              <a:latin typeface="微软雅黑" panose="020B0503020204020204" pitchFamily="34" charset="-122"/>
              <a:ea typeface="微软雅黑" panose="020B0503020204020204" pitchFamily="34" charset="-122"/>
            </a:rPr>
            <a:t>沟通</a:t>
          </a:r>
        </a:p>
      </dgm:t>
    </dgm:pt>
    <dgm:pt modelId="{A910557D-39B8-4EBF-81FC-B81AE6ABAC4B}" cxnId="{D7DDE220-7AB9-49D1-B21C-EA6F92BC8EB8}"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A5350F7-4D32-4437-B95B-5CEFC201F08E}" cxnId="{D7DDE220-7AB9-49D1-B21C-EA6F92BC8EB8}"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A44F8AA-1E88-452E-95DE-51C2F7534FB5}">
      <dgm:prSet custT="1"/>
      <dgm:spPr/>
      <dgm:t>
        <a:bodyPr/>
        <a:lstStyle/>
        <a:p>
          <a:r>
            <a:rPr lang="zh-CN" altLang="en-US" sz="1800" dirty="0">
              <a:latin typeface="微软雅黑" panose="020B0503020204020204" pitchFamily="34" charset="-122"/>
              <a:ea typeface="微软雅黑" panose="020B0503020204020204" pitchFamily="34" charset="-122"/>
            </a:rPr>
            <a:t>采购</a:t>
          </a:r>
        </a:p>
      </dgm:t>
    </dgm:pt>
    <dgm:pt modelId="{6BBB0ADE-0271-4DEB-BA40-4CDD422D51FE}" cxnId="{67D060C8-B4E9-48EA-9013-0AD8D704B634}"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D06CDA7-DB4F-44CC-978A-D018E3336EDE}" cxnId="{67D060C8-B4E9-48EA-9013-0AD8D704B634}"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D05E139-B0C5-46AF-8DB3-7921E71D77E3}">
      <dgm:prSet custT="1"/>
      <dgm:spPr/>
      <dgm: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anose="020B0503020204020204" pitchFamily="34" charset="-122"/>
              <a:ea typeface="微软雅黑" panose="020B0503020204020204" pitchFamily="34" charset="-122"/>
              <a:cs typeface="Arial" panose="020B0604020202020204"/>
            </a:rPr>
            <a:t>干系人</a:t>
          </a:r>
        </a:p>
      </dgm:t>
    </dgm:pt>
    <dgm:pt modelId="{83332816-3AEF-40C4-8DD3-C953BCC7595A}" cxnId="{99F7F098-52EA-44C3-8F2E-AD75D5D60EC7}" type="parTrans">
      <dgm:prSet/>
      <dgm:spPr/>
      <dgm:t>
        <a:bodyPr/>
        <a:lstStyle/>
        <a:p>
          <a:endParaRPr lang="zh-CN" altLang="en-US"/>
        </a:p>
      </dgm:t>
    </dgm:pt>
    <dgm:pt modelId="{69D2346F-7D67-4A60-982B-77A03C97CEDA}" cxnId="{99F7F098-52EA-44C3-8F2E-AD75D5D60EC7}" type="sibTrans">
      <dgm:prSet/>
      <dgm:spPr/>
      <dgm:t>
        <a:bodyPr/>
        <a:lstStyle/>
        <a:p>
          <a:endParaRPr lang="zh-CN" altLang="en-US"/>
        </a:p>
      </dgm:t>
    </dgm:pt>
    <dgm:pt modelId="{4C053454-05B3-4622-917D-FBB8F834B43D}" type="pres">
      <dgm:prSet presAssocID="{5195A661-C884-48DB-ACC1-22F8C90BA8BC}" presName="hierChild1" presStyleCnt="0">
        <dgm:presLayoutVars>
          <dgm:chPref val="1"/>
          <dgm:dir/>
          <dgm:animOne val="branch"/>
          <dgm:animLvl val="lvl"/>
          <dgm:resizeHandles/>
        </dgm:presLayoutVars>
      </dgm:prSet>
      <dgm:spPr/>
      <dgm:t>
        <a:bodyPr/>
        <a:lstStyle/>
        <a:p>
          <a:endParaRPr lang="zh-CN" altLang="en-US"/>
        </a:p>
      </dgm:t>
    </dgm:pt>
    <dgm:pt modelId="{A0E94A26-143E-436A-93F4-5ADD89932670}" type="pres">
      <dgm:prSet presAssocID="{781A5AC9-A830-466C-B434-BA8EDD6E74F4}" presName="hierRoot1" presStyleCnt="0"/>
      <dgm:spPr/>
    </dgm:pt>
    <dgm:pt modelId="{F7CCE25F-9871-4892-BC95-D6D8487CE40A}" type="pres">
      <dgm:prSet presAssocID="{781A5AC9-A830-466C-B434-BA8EDD6E74F4}" presName="composite" presStyleCnt="0"/>
      <dgm:spPr/>
    </dgm:pt>
    <dgm:pt modelId="{0DA58FAD-5F32-4FB2-8A75-E91D5880B797}" type="pres">
      <dgm:prSet presAssocID="{781A5AC9-A830-466C-B434-BA8EDD6E74F4}" presName="background" presStyleLbl="node0" presStyleIdx="0" presStyleCnt="1"/>
      <dgm:spPr/>
    </dgm:pt>
    <dgm:pt modelId="{2DD7FA9E-548C-465D-BEAE-D08FA82B2D15}" type="pres">
      <dgm:prSet presAssocID="{781A5AC9-A830-466C-B434-BA8EDD6E74F4}" presName="text" presStyleLbl="fgAcc0" presStyleIdx="0" presStyleCnt="1" custScaleX="184329">
        <dgm:presLayoutVars>
          <dgm:chPref val="3"/>
        </dgm:presLayoutVars>
      </dgm:prSet>
      <dgm:spPr/>
      <dgm:t>
        <a:bodyPr/>
        <a:lstStyle/>
        <a:p>
          <a:endParaRPr lang="zh-CN" altLang="en-US"/>
        </a:p>
      </dgm:t>
    </dgm:pt>
    <dgm:pt modelId="{BAFBB71F-1712-4E52-9B50-57F565C11E15}" type="pres">
      <dgm:prSet presAssocID="{781A5AC9-A830-466C-B434-BA8EDD6E74F4}" presName="hierChild2" presStyleCnt="0"/>
      <dgm:spPr/>
    </dgm:pt>
    <dgm:pt modelId="{922D1A9E-CCCC-42B8-B8EE-0A6EC2E0F37B}" type="pres">
      <dgm:prSet presAssocID="{E5D17642-311E-4E48-8DEA-D0D8890B54EE}" presName="Name10" presStyleLbl="parChTrans1D2" presStyleIdx="0" presStyleCnt="2"/>
      <dgm:spPr/>
      <dgm:t>
        <a:bodyPr/>
        <a:lstStyle/>
        <a:p>
          <a:endParaRPr lang="zh-CN" altLang="en-US"/>
        </a:p>
      </dgm:t>
    </dgm:pt>
    <dgm:pt modelId="{F3F0A0B4-621D-46FF-8C7D-4F3679B36D6D}" type="pres">
      <dgm:prSet presAssocID="{EFBD3C32-BA34-4EC5-A863-6B6C18C4D868}" presName="hierRoot2" presStyleCnt="0"/>
      <dgm:spPr/>
    </dgm:pt>
    <dgm:pt modelId="{E1830202-F522-4EF2-93D4-6A0E5EC62411}" type="pres">
      <dgm:prSet presAssocID="{EFBD3C32-BA34-4EC5-A863-6B6C18C4D868}" presName="composite2" presStyleCnt="0"/>
      <dgm:spPr/>
    </dgm:pt>
    <dgm:pt modelId="{7FD78921-CE69-427A-8AE0-C5224F3CFFDA}" type="pres">
      <dgm:prSet presAssocID="{EFBD3C32-BA34-4EC5-A863-6B6C18C4D868}" presName="background2" presStyleLbl="node2" presStyleIdx="0" presStyleCnt="2"/>
      <dgm:spPr/>
    </dgm:pt>
    <dgm:pt modelId="{64CA7213-BB56-4E27-B028-4228819EEFAF}" type="pres">
      <dgm:prSet presAssocID="{EFBD3C32-BA34-4EC5-A863-6B6C18C4D868}" presName="text2" presStyleLbl="fgAcc2" presStyleIdx="0" presStyleCnt="2">
        <dgm:presLayoutVars>
          <dgm:chPref val="3"/>
        </dgm:presLayoutVars>
      </dgm:prSet>
      <dgm:spPr/>
      <dgm:t>
        <a:bodyPr/>
        <a:lstStyle/>
        <a:p>
          <a:endParaRPr lang="zh-CN" altLang="en-US"/>
        </a:p>
      </dgm:t>
    </dgm:pt>
    <dgm:pt modelId="{054714B8-4B0E-41E5-BA18-8290ED04303D}" type="pres">
      <dgm:prSet presAssocID="{EFBD3C32-BA34-4EC5-A863-6B6C18C4D868}" presName="hierChild3" presStyleCnt="0"/>
      <dgm:spPr/>
    </dgm:pt>
    <dgm:pt modelId="{AB83113C-F607-437E-A1ED-41623AB0E2E2}" type="pres">
      <dgm:prSet presAssocID="{10F5D31E-01D7-48D8-A17A-041F0FDE5A51}" presName="Name17" presStyleLbl="parChTrans1D3" presStyleIdx="0" presStyleCnt="9"/>
      <dgm:spPr/>
      <dgm:t>
        <a:bodyPr/>
        <a:lstStyle/>
        <a:p>
          <a:endParaRPr lang="zh-CN" altLang="en-US"/>
        </a:p>
      </dgm:t>
    </dgm:pt>
    <dgm:pt modelId="{451DA0E4-857A-449A-B228-DAC5D79E9224}" type="pres">
      <dgm:prSet presAssocID="{16229D2A-730B-40A1-8802-A3E7D907534E}" presName="hierRoot3" presStyleCnt="0"/>
      <dgm:spPr/>
    </dgm:pt>
    <dgm:pt modelId="{899889A4-69F8-4BC6-9906-A9B361076CB5}" type="pres">
      <dgm:prSet presAssocID="{16229D2A-730B-40A1-8802-A3E7D907534E}" presName="composite3" presStyleCnt="0"/>
      <dgm:spPr/>
    </dgm:pt>
    <dgm:pt modelId="{2709A27C-1B4A-4253-8907-40D30EE87EDC}" type="pres">
      <dgm:prSet presAssocID="{16229D2A-730B-40A1-8802-A3E7D907534E}" presName="background3" presStyleLbl="node3" presStyleIdx="0" presStyleCnt="9"/>
      <dgm:spPr/>
    </dgm:pt>
    <dgm:pt modelId="{AA31CD13-FA13-4075-8CE7-38851863C926}" type="pres">
      <dgm:prSet presAssocID="{16229D2A-730B-40A1-8802-A3E7D907534E}" presName="text3" presStyleLbl="fgAcc3" presStyleIdx="0" presStyleCnt="9">
        <dgm:presLayoutVars>
          <dgm:chPref val="3"/>
        </dgm:presLayoutVars>
      </dgm:prSet>
      <dgm:spPr/>
      <dgm:t>
        <a:bodyPr/>
        <a:lstStyle/>
        <a:p>
          <a:endParaRPr lang="zh-CN" altLang="en-US"/>
        </a:p>
      </dgm:t>
    </dgm:pt>
    <dgm:pt modelId="{924AAFD7-C104-401B-ABB6-1F997194A122}" type="pres">
      <dgm:prSet presAssocID="{16229D2A-730B-40A1-8802-A3E7D907534E}" presName="hierChild4" presStyleCnt="0"/>
      <dgm:spPr/>
    </dgm:pt>
    <dgm:pt modelId="{56C4FFA1-4F5E-46A0-9863-DCFDA656A01D}" type="pres">
      <dgm:prSet presAssocID="{CC6703A3-6E18-4CFC-8EE5-235B7475FC24}" presName="Name17" presStyleLbl="parChTrans1D3" presStyleIdx="1" presStyleCnt="9"/>
      <dgm:spPr/>
      <dgm:t>
        <a:bodyPr/>
        <a:lstStyle/>
        <a:p>
          <a:endParaRPr lang="zh-CN" altLang="en-US"/>
        </a:p>
      </dgm:t>
    </dgm:pt>
    <dgm:pt modelId="{1A883E60-042E-4040-9EF2-8BDB3E4C7068}" type="pres">
      <dgm:prSet presAssocID="{5FB75872-956E-49D7-985A-FA1F9FCF411B}" presName="hierRoot3" presStyleCnt="0"/>
      <dgm:spPr/>
    </dgm:pt>
    <dgm:pt modelId="{A50451DC-2D37-4E37-A40E-5FA9DED48DFA}" type="pres">
      <dgm:prSet presAssocID="{5FB75872-956E-49D7-985A-FA1F9FCF411B}" presName="composite3" presStyleCnt="0"/>
      <dgm:spPr/>
    </dgm:pt>
    <dgm:pt modelId="{468E6BC9-086A-4784-9EE0-9C8C717B028E}" type="pres">
      <dgm:prSet presAssocID="{5FB75872-956E-49D7-985A-FA1F9FCF411B}" presName="background3" presStyleLbl="node3" presStyleIdx="1" presStyleCnt="9"/>
      <dgm:spPr/>
    </dgm:pt>
    <dgm:pt modelId="{1E1C4461-09D5-4A06-9238-73D44F329048}" type="pres">
      <dgm:prSet presAssocID="{5FB75872-956E-49D7-985A-FA1F9FCF411B}" presName="text3" presStyleLbl="fgAcc3" presStyleIdx="1" presStyleCnt="9">
        <dgm:presLayoutVars>
          <dgm:chPref val="3"/>
        </dgm:presLayoutVars>
      </dgm:prSet>
      <dgm:spPr/>
      <dgm:t>
        <a:bodyPr/>
        <a:lstStyle/>
        <a:p>
          <a:endParaRPr lang="zh-CN" altLang="en-US"/>
        </a:p>
      </dgm:t>
    </dgm:pt>
    <dgm:pt modelId="{7F1FF5B6-8FC9-4F27-BBF8-DDBD5957A214}" type="pres">
      <dgm:prSet presAssocID="{5FB75872-956E-49D7-985A-FA1F9FCF411B}" presName="hierChild4" presStyleCnt="0"/>
      <dgm:spPr/>
    </dgm:pt>
    <dgm:pt modelId="{9D4AD87B-36CE-4E76-B16F-420FA9939776}" type="pres">
      <dgm:prSet presAssocID="{2033EEA5-8E1B-4AF2-8AC2-4C3A7D3D8D2B}" presName="Name17" presStyleLbl="parChTrans1D3" presStyleIdx="2" presStyleCnt="9"/>
      <dgm:spPr/>
      <dgm:t>
        <a:bodyPr/>
        <a:lstStyle/>
        <a:p>
          <a:endParaRPr lang="zh-CN" altLang="en-US"/>
        </a:p>
      </dgm:t>
    </dgm:pt>
    <dgm:pt modelId="{7E3E9DE4-C8CD-431A-853A-F206B5DFFA34}" type="pres">
      <dgm:prSet presAssocID="{43AA80BC-7FBF-4C8B-A332-A32A49E9D7BC}" presName="hierRoot3" presStyleCnt="0"/>
      <dgm:spPr/>
    </dgm:pt>
    <dgm:pt modelId="{3D94B657-48EE-4EE5-8217-4292528B9441}" type="pres">
      <dgm:prSet presAssocID="{43AA80BC-7FBF-4C8B-A332-A32A49E9D7BC}" presName="composite3" presStyleCnt="0"/>
      <dgm:spPr/>
    </dgm:pt>
    <dgm:pt modelId="{8C757A17-1EE4-4610-AE29-A633D2A666A7}" type="pres">
      <dgm:prSet presAssocID="{43AA80BC-7FBF-4C8B-A332-A32A49E9D7BC}" presName="background3" presStyleLbl="node3" presStyleIdx="2" presStyleCnt="9"/>
      <dgm:spPr/>
    </dgm:pt>
    <dgm:pt modelId="{63CD7766-3CAD-4D39-B754-5301D0E9652D}" type="pres">
      <dgm:prSet presAssocID="{43AA80BC-7FBF-4C8B-A332-A32A49E9D7BC}" presName="text3" presStyleLbl="fgAcc3" presStyleIdx="2" presStyleCnt="9">
        <dgm:presLayoutVars>
          <dgm:chPref val="3"/>
        </dgm:presLayoutVars>
      </dgm:prSet>
      <dgm:spPr/>
      <dgm:t>
        <a:bodyPr/>
        <a:lstStyle/>
        <a:p>
          <a:endParaRPr lang="zh-CN" altLang="en-US"/>
        </a:p>
      </dgm:t>
    </dgm:pt>
    <dgm:pt modelId="{87320516-5577-4993-BB15-AAB9C74E9705}" type="pres">
      <dgm:prSet presAssocID="{43AA80BC-7FBF-4C8B-A332-A32A49E9D7BC}" presName="hierChild4" presStyleCnt="0"/>
      <dgm:spPr/>
    </dgm:pt>
    <dgm:pt modelId="{C48AE2AD-1608-4B92-83E0-737F0DEC8301}" type="pres">
      <dgm:prSet presAssocID="{EB1D478A-037E-41BB-B9EF-E06700D27A80}" presName="Name17" presStyleLbl="parChTrans1D3" presStyleIdx="3" presStyleCnt="9"/>
      <dgm:spPr/>
      <dgm:t>
        <a:bodyPr/>
        <a:lstStyle/>
        <a:p>
          <a:endParaRPr lang="zh-CN" altLang="en-US"/>
        </a:p>
      </dgm:t>
    </dgm:pt>
    <dgm:pt modelId="{F0DF58F8-8167-40D7-BE8D-C53A36582627}" type="pres">
      <dgm:prSet presAssocID="{2222FA5A-995A-4B0F-B636-97111B030802}" presName="hierRoot3" presStyleCnt="0"/>
      <dgm:spPr/>
    </dgm:pt>
    <dgm:pt modelId="{04E37220-8266-4615-8DA9-2DF4D9699D12}" type="pres">
      <dgm:prSet presAssocID="{2222FA5A-995A-4B0F-B636-97111B030802}" presName="composite3" presStyleCnt="0"/>
      <dgm:spPr/>
    </dgm:pt>
    <dgm:pt modelId="{3E9BBF18-3041-4E72-AF29-32DD9D0F33D7}" type="pres">
      <dgm:prSet presAssocID="{2222FA5A-995A-4B0F-B636-97111B030802}" presName="background3" presStyleLbl="node3" presStyleIdx="3" presStyleCnt="9"/>
      <dgm:spPr/>
    </dgm:pt>
    <dgm:pt modelId="{AB74829B-3239-4B53-A575-EC98E308C65B}" type="pres">
      <dgm:prSet presAssocID="{2222FA5A-995A-4B0F-B636-97111B030802}" presName="text3" presStyleLbl="fgAcc3" presStyleIdx="3" presStyleCnt="9">
        <dgm:presLayoutVars>
          <dgm:chPref val="3"/>
        </dgm:presLayoutVars>
      </dgm:prSet>
      <dgm:spPr/>
      <dgm:t>
        <a:bodyPr/>
        <a:lstStyle/>
        <a:p>
          <a:endParaRPr lang="zh-CN" altLang="en-US"/>
        </a:p>
      </dgm:t>
    </dgm:pt>
    <dgm:pt modelId="{CB70A0F2-9A96-4878-8FE5-B0EB8578A80B}" type="pres">
      <dgm:prSet presAssocID="{2222FA5A-995A-4B0F-B636-97111B030802}" presName="hierChild4" presStyleCnt="0"/>
      <dgm:spPr/>
    </dgm:pt>
    <dgm:pt modelId="{F8687D44-EA93-4CB0-8E7E-89729BA208B3}" type="pres">
      <dgm:prSet presAssocID="{B963AF18-954A-4790-B081-22F850B4EF59}" presName="Name17" presStyleLbl="parChTrans1D3" presStyleIdx="4" presStyleCnt="9"/>
      <dgm:spPr/>
      <dgm:t>
        <a:bodyPr/>
        <a:lstStyle/>
        <a:p>
          <a:endParaRPr lang="zh-CN" altLang="en-US"/>
        </a:p>
      </dgm:t>
    </dgm:pt>
    <dgm:pt modelId="{F4E4C849-E87B-4B60-8AB7-EDAB88920889}" type="pres">
      <dgm:prSet presAssocID="{CFC977D3-664E-43DB-8585-21B06BBA088B}" presName="hierRoot3" presStyleCnt="0"/>
      <dgm:spPr/>
    </dgm:pt>
    <dgm:pt modelId="{7A234227-58F5-449A-8A93-19573B417080}" type="pres">
      <dgm:prSet presAssocID="{CFC977D3-664E-43DB-8585-21B06BBA088B}" presName="composite3" presStyleCnt="0"/>
      <dgm:spPr/>
    </dgm:pt>
    <dgm:pt modelId="{B11C065A-FCD1-4D13-A026-6A33BE94585B}" type="pres">
      <dgm:prSet presAssocID="{CFC977D3-664E-43DB-8585-21B06BBA088B}" presName="background3" presStyleLbl="node3" presStyleIdx="4" presStyleCnt="9"/>
      <dgm:spPr/>
    </dgm:pt>
    <dgm:pt modelId="{1B19637B-5A30-42EB-A00F-BB4EF0E86653}" type="pres">
      <dgm:prSet presAssocID="{CFC977D3-664E-43DB-8585-21B06BBA088B}" presName="text3" presStyleLbl="fgAcc3" presStyleIdx="4" presStyleCnt="9">
        <dgm:presLayoutVars>
          <dgm:chPref val="3"/>
        </dgm:presLayoutVars>
      </dgm:prSet>
      <dgm:spPr/>
      <dgm:t>
        <a:bodyPr/>
        <a:lstStyle/>
        <a:p>
          <a:endParaRPr lang="zh-CN" altLang="en-US"/>
        </a:p>
      </dgm:t>
    </dgm:pt>
    <dgm:pt modelId="{CC6947CB-1432-4037-87B0-50B5923CB1E3}" type="pres">
      <dgm:prSet presAssocID="{CFC977D3-664E-43DB-8585-21B06BBA088B}" presName="hierChild4" presStyleCnt="0"/>
      <dgm:spPr/>
    </dgm:pt>
    <dgm:pt modelId="{C239EBAE-82D1-434D-AA5C-1DB129D2AFA1}" type="pres">
      <dgm:prSet presAssocID="{513DB6FD-C6AF-4569-976F-A254F44F1892}" presName="Name10" presStyleLbl="parChTrans1D2" presStyleIdx="1" presStyleCnt="2"/>
      <dgm:spPr/>
      <dgm:t>
        <a:bodyPr/>
        <a:lstStyle/>
        <a:p>
          <a:endParaRPr lang="zh-CN" altLang="en-US"/>
        </a:p>
      </dgm:t>
    </dgm:pt>
    <dgm:pt modelId="{522CC041-9273-4C5C-8ACF-316CF050F37A}" type="pres">
      <dgm:prSet presAssocID="{15497BFB-92F2-494D-ADA4-BCF08E03EEA4}" presName="hierRoot2" presStyleCnt="0"/>
      <dgm:spPr/>
    </dgm:pt>
    <dgm:pt modelId="{12DF2543-5BF5-4729-8A7E-66D41A6AB2C9}" type="pres">
      <dgm:prSet presAssocID="{15497BFB-92F2-494D-ADA4-BCF08E03EEA4}" presName="composite2" presStyleCnt="0"/>
      <dgm:spPr/>
    </dgm:pt>
    <dgm:pt modelId="{2E5F5DC6-94B0-4570-924A-E49663B88CC0}" type="pres">
      <dgm:prSet presAssocID="{15497BFB-92F2-494D-ADA4-BCF08E03EEA4}" presName="background2" presStyleLbl="node2" presStyleIdx="1" presStyleCnt="2"/>
      <dgm:spPr/>
    </dgm:pt>
    <dgm:pt modelId="{BF35273B-375B-4E5A-A64A-BEB809B31768}" type="pres">
      <dgm:prSet presAssocID="{15497BFB-92F2-494D-ADA4-BCF08E03EEA4}" presName="text2" presStyleLbl="fgAcc2" presStyleIdx="1" presStyleCnt="2">
        <dgm:presLayoutVars>
          <dgm:chPref val="3"/>
        </dgm:presLayoutVars>
      </dgm:prSet>
      <dgm:spPr/>
      <dgm:t>
        <a:bodyPr/>
        <a:lstStyle/>
        <a:p>
          <a:endParaRPr lang="zh-CN" altLang="en-US"/>
        </a:p>
      </dgm:t>
    </dgm:pt>
    <dgm:pt modelId="{6D904786-DF06-4EE8-8596-3F05F87071F0}" type="pres">
      <dgm:prSet presAssocID="{15497BFB-92F2-494D-ADA4-BCF08E03EEA4}" presName="hierChild3" presStyleCnt="0"/>
      <dgm:spPr/>
    </dgm:pt>
    <dgm:pt modelId="{75DF67A8-87AE-497F-B82A-46AAED564E33}" type="pres">
      <dgm:prSet presAssocID="{55388E6F-6338-4CF4-87B0-851C4673823B}" presName="Name17" presStyleLbl="parChTrans1D3" presStyleIdx="5" presStyleCnt="9"/>
      <dgm:spPr/>
      <dgm:t>
        <a:bodyPr/>
        <a:lstStyle/>
        <a:p>
          <a:endParaRPr lang="zh-CN" altLang="en-US"/>
        </a:p>
      </dgm:t>
    </dgm:pt>
    <dgm:pt modelId="{A6C4D360-F010-4CDA-BE7F-41A9ED53B4A2}" type="pres">
      <dgm:prSet presAssocID="{5C0AF9F8-9A8F-4226-9126-96C2973953F1}" presName="hierRoot3" presStyleCnt="0"/>
      <dgm:spPr/>
    </dgm:pt>
    <dgm:pt modelId="{67346B8A-828C-4306-87C8-32B6DF212ECB}" type="pres">
      <dgm:prSet presAssocID="{5C0AF9F8-9A8F-4226-9126-96C2973953F1}" presName="composite3" presStyleCnt="0"/>
      <dgm:spPr/>
    </dgm:pt>
    <dgm:pt modelId="{AE94D757-501B-4CE9-8364-8F471F3A6EA0}" type="pres">
      <dgm:prSet presAssocID="{5C0AF9F8-9A8F-4226-9126-96C2973953F1}" presName="background3" presStyleLbl="node3" presStyleIdx="5" presStyleCnt="9"/>
      <dgm:spPr/>
    </dgm:pt>
    <dgm:pt modelId="{91E89F63-26EC-48BB-A7B5-09D536DC5BE9}" type="pres">
      <dgm:prSet presAssocID="{5C0AF9F8-9A8F-4226-9126-96C2973953F1}" presName="text3" presStyleLbl="fgAcc3" presStyleIdx="5" presStyleCnt="9" custScaleX="183538">
        <dgm:presLayoutVars>
          <dgm:chPref val="3"/>
        </dgm:presLayoutVars>
      </dgm:prSet>
      <dgm:spPr/>
      <dgm:t>
        <a:bodyPr/>
        <a:lstStyle/>
        <a:p>
          <a:endParaRPr lang="zh-CN" altLang="en-US"/>
        </a:p>
      </dgm:t>
    </dgm:pt>
    <dgm:pt modelId="{8F3CDF8F-B932-4D01-93F6-CCD97B7DF810}" type="pres">
      <dgm:prSet presAssocID="{5C0AF9F8-9A8F-4226-9126-96C2973953F1}" presName="hierChild4" presStyleCnt="0"/>
      <dgm:spPr/>
    </dgm:pt>
    <dgm:pt modelId="{C41012A2-AAB5-48AF-9B73-3FE137A98DDC}" type="pres">
      <dgm:prSet presAssocID="{A910557D-39B8-4EBF-81FC-B81AE6ABAC4B}" presName="Name17" presStyleLbl="parChTrans1D3" presStyleIdx="6" presStyleCnt="9"/>
      <dgm:spPr/>
      <dgm:t>
        <a:bodyPr/>
        <a:lstStyle/>
        <a:p>
          <a:endParaRPr lang="zh-CN" altLang="en-US"/>
        </a:p>
      </dgm:t>
    </dgm:pt>
    <dgm:pt modelId="{7E2CFB13-2509-4DC7-B70D-02C4DC4193F9}" type="pres">
      <dgm:prSet presAssocID="{08E006CB-A082-4E02-8F85-96B61C2D076B}" presName="hierRoot3" presStyleCnt="0"/>
      <dgm:spPr/>
    </dgm:pt>
    <dgm:pt modelId="{224FB168-7EC9-4C3A-BD10-EAF131602D32}" type="pres">
      <dgm:prSet presAssocID="{08E006CB-A082-4E02-8F85-96B61C2D076B}" presName="composite3" presStyleCnt="0"/>
      <dgm:spPr/>
    </dgm:pt>
    <dgm:pt modelId="{8F053846-7F3F-46AE-837A-53655C23611B}" type="pres">
      <dgm:prSet presAssocID="{08E006CB-A082-4E02-8F85-96B61C2D076B}" presName="background3" presStyleLbl="node3" presStyleIdx="6" presStyleCnt="9"/>
      <dgm:spPr/>
    </dgm:pt>
    <dgm:pt modelId="{D3D2AEA5-9D15-497D-9FDC-2BC3E5267929}" type="pres">
      <dgm:prSet presAssocID="{08E006CB-A082-4E02-8F85-96B61C2D076B}" presName="text3" presStyleLbl="fgAcc3" presStyleIdx="6" presStyleCnt="9">
        <dgm:presLayoutVars>
          <dgm:chPref val="3"/>
        </dgm:presLayoutVars>
      </dgm:prSet>
      <dgm:spPr/>
      <dgm:t>
        <a:bodyPr/>
        <a:lstStyle/>
        <a:p>
          <a:endParaRPr lang="zh-CN" altLang="en-US"/>
        </a:p>
      </dgm:t>
    </dgm:pt>
    <dgm:pt modelId="{E9116588-C781-4BFA-AAC4-1815392B5C25}" type="pres">
      <dgm:prSet presAssocID="{08E006CB-A082-4E02-8F85-96B61C2D076B}" presName="hierChild4" presStyleCnt="0"/>
      <dgm:spPr/>
    </dgm:pt>
    <dgm:pt modelId="{807E4D91-C692-4378-BCF8-B42F51E8268F}" type="pres">
      <dgm:prSet presAssocID="{6BBB0ADE-0271-4DEB-BA40-4CDD422D51FE}" presName="Name17" presStyleLbl="parChTrans1D3" presStyleIdx="7" presStyleCnt="9"/>
      <dgm:spPr/>
      <dgm:t>
        <a:bodyPr/>
        <a:lstStyle/>
        <a:p>
          <a:endParaRPr lang="zh-CN" altLang="en-US"/>
        </a:p>
      </dgm:t>
    </dgm:pt>
    <dgm:pt modelId="{B74B19F1-5F71-43B3-B07D-5123C00129D7}" type="pres">
      <dgm:prSet presAssocID="{7A44F8AA-1E88-452E-95DE-51C2F7534FB5}" presName="hierRoot3" presStyleCnt="0"/>
      <dgm:spPr/>
    </dgm:pt>
    <dgm:pt modelId="{0D3999A1-617A-4FD8-9CCD-A4010CDBD52C}" type="pres">
      <dgm:prSet presAssocID="{7A44F8AA-1E88-452E-95DE-51C2F7534FB5}" presName="composite3" presStyleCnt="0"/>
      <dgm:spPr/>
    </dgm:pt>
    <dgm:pt modelId="{283031A5-9FC6-48A7-BCFA-A1D9491D1F0E}" type="pres">
      <dgm:prSet presAssocID="{7A44F8AA-1E88-452E-95DE-51C2F7534FB5}" presName="background3" presStyleLbl="node3" presStyleIdx="7" presStyleCnt="9"/>
      <dgm:spPr/>
    </dgm:pt>
    <dgm:pt modelId="{BF7378AD-E20D-4C0E-A319-C055EF030F8A}" type="pres">
      <dgm:prSet presAssocID="{7A44F8AA-1E88-452E-95DE-51C2F7534FB5}" presName="text3" presStyleLbl="fgAcc3" presStyleIdx="7" presStyleCnt="9">
        <dgm:presLayoutVars>
          <dgm:chPref val="3"/>
        </dgm:presLayoutVars>
      </dgm:prSet>
      <dgm:spPr/>
      <dgm:t>
        <a:bodyPr/>
        <a:lstStyle/>
        <a:p>
          <a:endParaRPr lang="zh-CN" altLang="en-US"/>
        </a:p>
      </dgm:t>
    </dgm:pt>
    <dgm:pt modelId="{77309290-4892-450E-AA27-E19983C95CB6}" type="pres">
      <dgm:prSet presAssocID="{7A44F8AA-1E88-452E-95DE-51C2F7534FB5}" presName="hierChild4" presStyleCnt="0"/>
      <dgm:spPr/>
    </dgm:pt>
    <dgm:pt modelId="{303453B7-1392-4FBB-A51A-E79D76FA65F8}" type="pres">
      <dgm:prSet presAssocID="{83332816-3AEF-40C4-8DD3-C953BCC7595A}" presName="Name17" presStyleLbl="parChTrans1D3" presStyleIdx="8" presStyleCnt="9"/>
      <dgm:spPr/>
      <dgm:t>
        <a:bodyPr/>
        <a:lstStyle/>
        <a:p>
          <a:endParaRPr lang="zh-CN" altLang="en-US"/>
        </a:p>
      </dgm:t>
    </dgm:pt>
    <dgm:pt modelId="{B5B188DB-6952-4206-B5DC-44297C15E1CE}" type="pres">
      <dgm:prSet presAssocID="{4D05E139-B0C5-46AF-8DB3-7921E71D77E3}" presName="hierRoot3" presStyleCnt="0"/>
      <dgm:spPr/>
    </dgm:pt>
    <dgm:pt modelId="{72058591-82D7-4F81-9DA5-AFDAB58C0FDA}" type="pres">
      <dgm:prSet presAssocID="{4D05E139-B0C5-46AF-8DB3-7921E71D77E3}" presName="composite3" presStyleCnt="0"/>
      <dgm:spPr/>
    </dgm:pt>
    <dgm:pt modelId="{294442C1-F724-4134-A717-532D4D474AB7}" type="pres">
      <dgm:prSet presAssocID="{4D05E139-B0C5-46AF-8DB3-7921E71D77E3}" presName="background3" presStyleLbl="node3" presStyleIdx="8" presStyleCnt="9"/>
      <dgm:spPr/>
    </dgm:pt>
    <dgm:pt modelId="{02D1BE04-2BA3-4282-8F26-BA9F86CF9D61}" type="pres">
      <dgm:prSet presAssocID="{4D05E139-B0C5-46AF-8DB3-7921E71D77E3}" presName="text3" presStyleLbl="fgAcc3" presStyleIdx="8" presStyleCnt="9" custScaleX="118018">
        <dgm:presLayoutVars>
          <dgm:chPref val="3"/>
        </dgm:presLayoutVars>
      </dgm:prSet>
      <dgm:spPr/>
      <dgm:t>
        <a:bodyPr/>
        <a:lstStyle/>
        <a:p>
          <a:endParaRPr lang="zh-CN" altLang="en-US"/>
        </a:p>
      </dgm:t>
    </dgm:pt>
    <dgm:pt modelId="{C884A4E8-8640-456E-8B8C-F2185EBC4AE4}" type="pres">
      <dgm:prSet presAssocID="{4D05E139-B0C5-46AF-8DB3-7921E71D77E3}" presName="hierChild4" presStyleCnt="0"/>
      <dgm:spPr/>
    </dgm:pt>
  </dgm:ptLst>
  <dgm:cxnLst>
    <dgm:cxn modelId="{9EB736C3-A9DB-4579-BD8B-24337623179D}" type="presOf" srcId="{6BBB0ADE-0271-4DEB-BA40-4CDD422D51FE}" destId="{807E4D91-C692-4378-BCF8-B42F51E8268F}" srcOrd="0" destOrd="0" presId="urn:microsoft.com/office/officeart/2005/8/layout/hierarchy1"/>
    <dgm:cxn modelId="{81A86B03-054F-4CD0-9569-A78C356EAD0F}" type="presOf" srcId="{EB1D478A-037E-41BB-B9EF-E06700D27A80}" destId="{C48AE2AD-1608-4B92-83E0-737F0DEC8301}" srcOrd="0" destOrd="0" presId="urn:microsoft.com/office/officeart/2005/8/layout/hierarchy1"/>
    <dgm:cxn modelId="{1A1ABED8-47AF-482E-BD99-86357C7B37D0}" type="presOf" srcId="{10F5D31E-01D7-48D8-A17A-041F0FDE5A51}" destId="{AB83113C-F607-437E-A1ED-41623AB0E2E2}" srcOrd="0" destOrd="0" presId="urn:microsoft.com/office/officeart/2005/8/layout/hierarchy1"/>
    <dgm:cxn modelId="{67D060C8-B4E9-48EA-9013-0AD8D704B634}" srcId="{15497BFB-92F2-494D-ADA4-BCF08E03EEA4}" destId="{7A44F8AA-1E88-452E-95DE-51C2F7534FB5}" srcOrd="2" destOrd="0" parTransId="{6BBB0ADE-0271-4DEB-BA40-4CDD422D51FE}" sibTransId="{7D06CDA7-DB4F-44CC-978A-D018E3336EDE}"/>
    <dgm:cxn modelId="{9E32DD99-262F-432C-BD2E-C85EC508EDFD}" srcId="{15497BFB-92F2-494D-ADA4-BCF08E03EEA4}" destId="{5C0AF9F8-9A8F-4226-9126-96C2973953F1}" srcOrd="0" destOrd="0" parTransId="{55388E6F-6338-4CF4-87B0-851C4673823B}" sibTransId="{11213025-812A-458F-8161-354A47AA333A}"/>
    <dgm:cxn modelId="{CDC70299-13DC-4242-BD10-3FE2159D639C}" srcId="{EFBD3C32-BA34-4EC5-A863-6B6C18C4D868}" destId="{16229D2A-730B-40A1-8802-A3E7D907534E}" srcOrd="0" destOrd="0" parTransId="{10F5D31E-01D7-48D8-A17A-041F0FDE5A51}" sibTransId="{9650F4D0-D729-49DA-856E-CABC5ECABC91}"/>
    <dgm:cxn modelId="{5CA83FB7-46E2-4A89-AB67-DDA440911842}" type="presOf" srcId="{83332816-3AEF-40C4-8DD3-C953BCC7595A}" destId="{303453B7-1392-4FBB-A51A-E79D76FA65F8}" srcOrd="0" destOrd="0" presId="urn:microsoft.com/office/officeart/2005/8/layout/hierarchy1"/>
    <dgm:cxn modelId="{374071CB-DB9E-43AA-B825-31F53C439306}" type="presOf" srcId="{16229D2A-730B-40A1-8802-A3E7D907534E}" destId="{AA31CD13-FA13-4075-8CE7-38851863C926}" srcOrd="0" destOrd="0" presId="urn:microsoft.com/office/officeart/2005/8/layout/hierarchy1"/>
    <dgm:cxn modelId="{1DC07470-DB22-46F6-85C4-5FB454A6625F}" type="presOf" srcId="{7A44F8AA-1E88-452E-95DE-51C2F7534FB5}" destId="{BF7378AD-E20D-4C0E-A319-C055EF030F8A}" srcOrd="0" destOrd="0" presId="urn:microsoft.com/office/officeart/2005/8/layout/hierarchy1"/>
    <dgm:cxn modelId="{7CAD471B-3DA6-4CC5-A6FE-A5AA85C66815}" type="presOf" srcId="{B963AF18-954A-4790-B081-22F850B4EF59}" destId="{F8687D44-EA93-4CB0-8E7E-89729BA208B3}" srcOrd="0" destOrd="0" presId="urn:microsoft.com/office/officeart/2005/8/layout/hierarchy1"/>
    <dgm:cxn modelId="{85911286-1769-45AE-8A78-5DEA7C1D95BC}" type="presOf" srcId="{2222FA5A-995A-4B0F-B636-97111B030802}" destId="{AB74829B-3239-4B53-A575-EC98E308C65B}" srcOrd="0" destOrd="0" presId="urn:microsoft.com/office/officeart/2005/8/layout/hierarchy1"/>
    <dgm:cxn modelId="{D7DDE220-7AB9-49D1-B21C-EA6F92BC8EB8}" srcId="{15497BFB-92F2-494D-ADA4-BCF08E03EEA4}" destId="{08E006CB-A082-4E02-8F85-96B61C2D076B}" srcOrd="1" destOrd="0" parTransId="{A910557D-39B8-4EBF-81FC-B81AE6ABAC4B}" sibTransId="{CA5350F7-4D32-4437-B95B-5CEFC201F08E}"/>
    <dgm:cxn modelId="{A350C135-ACC1-4449-8C5B-939E36FB1057}" type="presOf" srcId="{781A5AC9-A830-466C-B434-BA8EDD6E74F4}" destId="{2DD7FA9E-548C-465D-BEAE-D08FA82B2D15}" srcOrd="0" destOrd="0" presId="urn:microsoft.com/office/officeart/2005/8/layout/hierarchy1"/>
    <dgm:cxn modelId="{23FECD6D-9FDF-4C86-BB2A-9374D71F349F}" type="presOf" srcId="{513DB6FD-C6AF-4569-976F-A254F44F1892}" destId="{C239EBAE-82D1-434D-AA5C-1DB129D2AFA1}" srcOrd="0" destOrd="0" presId="urn:microsoft.com/office/officeart/2005/8/layout/hierarchy1"/>
    <dgm:cxn modelId="{6E7EC7C3-A15A-453C-B323-872EB2FDBD31}" type="presOf" srcId="{15497BFB-92F2-494D-ADA4-BCF08E03EEA4}" destId="{BF35273B-375B-4E5A-A64A-BEB809B31768}" srcOrd="0" destOrd="0" presId="urn:microsoft.com/office/officeart/2005/8/layout/hierarchy1"/>
    <dgm:cxn modelId="{F00ED19F-C40A-447D-A829-D09C35040D44}" type="presOf" srcId="{55388E6F-6338-4CF4-87B0-851C4673823B}" destId="{75DF67A8-87AE-497F-B82A-46AAED564E33}" srcOrd="0" destOrd="0" presId="urn:microsoft.com/office/officeart/2005/8/layout/hierarchy1"/>
    <dgm:cxn modelId="{1376B5E4-C718-4349-BF90-DC1BA03A07B0}" type="presOf" srcId="{CFC977D3-664E-43DB-8585-21B06BBA088B}" destId="{1B19637B-5A30-42EB-A00F-BB4EF0E86653}" srcOrd="0" destOrd="0" presId="urn:microsoft.com/office/officeart/2005/8/layout/hierarchy1"/>
    <dgm:cxn modelId="{7FF62EE3-9AA1-4D3F-B751-E03B97D6EBBE}" srcId="{781A5AC9-A830-466C-B434-BA8EDD6E74F4}" destId="{15497BFB-92F2-494D-ADA4-BCF08E03EEA4}" srcOrd="1" destOrd="0" parTransId="{513DB6FD-C6AF-4569-976F-A254F44F1892}" sibTransId="{DCB10894-45A3-4B01-B290-17600C3EA423}"/>
    <dgm:cxn modelId="{49C53F4D-67BF-4063-B274-89B2E5F4EFDD}" srcId="{EFBD3C32-BA34-4EC5-A863-6B6C18C4D868}" destId="{2222FA5A-995A-4B0F-B636-97111B030802}" srcOrd="3" destOrd="0" parTransId="{EB1D478A-037E-41BB-B9EF-E06700D27A80}" sibTransId="{7CEC71C0-C2B8-446E-9054-8E3CEFA2E526}"/>
    <dgm:cxn modelId="{4927D9EA-3E11-455F-8B85-887533CF2748}" type="presOf" srcId="{4D05E139-B0C5-46AF-8DB3-7921E71D77E3}" destId="{02D1BE04-2BA3-4282-8F26-BA9F86CF9D61}" srcOrd="0" destOrd="0" presId="urn:microsoft.com/office/officeart/2005/8/layout/hierarchy1"/>
    <dgm:cxn modelId="{927BD30D-C068-434C-8445-9F9115C085E6}" srcId="{EFBD3C32-BA34-4EC5-A863-6B6C18C4D868}" destId="{CFC977D3-664E-43DB-8585-21B06BBA088B}" srcOrd="4" destOrd="0" parTransId="{B963AF18-954A-4790-B081-22F850B4EF59}" sibTransId="{9AA1D75D-31A0-425F-A202-CECC03DAE80E}"/>
    <dgm:cxn modelId="{79745135-6977-4CE3-9E82-A11F61A2BF60}" type="presOf" srcId="{43AA80BC-7FBF-4C8B-A332-A32A49E9D7BC}" destId="{63CD7766-3CAD-4D39-B754-5301D0E9652D}" srcOrd="0" destOrd="0" presId="urn:microsoft.com/office/officeart/2005/8/layout/hierarchy1"/>
    <dgm:cxn modelId="{AB635493-1F34-4C26-8FC1-82F0833A334F}" type="presOf" srcId="{EFBD3C32-BA34-4EC5-A863-6B6C18C4D868}" destId="{64CA7213-BB56-4E27-B028-4228819EEFAF}" srcOrd="0" destOrd="0" presId="urn:microsoft.com/office/officeart/2005/8/layout/hierarchy1"/>
    <dgm:cxn modelId="{745C587C-13E1-4902-B609-5C3DC5A9F42E}" type="presOf" srcId="{08E006CB-A082-4E02-8F85-96B61C2D076B}" destId="{D3D2AEA5-9D15-497D-9FDC-2BC3E5267929}" srcOrd="0" destOrd="0" presId="urn:microsoft.com/office/officeart/2005/8/layout/hierarchy1"/>
    <dgm:cxn modelId="{09047B45-EB83-4B38-B2C2-D582BBB7B5F5}" srcId="{5195A661-C884-48DB-ACC1-22F8C90BA8BC}" destId="{781A5AC9-A830-466C-B434-BA8EDD6E74F4}" srcOrd="0" destOrd="0" parTransId="{780109C1-9655-47E2-88C3-EAFCF26935DB}" sibTransId="{25A7B371-2967-431B-ABEA-D02DC93FE7D8}"/>
    <dgm:cxn modelId="{B50250B4-0CBF-4078-A2DE-E79870F84E76}" srcId="{EFBD3C32-BA34-4EC5-A863-6B6C18C4D868}" destId="{5FB75872-956E-49D7-985A-FA1F9FCF411B}" srcOrd="1" destOrd="0" parTransId="{CC6703A3-6E18-4CFC-8EE5-235B7475FC24}" sibTransId="{29ED61F3-2CE1-4C83-8EA0-C5701A73FAA7}"/>
    <dgm:cxn modelId="{D6DEDB76-78DB-4899-A5A0-15A51B0A1811}" srcId="{EFBD3C32-BA34-4EC5-A863-6B6C18C4D868}" destId="{43AA80BC-7FBF-4C8B-A332-A32A49E9D7BC}" srcOrd="2" destOrd="0" parTransId="{2033EEA5-8E1B-4AF2-8AC2-4C3A7D3D8D2B}" sibTransId="{3F7D1C3C-8F07-48C9-ACCC-4DFB803E7B82}"/>
    <dgm:cxn modelId="{844F2368-B0D8-47F3-B10E-7A937BE08188}" type="presOf" srcId="{CC6703A3-6E18-4CFC-8EE5-235B7475FC24}" destId="{56C4FFA1-4F5E-46A0-9863-DCFDA656A01D}" srcOrd="0" destOrd="0" presId="urn:microsoft.com/office/officeart/2005/8/layout/hierarchy1"/>
    <dgm:cxn modelId="{B8008F34-BD96-49A7-AD25-D084838594AC}" type="presOf" srcId="{5FB75872-956E-49D7-985A-FA1F9FCF411B}" destId="{1E1C4461-09D5-4A06-9238-73D44F329048}" srcOrd="0" destOrd="0" presId="urn:microsoft.com/office/officeart/2005/8/layout/hierarchy1"/>
    <dgm:cxn modelId="{34552099-2C0D-4EDB-BFA8-BA13AEA32685}" type="presOf" srcId="{5195A661-C884-48DB-ACC1-22F8C90BA8BC}" destId="{4C053454-05B3-4622-917D-FBB8F834B43D}" srcOrd="0" destOrd="0" presId="urn:microsoft.com/office/officeart/2005/8/layout/hierarchy1"/>
    <dgm:cxn modelId="{7752CF26-9A37-41F2-B01D-6C6C69D4403D}" type="presOf" srcId="{E5D17642-311E-4E48-8DEA-D0D8890B54EE}" destId="{922D1A9E-CCCC-42B8-B8EE-0A6EC2E0F37B}" srcOrd="0" destOrd="0" presId="urn:microsoft.com/office/officeart/2005/8/layout/hierarchy1"/>
    <dgm:cxn modelId="{10EED94D-0BD2-45D0-A307-54E67A2397FB}" type="presOf" srcId="{A910557D-39B8-4EBF-81FC-B81AE6ABAC4B}" destId="{C41012A2-AAB5-48AF-9B73-3FE137A98DDC}" srcOrd="0" destOrd="0" presId="urn:microsoft.com/office/officeart/2005/8/layout/hierarchy1"/>
    <dgm:cxn modelId="{E625B268-592E-4A08-9CAA-EE6D32339E7D}" type="presOf" srcId="{5C0AF9F8-9A8F-4226-9126-96C2973953F1}" destId="{91E89F63-26EC-48BB-A7B5-09D536DC5BE9}" srcOrd="0" destOrd="0" presId="urn:microsoft.com/office/officeart/2005/8/layout/hierarchy1"/>
    <dgm:cxn modelId="{99F7F098-52EA-44C3-8F2E-AD75D5D60EC7}" srcId="{15497BFB-92F2-494D-ADA4-BCF08E03EEA4}" destId="{4D05E139-B0C5-46AF-8DB3-7921E71D77E3}" srcOrd="3" destOrd="0" parTransId="{83332816-3AEF-40C4-8DD3-C953BCC7595A}" sibTransId="{69D2346F-7D67-4A60-982B-77A03C97CEDA}"/>
    <dgm:cxn modelId="{0B5BDC48-FEC0-49B4-B979-5EC37ABF656E}" type="presOf" srcId="{2033EEA5-8E1B-4AF2-8AC2-4C3A7D3D8D2B}" destId="{9D4AD87B-36CE-4E76-B16F-420FA9939776}" srcOrd="0" destOrd="0" presId="urn:microsoft.com/office/officeart/2005/8/layout/hierarchy1"/>
    <dgm:cxn modelId="{FAB3F2FB-F6D5-4C97-A559-9A4E5DC86A11}" srcId="{781A5AC9-A830-466C-B434-BA8EDD6E74F4}" destId="{EFBD3C32-BA34-4EC5-A863-6B6C18C4D868}" srcOrd="0" destOrd="0" parTransId="{E5D17642-311E-4E48-8DEA-D0D8890B54EE}" sibTransId="{BB304DA2-FDD2-4AC3-9B7F-0E99D5E0A5B1}"/>
    <dgm:cxn modelId="{DEE868C5-7C81-40FD-AC72-3424635DB791}" type="presParOf" srcId="{4C053454-05B3-4622-917D-FBB8F834B43D}" destId="{A0E94A26-143E-436A-93F4-5ADD89932670}" srcOrd="0" destOrd="0" presId="urn:microsoft.com/office/officeart/2005/8/layout/hierarchy1"/>
    <dgm:cxn modelId="{6E403E31-41B9-4D7F-9F01-A4715D80C0B0}" type="presParOf" srcId="{A0E94A26-143E-436A-93F4-5ADD89932670}" destId="{F7CCE25F-9871-4892-BC95-D6D8487CE40A}" srcOrd="0" destOrd="0" presId="urn:microsoft.com/office/officeart/2005/8/layout/hierarchy1"/>
    <dgm:cxn modelId="{7B8F55AB-25A0-4C2E-A408-11B8238711C6}" type="presParOf" srcId="{F7CCE25F-9871-4892-BC95-D6D8487CE40A}" destId="{0DA58FAD-5F32-4FB2-8A75-E91D5880B797}" srcOrd="0" destOrd="0" presId="urn:microsoft.com/office/officeart/2005/8/layout/hierarchy1"/>
    <dgm:cxn modelId="{D79AAB60-13BD-4996-96B7-928C10CB9D83}" type="presParOf" srcId="{F7CCE25F-9871-4892-BC95-D6D8487CE40A}" destId="{2DD7FA9E-548C-465D-BEAE-D08FA82B2D15}" srcOrd="1" destOrd="0" presId="urn:microsoft.com/office/officeart/2005/8/layout/hierarchy1"/>
    <dgm:cxn modelId="{EBDF2E51-A137-4440-8A78-ABA2637272A9}" type="presParOf" srcId="{A0E94A26-143E-436A-93F4-5ADD89932670}" destId="{BAFBB71F-1712-4E52-9B50-57F565C11E15}" srcOrd="1" destOrd="0" presId="urn:microsoft.com/office/officeart/2005/8/layout/hierarchy1"/>
    <dgm:cxn modelId="{AC194750-C46C-4666-A360-2AF4537470CC}" type="presParOf" srcId="{BAFBB71F-1712-4E52-9B50-57F565C11E15}" destId="{922D1A9E-CCCC-42B8-B8EE-0A6EC2E0F37B}" srcOrd="0" destOrd="0" presId="urn:microsoft.com/office/officeart/2005/8/layout/hierarchy1"/>
    <dgm:cxn modelId="{8D31048A-BA40-4883-AA51-29B1DA735448}" type="presParOf" srcId="{BAFBB71F-1712-4E52-9B50-57F565C11E15}" destId="{F3F0A0B4-621D-46FF-8C7D-4F3679B36D6D}" srcOrd="1" destOrd="0" presId="urn:microsoft.com/office/officeart/2005/8/layout/hierarchy1"/>
    <dgm:cxn modelId="{B598543C-BA23-42CD-943E-1843EE5C5535}" type="presParOf" srcId="{F3F0A0B4-621D-46FF-8C7D-4F3679B36D6D}" destId="{E1830202-F522-4EF2-93D4-6A0E5EC62411}" srcOrd="0" destOrd="0" presId="urn:microsoft.com/office/officeart/2005/8/layout/hierarchy1"/>
    <dgm:cxn modelId="{45663F8A-E2E7-4291-811F-FADCEA5B12E2}" type="presParOf" srcId="{E1830202-F522-4EF2-93D4-6A0E5EC62411}" destId="{7FD78921-CE69-427A-8AE0-C5224F3CFFDA}" srcOrd="0" destOrd="0" presId="urn:microsoft.com/office/officeart/2005/8/layout/hierarchy1"/>
    <dgm:cxn modelId="{EB6A3921-D1C4-48AA-9733-1C2D53ED871B}" type="presParOf" srcId="{E1830202-F522-4EF2-93D4-6A0E5EC62411}" destId="{64CA7213-BB56-4E27-B028-4228819EEFAF}" srcOrd="1" destOrd="0" presId="urn:microsoft.com/office/officeart/2005/8/layout/hierarchy1"/>
    <dgm:cxn modelId="{56273E40-B084-4C13-87B6-EB4B454BF745}" type="presParOf" srcId="{F3F0A0B4-621D-46FF-8C7D-4F3679B36D6D}" destId="{054714B8-4B0E-41E5-BA18-8290ED04303D}" srcOrd="1" destOrd="0" presId="urn:microsoft.com/office/officeart/2005/8/layout/hierarchy1"/>
    <dgm:cxn modelId="{E67CE401-7E45-4B36-B9DC-A9DCECECD505}" type="presParOf" srcId="{054714B8-4B0E-41E5-BA18-8290ED04303D}" destId="{AB83113C-F607-437E-A1ED-41623AB0E2E2}" srcOrd="0" destOrd="0" presId="urn:microsoft.com/office/officeart/2005/8/layout/hierarchy1"/>
    <dgm:cxn modelId="{8410B539-4131-4791-A18A-BD5DB32D0F03}" type="presParOf" srcId="{054714B8-4B0E-41E5-BA18-8290ED04303D}" destId="{451DA0E4-857A-449A-B228-DAC5D79E9224}" srcOrd="1" destOrd="0" presId="urn:microsoft.com/office/officeart/2005/8/layout/hierarchy1"/>
    <dgm:cxn modelId="{D0F3ED07-CFE6-41BA-8297-9410F6053921}" type="presParOf" srcId="{451DA0E4-857A-449A-B228-DAC5D79E9224}" destId="{899889A4-69F8-4BC6-9906-A9B361076CB5}" srcOrd="0" destOrd="0" presId="urn:microsoft.com/office/officeart/2005/8/layout/hierarchy1"/>
    <dgm:cxn modelId="{8C28BF62-69C5-4E12-8D62-2EED4B219848}" type="presParOf" srcId="{899889A4-69F8-4BC6-9906-A9B361076CB5}" destId="{2709A27C-1B4A-4253-8907-40D30EE87EDC}" srcOrd="0" destOrd="0" presId="urn:microsoft.com/office/officeart/2005/8/layout/hierarchy1"/>
    <dgm:cxn modelId="{E634DA51-9560-41C9-85D0-52BDC0E6C7C0}" type="presParOf" srcId="{899889A4-69F8-4BC6-9906-A9B361076CB5}" destId="{AA31CD13-FA13-4075-8CE7-38851863C926}" srcOrd="1" destOrd="0" presId="urn:microsoft.com/office/officeart/2005/8/layout/hierarchy1"/>
    <dgm:cxn modelId="{5A17C448-C356-49D2-A0CA-B4E9AD5B0B45}" type="presParOf" srcId="{451DA0E4-857A-449A-B228-DAC5D79E9224}" destId="{924AAFD7-C104-401B-ABB6-1F997194A122}" srcOrd="1" destOrd="0" presId="urn:microsoft.com/office/officeart/2005/8/layout/hierarchy1"/>
    <dgm:cxn modelId="{14B5BA41-313B-46D2-B218-6F76A5D2A493}" type="presParOf" srcId="{054714B8-4B0E-41E5-BA18-8290ED04303D}" destId="{56C4FFA1-4F5E-46A0-9863-DCFDA656A01D}" srcOrd="2" destOrd="0" presId="urn:microsoft.com/office/officeart/2005/8/layout/hierarchy1"/>
    <dgm:cxn modelId="{BBE629EA-7542-40AF-8295-3C907F53852C}" type="presParOf" srcId="{054714B8-4B0E-41E5-BA18-8290ED04303D}" destId="{1A883E60-042E-4040-9EF2-8BDB3E4C7068}" srcOrd="3" destOrd="0" presId="urn:microsoft.com/office/officeart/2005/8/layout/hierarchy1"/>
    <dgm:cxn modelId="{0B4F2ABE-8F41-427E-8685-03AEE4525D6A}" type="presParOf" srcId="{1A883E60-042E-4040-9EF2-8BDB3E4C7068}" destId="{A50451DC-2D37-4E37-A40E-5FA9DED48DFA}" srcOrd="0" destOrd="0" presId="urn:microsoft.com/office/officeart/2005/8/layout/hierarchy1"/>
    <dgm:cxn modelId="{B4F2B9ED-5566-4F51-8030-02802CFCC679}" type="presParOf" srcId="{A50451DC-2D37-4E37-A40E-5FA9DED48DFA}" destId="{468E6BC9-086A-4784-9EE0-9C8C717B028E}" srcOrd="0" destOrd="0" presId="urn:microsoft.com/office/officeart/2005/8/layout/hierarchy1"/>
    <dgm:cxn modelId="{1EBD1FE2-24A9-44CC-8D9F-C3AB9B0C5091}" type="presParOf" srcId="{A50451DC-2D37-4E37-A40E-5FA9DED48DFA}" destId="{1E1C4461-09D5-4A06-9238-73D44F329048}" srcOrd="1" destOrd="0" presId="urn:microsoft.com/office/officeart/2005/8/layout/hierarchy1"/>
    <dgm:cxn modelId="{172C6C1E-D2D2-42A1-B6B2-62174C2404EF}" type="presParOf" srcId="{1A883E60-042E-4040-9EF2-8BDB3E4C7068}" destId="{7F1FF5B6-8FC9-4F27-BBF8-DDBD5957A214}" srcOrd="1" destOrd="0" presId="urn:microsoft.com/office/officeart/2005/8/layout/hierarchy1"/>
    <dgm:cxn modelId="{B27F3EB3-0EAC-489C-9EE2-15E08E4A1B8B}" type="presParOf" srcId="{054714B8-4B0E-41E5-BA18-8290ED04303D}" destId="{9D4AD87B-36CE-4E76-B16F-420FA9939776}" srcOrd="4" destOrd="0" presId="urn:microsoft.com/office/officeart/2005/8/layout/hierarchy1"/>
    <dgm:cxn modelId="{1A8B8CBD-8BB9-4EF3-AB21-2F7EF7EA1E02}" type="presParOf" srcId="{054714B8-4B0E-41E5-BA18-8290ED04303D}" destId="{7E3E9DE4-C8CD-431A-853A-F206B5DFFA34}" srcOrd="5" destOrd="0" presId="urn:microsoft.com/office/officeart/2005/8/layout/hierarchy1"/>
    <dgm:cxn modelId="{05740AA4-F807-416B-8F7A-48028D68D39F}" type="presParOf" srcId="{7E3E9DE4-C8CD-431A-853A-F206B5DFFA34}" destId="{3D94B657-48EE-4EE5-8217-4292528B9441}" srcOrd="0" destOrd="0" presId="urn:microsoft.com/office/officeart/2005/8/layout/hierarchy1"/>
    <dgm:cxn modelId="{F84940E7-65F7-4C01-A288-8122A4F9A803}" type="presParOf" srcId="{3D94B657-48EE-4EE5-8217-4292528B9441}" destId="{8C757A17-1EE4-4610-AE29-A633D2A666A7}" srcOrd="0" destOrd="0" presId="urn:microsoft.com/office/officeart/2005/8/layout/hierarchy1"/>
    <dgm:cxn modelId="{D5E68B0F-FC0D-4C96-A1EE-14ECFCB86D9F}" type="presParOf" srcId="{3D94B657-48EE-4EE5-8217-4292528B9441}" destId="{63CD7766-3CAD-4D39-B754-5301D0E9652D}" srcOrd="1" destOrd="0" presId="urn:microsoft.com/office/officeart/2005/8/layout/hierarchy1"/>
    <dgm:cxn modelId="{C292ACD3-9B78-40B2-9331-3BC125BB7D4A}" type="presParOf" srcId="{7E3E9DE4-C8CD-431A-853A-F206B5DFFA34}" destId="{87320516-5577-4993-BB15-AAB9C74E9705}" srcOrd="1" destOrd="0" presId="urn:microsoft.com/office/officeart/2005/8/layout/hierarchy1"/>
    <dgm:cxn modelId="{A1383EE2-A6F2-4E15-BBA8-DD08556F646A}" type="presParOf" srcId="{054714B8-4B0E-41E5-BA18-8290ED04303D}" destId="{C48AE2AD-1608-4B92-83E0-737F0DEC8301}" srcOrd="6" destOrd="0" presId="urn:microsoft.com/office/officeart/2005/8/layout/hierarchy1"/>
    <dgm:cxn modelId="{808AE9F0-6CD4-41D4-8CEA-1E97D99872A4}" type="presParOf" srcId="{054714B8-4B0E-41E5-BA18-8290ED04303D}" destId="{F0DF58F8-8167-40D7-BE8D-C53A36582627}" srcOrd="7" destOrd="0" presId="urn:microsoft.com/office/officeart/2005/8/layout/hierarchy1"/>
    <dgm:cxn modelId="{12C9B142-6675-4351-BC47-69CC7348DD2E}" type="presParOf" srcId="{F0DF58F8-8167-40D7-BE8D-C53A36582627}" destId="{04E37220-8266-4615-8DA9-2DF4D9699D12}" srcOrd="0" destOrd="0" presId="urn:microsoft.com/office/officeart/2005/8/layout/hierarchy1"/>
    <dgm:cxn modelId="{1D46DE06-35B6-44C2-ADBA-DEB50184EBF8}" type="presParOf" srcId="{04E37220-8266-4615-8DA9-2DF4D9699D12}" destId="{3E9BBF18-3041-4E72-AF29-32DD9D0F33D7}" srcOrd="0" destOrd="0" presId="urn:microsoft.com/office/officeart/2005/8/layout/hierarchy1"/>
    <dgm:cxn modelId="{3728F6E8-01A6-4C98-B07C-3EF756D1229D}" type="presParOf" srcId="{04E37220-8266-4615-8DA9-2DF4D9699D12}" destId="{AB74829B-3239-4B53-A575-EC98E308C65B}" srcOrd="1" destOrd="0" presId="urn:microsoft.com/office/officeart/2005/8/layout/hierarchy1"/>
    <dgm:cxn modelId="{4BB28BFC-5D1B-4585-8976-C3A37D7F78BF}" type="presParOf" srcId="{F0DF58F8-8167-40D7-BE8D-C53A36582627}" destId="{CB70A0F2-9A96-4878-8FE5-B0EB8578A80B}" srcOrd="1" destOrd="0" presId="urn:microsoft.com/office/officeart/2005/8/layout/hierarchy1"/>
    <dgm:cxn modelId="{72DE9463-0C8B-4C1C-8C68-8E1C14C83C79}" type="presParOf" srcId="{054714B8-4B0E-41E5-BA18-8290ED04303D}" destId="{F8687D44-EA93-4CB0-8E7E-89729BA208B3}" srcOrd="8" destOrd="0" presId="urn:microsoft.com/office/officeart/2005/8/layout/hierarchy1"/>
    <dgm:cxn modelId="{0C746307-6566-4463-9DB1-041237AAEFB2}" type="presParOf" srcId="{054714B8-4B0E-41E5-BA18-8290ED04303D}" destId="{F4E4C849-E87B-4B60-8AB7-EDAB88920889}" srcOrd="9" destOrd="0" presId="urn:microsoft.com/office/officeart/2005/8/layout/hierarchy1"/>
    <dgm:cxn modelId="{72C8D4D0-1FAC-4DD9-A197-A26D7C77909C}" type="presParOf" srcId="{F4E4C849-E87B-4B60-8AB7-EDAB88920889}" destId="{7A234227-58F5-449A-8A93-19573B417080}" srcOrd="0" destOrd="0" presId="urn:microsoft.com/office/officeart/2005/8/layout/hierarchy1"/>
    <dgm:cxn modelId="{3AF69DCE-5419-490C-A38A-542ACCFA912D}" type="presParOf" srcId="{7A234227-58F5-449A-8A93-19573B417080}" destId="{B11C065A-FCD1-4D13-A026-6A33BE94585B}" srcOrd="0" destOrd="0" presId="urn:microsoft.com/office/officeart/2005/8/layout/hierarchy1"/>
    <dgm:cxn modelId="{F2F223CB-ADC6-4E20-9C1C-86982C35E91C}" type="presParOf" srcId="{7A234227-58F5-449A-8A93-19573B417080}" destId="{1B19637B-5A30-42EB-A00F-BB4EF0E86653}" srcOrd="1" destOrd="0" presId="urn:microsoft.com/office/officeart/2005/8/layout/hierarchy1"/>
    <dgm:cxn modelId="{8A52D589-6D77-495F-BFC6-6D9D6F1F6AD8}" type="presParOf" srcId="{F4E4C849-E87B-4B60-8AB7-EDAB88920889}" destId="{CC6947CB-1432-4037-87B0-50B5923CB1E3}" srcOrd="1" destOrd="0" presId="urn:microsoft.com/office/officeart/2005/8/layout/hierarchy1"/>
    <dgm:cxn modelId="{D346ACA3-87D0-4BDF-AEC9-B138AC35F6D4}" type="presParOf" srcId="{BAFBB71F-1712-4E52-9B50-57F565C11E15}" destId="{C239EBAE-82D1-434D-AA5C-1DB129D2AFA1}" srcOrd="2" destOrd="0" presId="urn:microsoft.com/office/officeart/2005/8/layout/hierarchy1"/>
    <dgm:cxn modelId="{EBF2BFB5-90C2-4E78-B677-B8B03AAB572A}" type="presParOf" srcId="{BAFBB71F-1712-4E52-9B50-57F565C11E15}" destId="{522CC041-9273-4C5C-8ACF-316CF050F37A}" srcOrd="3" destOrd="0" presId="urn:microsoft.com/office/officeart/2005/8/layout/hierarchy1"/>
    <dgm:cxn modelId="{35C809FF-9E02-4CD9-862D-A444CAECCF2C}" type="presParOf" srcId="{522CC041-9273-4C5C-8ACF-316CF050F37A}" destId="{12DF2543-5BF5-4729-8A7E-66D41A6AB2C9}" srcOrd="0" destOrd="0" presId="urn:microsoft.com/office/officeart/2005/8/layout/hierarchy1"/>
    <dgm:cxn modelId="{3808CB57-11A1-4EA9-919C-0AF68CF6B30A}" type="presParOf" srcId="{12DF2543-5BF5-4729-8A7E-66D41A6AB2C9}" destId="{2E5F5DC6-94B0-4570-924A-E49663B88CC0}" srcOrd="0" destOrd="0" presId="urn:microsoft.com/office/officeart/2005/8/layout/hierarchy1"/>
    <dgm:cxn modelId="{32B926EA-1591-4E13-A15D-CD91285BDB07}" type="presParOf" srcId="{12DF2543-5BF5-4729-8A7E-66D41A6AB2C9}" destId="{BF35273B-375B-4E5A-A64A-BEB809B31768}" srcOrd="1" destOrd="0" presId="urn:microsoft.com/office/officeart/2005/8/layout/hierarchy1"/>
    <dgm:cxn modelId="{E108073D-4615-4735-A683-8A1943BDA1B0}" type="presParOf" srcId="{522CC041-9273-4C5C-8ACF-316CF050F37A}" destId="{6D904786-DF06-4EE8-8596-3F05F87071F0}" srcOrd="1" destOrd="0" presId="urn:microsoft.com/office/officeart/2005/8/layout/hierarchy1"/>
    <dgm:cxn modelId="{C7CC45BD-B6E7-4B48-92E8-FF617B201987}" type="presParOf" srcId="{6D904786-DF06-4EE8-8596-3F05F87071F0}" destId="{75DF67A8-87AE-497F-B82A-46AAED564E33}" srcOrd="0" destOrd="0" presId="urn:microsoft.com/office/officeart/2005/8/layout/hierarchy1"/>
    <dgm:cxn modelId="{EE8F4C0B-89EC-4D9E-9BA0-ABE49E0366CE}" type="presParOf" srcId="{6D904786-DF06-4EE8-8596-3F05F87071F0}" destId="{A6C4D360-F010-4CDA-BE7F-41A9ED53B4A2}" srcOrd="1" destOrd="0" presId="urn:microsoft.com/office/officeart/2005/8/layout/hierarchy1"/>
    <dgm:cxn modelId="{1776F7E7-F958-404A-A3D1-47919DD03DFF}" type="presParOf" srcId="{A6C4D360-F010-4CDA-BE7F-41A9ED53B4A2}" destId="{67346B8A-828C-4306-87C8-32B6DF212ECB}" srcOrd="0" destOrd="0" presId="urn:microsoft.com/office/officeart/2005/8/layout/hierarchy1"/>
    <dgm:cxn modelId="{FF29C0D0-0349-485C-B5B8-331F26BA2FDE}" type="presParOf" srcId="{67346B8A-828C-4306-87C8-32B6DF212ECB}" destId="{AE94D757-501B-4CE9-8364-8F471F3A6EA0}" srcOrd="0" destOrd="0" presId="urn:microsoft.com/office/officeart/2005/8/layout/hierarchy1"/>
    <dgm:cxn modelId="{C29A899A-FDF0-47DA-9B43-E2097D997998}" type="presParOf" srcId="{67346B8A-828C-4306-87C8-32B6DF212ECB}" destId="{91E89F63-26EC-48BB-A7B5-09D536DC5BE9}" srcOrd="1" destOrd="0" presId="urn:microsoft.com/office/officeart/2005/8/layout/hierarchy1"/>
    <dgm:cxn modelId="{DC58EB26-0D90-4D0A-AE0E-FC5DA546CA83}" type="presParOf" srcId="{A6C4D360-F010-4CDA-BE7F-41A9ED53B4A2}" destId="{8F3CDF8F-B932-4D01-93F6-CCD97B7DF810}" srcOrd="1" destOrd="0" presId="urn:microsoft.com/office/officeart/2005/8/layout/hierarchy1"/>
    <dgm:cxn modelId="{CA70521F-9B6C-47D3-89B1-D4C5AF772A1D}" type="presParOf" srcId="{6D904786-DF06-4EE8-8596-3F05F87071F0}" destId="{C41012A2-AAB5-48AF-9B73-3FE137A98DDC}" srcOrd="2" destOrd="0" presId="urn:microsoft.com/office/officeart/2005/8/layout/hierarchy1"/>
    <dgm:cxn modelId="{F1CD9358-0E07-41BB-B3F4-0DE0489E122E}" type="presParOf" srcId="{6D904786-DF06-4EE8-8596-3F05F87071F0}" destId="{7E2CFB13-2509-4DC7-B70D-02C4DC4193F9}" srcOrd="3" destOrd="0" presId="urn:microsoft.com/office/officeart/2005/8/layout/hierarchy1"/>
    <dgm:cxn modelId="{8CCED974-E6A8-42A1-8919-C2C9E0DEA555}" type="presParOf" srcId="{7E2CFB13-2509-4DC7-B70D-02C4DC4193F9}" destId="{224FB168-7EC9-4C3A-BD10-EAF131602D32}" srcOrd="0" destOrd="0" presId="urn:microsoft.com/office/officeart/2005/8/layout/hierarchy1"/>
    <dgm:cxn modelId="{6EE1A1CB-3D19-4E21-B5E4-DEAF3E49625B}" type="presParOf" srcId="{224FB168-7EC9-4C3A-BD10-EAF131602D32}" destId="{8F053846-7F3F-46AE-837A-53655C23611B}" srcOrd="0" destOrd="0" presId="urn:microsoft.com/office/officeart/2005/8/layout/hierarchy1"/>
    <dgm:cxn modelId="{7B813378-DF3C-4A4B-BFFC-7FCB889BE9F7}" type="presParOf" srcId="{224FB168-7EC9-4C3A-BD10-EAF131602D32}" destId="{D3D2AEA5-9D15-497D-9FDC-2BC3E5267929}" srcOrd="1" destOrd="0" presId="urn:microsoft.com/office/officeart/2005/8/layout/hierarchy1"/>
    <dgm:cxn modelId="{13186C43-6F2A-4015-A34A-995EEA320E31}" type="presParOf" srcId="{7E2CFB13-2509-4DC7-B70D-02C4DC4193F9}" destId="{E9116588-C781-4BFA-AAC4-1815392B5C25}" srcOrd="1" destOrd="0" presId="urn:microsoft.com/office/officeart/2005/8/layout/hierarchy1"/>
    <dgm:cxn modelId="{20A915F9-E7B5-4557-95D8-3B6F884775D4}" type="presParOf" srcId="{6D904786-DF06-4EE8-8596-3F05F87071F0}" destId="{807E4D91-C692-4378-BCF8-B42F51E8268F}" srcOrd="4" destOrd="0" presId="urn:microsoft.com/office/officeart/2005/8/layout/hierarchy1"/>
    <dgm:cxn modelId="{58E3B14C-4DB7-4331-8577-F2ABC20F6E4B}" type="presParOf" srcId="{6D904786-DF06-4EE8-8596-3F05F87071F0}" destId="{B74B19F1-5F71-43B3-B07D-5123C00129D7}" srcOrd="5" destOrd="0" presId="urn:microsoft.com/office/officeart/2005/8/layout/hierarchy1"/>
    <dgm:cxn modelId="{EBB037D0-FC57-4078-8644-0C09ACE10E9D}" type="presParOf" srcId="{B74B19F1-5F71-43B3-B07D-5123C00129D7}" destId="{0D3999A1-617A-4FD8-9CCD-A4010CDBD52C}" srcOrd="0" destOrd="0" presId="urn:microsoft.com/office/officeart/2005/8/layout/hierarchy1"/>
    <dgm:cxn modelId="{B806404F-5069-4D43-9BBE-BBE26C58B1E6}" type="presParOf" srcId="{0D3999A1-617A-4FD8-9CCD-A4010CDBD52C}" destId="{283031A5-9FC6-48A7-BCFA-A1D9491D1F0E}" srcOrd="0" destOrd="0" presId="urn:microsoft.com/office/officeart/2005/8/layout/hierarchy1"/>
    <dgm:cxn modelId="{D2AF9E5A-2746-4347-81CC-D61606C0A0E3}" type="presParOf" srcId="{0D3999A1-617A-4FD8-9CCD-A4010CDBD52C}" destId="{BF7378AD-E20D-4C0E-A319-C055EF030F8A}" srcOrd="1" destOrd="0" presId="urn:microsoft.com/office/officeart/2005/8/layout/hierarchy1"/>
    <dgm:cxn modelId="{FAE505E1-3557-4500-8A67-813D5EE98B74}" type="presParOf" srcId="{B74B19F1-5F71-43B3-B07D-5123C00129D7}" destId="{77309290-4892-450E-AA27-E19983C95CB6}" srcOrd="1" destOrd="0" presId="urn:microsoft.com/office/officeart/2005/8/layout/hierarchy1"/>
    <dgm:cxn modelId="{58107C88-52CE-4E10-8B3A-2EC12CBC6E1B}" type="presParOf" srcId="{6D904786-DF06-4EE8-8596-3F05F87071F0}" destId="{303453B7-1392-4FBB-A51A-E79D76FA65F8}" srcOrd="6" destOrd="0" presId="urn:microsoft.com/office/officeart/2005/8/layout/hierarchy1"/>
    <dgm:cxn modelId="{62601F25-25F7-4E9D-A96E-5156460EF52A}" type="presParOf" srcId="{6D904786-DF06-4EE8-8596-3F05F87071F0}" destId="{B5B188DB-6952-4206-B5DC-44297C15E1CE}" srcOrd="7" destOrd="0" presId="urn:microsoft.com/office/officeart/2005/8/layout/hierarchy1"/>
    <dgm:cxn modelId="{70CE6CD3-27A2-488D-91D0-48ECED5A0E1D}" type="presParOf" srcId="{B5B188DB-6952-4206-B5DC-44297C15E1CE}" destId="{72058591-82D7-4F81-9DA5-AFDAB58C0FDA}" srcOrd="0" destOrd="0" presId="urn:microsoft.com/office/officeart/2005/8/layout/hierarchy1"/>
    <dgm:cxn modelId="{2506CD60-2B34-4ECD-801C-4D64D36D8C18}" type="presParOf" srcId="{72058591-82D7-4F81-9DA5-AFDAB58C0FDA}" destId="{294442C1-F724-4134-A717-532D4D474AB7}" srcOrd="0" destOrd="0" presId="urn:microsoft.com/office/officeart/2005/8/layout/hierarchy1"/>
    <dgm:cxn modelId="{F3FA6A6F-AA1C-4948-AA60-E1694312835A}" type="presParOf" srcId="{72058591-82D7-4F81-9DA5-AFDAB58C0FDA}" destId="{02D1BE04-2BA3-4282-8F26-BA9F86CF9D61}" srcOrd="1" destOrd="0" presId="urn:microsoft.com/office/officeart/2005/8/layout/hierarchy1"/>
    <dgm:cxn modelId="{EB0A0E94-0B5D-4070-839B-CBA3FD1EA2C3}" type="presParOf" srcId="{B5B188DB-6952-4206-B5DC-44297C15E1CE}" destId="{C884A4E8-8640-456E-8B8C-F2185EBC4AE4}"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3453B7-1392-4FBB-A51A-E79D76FA65F8}">
      <dsp:nvSpPr>
        <dsp:cNvPr id="0" name=""/>
        <dsp:cNvSpPr/>
      </dsp:nvSpPr>
      <dsp:spPr>
        <a:xfrm>
          <a:off x="6874519" y="1826889"/>
          <a:ext cx="1727675" cy="223216"/>
        </a:xfrm>
        <a:custGeom>
          <a:avLst/>
          <a:gdLst/>
          <a:ahLst/>
          <a:cxnLst/>
          <a:rect l="0" t="0" r="0" b="0"/>
          <a:pathLst>
            <a:path>
              <a:moveTo>
                <a:pt x="0" y="0"/>
              </a:moveTo>
              <a:lnTo>
                <a:pt x="0" y="152115"/>
              </a:lnTo>
              <a:lnTo>
                <a:pt x="1727675" y="152115"/>
              </a:lnTo>
              <a:lnTo>
                <a:pt x="1727675"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7E4D91-C692-4378-BCF8-B42F51E8268F}">
      <dsp:nvSpPr>
        <dsp:cNvPr id="0" name=""/>
        <dsp:cNvSpPr/>
      </dsp:nvSpPr>
      <dsp:spPr>
        <a:xfrm>
          <a:off x="6874519" y="1826889"/>
          <a:ext cx="720466" cy="223216"/>
        </a:xfrm>
        <a:custGeom>
          <a:avLst/>
          <a:gdLst/>
          <a:ahLst/>
          <a:cxnLst/>
          <a:rect l="0" t="0" r="0" b="0"/>
          <a:pathLst>
            <a:path>
              <a:moveTo>
                <a:pt x="0" y="0"/>
              </a:moveTo>
              <a:lnTo>
                <a:pt x="0" y="152115"/>
              </a:lnTo>
              <a:lnTo>
                <a:pt x="720466" y="152115"/>
              </a:lnTo>
              <a:lnTo>
                <a:pt x="720466"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1012A2-AAB5-48AF-9B73-3FE137A98DDC}">
      <dsp:nvSpPr>
        <dsp:cNvPr id="0" name=""/>
        <dsp:cNvSpPr/>
      </dsp:nvSpPr>
      <dsp:spPr>
        <a:xfrm>
          <a:off x="6656922" y="1826889"/>
          <a:ext cx="217596" cy="223216"/>
        </a:xfrm>
        <a:custGeom>
          <a:avLst/>
          <a:gdLst/>
          <a:ahLst/>
          <a:cxnLst/>
          <a:rect l="0" t="0" r="0" b="0"/>
          <a:pathLst>
            <a:path>
              <a:moveTo>
                <a:pt x="217596" y="0"/>
              </a:moveTo>
              <a:lnTo>
                <a:pt x="217596"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DF67A8-87AE-497F-B82A-46AAED564E33}">
      <dsp:nvSpPr>
        <dsp:cNvPr id="0" name=""/>
        <dsp:cNvSpPr/>
      </dsp:nvSpPr>
      <dsp:spPr>
        <a:xfrm>
          <a:off x="5398279" y="1826889"/>
          <a:ext cx="1476240" cy="223216"/>
        </a:xfrm>
        <a:custGeom>
          <a:avLst/>
          <a:gdLst/>
          <a:ahLst/>
          <a:cxnLst/>
          <a:rect l="0" t="0" r="0" b="0"/>
          <a:pathLst>
            <a:path>
              <a:moveTo>
                <a:pt x="1476240" y="0"/>
              </a:moveTo>
              <a:lnTo>
                <a:pt x="1476240"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39EBAE-82D1-434D-AA5C-1DB129D2AFA1}">
      <dsp:nvSpPr>
        <dsp:cNvPr id="0" name=""/>
        <dsp:cNvSpPr/>
      </dsp:nvSpPr>
      <dsp:spPr>
        <a:xfrm>
          <a:off x="4569013" y="1116306"/>
          <a:ext cx="2305505" cy="223216"/>
        </a:xfrm>
        <a:custGeom>
          <a:avLst/>
          <a:gdLst/>
          <a:ahLst/>
          <a:cxnLst/>
          <a:rect l="0" t="0" r="0" b="0"/>
          <a:pathLst>
            <a:path>
              <a:moveTo>
                <a:pt x="0" y="0"/>
              </a:moveTo>
              <a:lnTo>
                <a:pt x="0" y="152115"/>
              </a:lnTo>
              <a:lnTo>
                <a:pt x="2305505" y="152115"/>
              </a:lnTo>
              <a:lnTo>
                <a:pt x="2305505"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687D44-EA93-4CB0-8E7E-89729BA208B3}">
      <dsp:nvSpPr>
        <dsp:cNvPr id="0" name=""/>
        <dsp:cNvSpPr/>
      </dsp:nvSpPr>
      <dsp:spPr>
        <a:xfrm>
          <a:off x="2263508" y="1826889"/>
          <a:ext cx="1876127" cy="223216"/>
        </a:xfrm>
        <a:custGeom>
          <a:avLst/>
          <a:gdLst/>
          <a:ahLst/>
          <a:cxnLst/>
          <a:rect l="0" t="0" r="0" b="0"/>
          <a:pathLst>
            <a:path>
              <a:moveTo>
                <a:pt x="0" y="0"/>
              </a:moveTo>
              <a:lnTo>
                <a:pt x="0" y="152115"/>
              </a:lnTo>
              <a:lnTo>
                <a:pt x="1876127" y="152115"/>
              </a:lnTo>
              <a:lnTo>
                <a:pt x="1876127"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8AE2AD-1608-4B92-83E0-737F0DEC8301}">
      <dsp:nvSpPr>
        <dsp:cNvPr id="0" name=""/>
        <dsp:cNvSpPr/>
      </dsp:nvSpPr>
      <dsp:spPr>
        <a:xfrm>
          <a:off x="2263508" y="1826889"/>
          <a:ext cx="938063" cy="223216"/>
        </a:xfrm>
        <a:custGeom>
          <a:avLst/>
          <a:gdLst/>
          <a:ahLst/>
          <a:cxnLst/>
          <a:rect l="0" t="0" r="0" b="0"/>
          <a:pathLst>
            <a:path>
              <a:moveTo>
                <a:pt x="0" y="0"/>
              </a:moveTo>
              <a:lnTo>
                <a:pt x="0" y="152115"/>
              </a:lnTo>
              <a:lnTo>
                <a:pt x="938063" y="152115"/>
              </a:lnTo>
              <a:lnTo>
                <a:pt x="938063"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4AD87B-36CE-4E76-B16F-420FA9939776}">
      <dsp:nvSpPr>
        <dsp:cNvPr id="0" name=""/>
        <dsp:cNvSpPr/>
      </dsp:nvSpPr>
      <dsp:spPr>
        <a:xfrm>
          <a:off x="2217788" y="1826889"/>
          <a:ext cx="91440" cy="223216"/>
        </a:xfrm>
        <a:custGeom>
          <a:avLst/>
          <a:gdLst/>
          <a:ahLst/>
          <a:cxnLst/>
          <a:rect l="0" t="0" r="0" b="0"/>
          <a:pathLst>
            <a:path>
              <a:moveTo>
                <a:pt x="45720" y="0"/>
              </a:moveTo>
              <a:lnTo>
                <a:pt x="4572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C4FFA1-4F5E-46A0-9863-DCFDA656A01D}">
      <dsp:nvSpPr>
        <dsp:cNvPr id="0" name=""/>
        <dsp:cNvSpPr/>
      </dsp:nvSpPr>
      <dsp:spPr>
        <a:xfrm>
          <a:off x="1325445" y="1826889"/>
          <a:ext cx="938063" cy="223216"/>
        </a:xfrm>
        <a:custGeom>
          <a:avLst/>
          <a:gdLst/>
          <a:ahLst/>
          <a:cxnLst/>
          <a:rect l="0" t="0" r="0" b="0"/>
          <a:pathLst>
            <a:path>
              <a:moveTo>
                <a:pt x="938063" y="0"/>
              </a:moveTo>
              <a:lnTo>
                <a:pt x="938063"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83113C-F607-437E-A1ED-41623AB0E2E2}">
      <dsp:nvSpPr>
        <dsp:cNvPr id="0" name=""/>
        <dsp:cNvSpPr/>
      </dsp:nvSpPr>
      <dsp:spPr>
        <a:xfrm>
          <a:off x="387381" y="1826889"/>
          <a:ext cx="1876127" cy="223216"/>
        </a:xfrm>
        <a:custGeom>
          <a:avLst/>
          <a:gdLst/>
          <a:ahLst/>
          <a:cxnLst/>
          <a:rect l="0" t="0" r="0" b="0"/>
          <a:pathLst>
            <a:path>
              <a:moveTo>
                <a:pt x="1876127" y="0"/>
              </a:moveTo>
              <a:lnTo>
                <a:pt x="1876127"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2D1A9E-CCCC-42B8-B8EE-0A6EC2E0F37B}">
      <dsp:nvSpPr>
        <dsp:cNvPr id="0" name=""/>
        <dsp:cNvSpPr/>
      </dsp:nvSpPr>
      <dsp:spPr>
        <a:xfrm>
          <a:off x="2263508" y="1116306"/>
          <a:ext cx="2305505" cy="223216"/>
        </a:xfrm>
        <a:custGeom>
          <a:avLst/>
          <a:gdLst/>
          <a:ahLst/>
          <a:cxnLst/>
          <a:rect l="0" t="0" r="0" b="0"/>
          <a:pathLst>
            <a:path>
              <a:moveTo>
                <a:pt x="2305505" y="0"/>
              </a:moveTo>
              <a:lnTo>
                <a:pt x="2305505" y="152115"/>
              </a:lnTo>
              <a:lnTo>
                <a:pt x="0" y="152115"/>
              </a:lnTo>
              <a:lnTo>
                <a:pt x="0"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A58FAD-5F32-4FB2-8A75-E91D5880B797}">
      <dsp:nvSpPr>
        <dsp:cNvPr id="0" name=""/>
        <dsp:cNvSpPr/>
      </dsp:nvSpPr>
      <dsp:spPr>
        <a:xfrm>
          <a:off x="3861645" y="628939"/>
          <a:ext cx="1414737"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D7FA9E-548C-465D-BEAE-D08FA82B2D15}">
      <dsp:nvSpPr>
        <dsp:cNvPr id="0" name=""/>
        <dsp:cNvSpPr/>
      </dsp:nvSpPr>
      <dsp:spPr>
        <a:xfrm>
          <a:off x="3946923" y="709954"/>
          <a:ext cx="1414737"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项目管理</a:t>
          </a:r>
        </a:p>
      </dsp:txBody>
      <dsp:txXfrm>
        <a:off x="3961197" y="724228"/>
        <a:ext cx="1386189" cy="458818"/>
      </dsp:txXfrm>
    </dsp:sp>
    <dsp:sp modelId="{7FD78921-CE69-427A-8AE0-C5224F3CFFDA}">
      <dsp:nvSpPr>
        <dsp:cNvPr id="0" name=""/>
        <dsp:cNvSpPr/>
      </dsp:nvSpPr>
      <dsp:spPr>
        <a:xfrm>
          <a:off x="187975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CA7213-BB56-4E27-B028-4228819EEFAF}">
      <dsp:nvSpPr>
        <dsp:cNvPr id="0" name=""/>
        <dsp:cNvSpPr/>
      </dsp:nvSpPr>
      <dsp:spPr>
        <a:xfrm>
          <a:off x="1965033"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事</a:t>
          </a:r>
        </a:p>
      </dsp:txBody>
      <dsp:txXfrm>
        <a:off x="1979307" y="1434811"/>
        <a:ext cx="738958" cy="458818"/>
      </dsp:txXfrm>
    </dsp:sp>
    <dsp:sp modelId="{2709A27C-1B4A-4253-8907-40D30EE87EDC}">
      <dsp:nvSpPr>
        <dsp:cNvPr id="0" name=""/>
        <dsp:cNvSpPr/>
      </dsp:nvSpPr>
      <dsp:spPr>
        <a:xfrm>
          <a:off x="362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31CD13-FA13-4075-8CE7-38851863C926}">
      <dsp:nvSpPr>
        <dsp:cNvPr id="0" name=""/>
        <dsp:cNvSpPr/>
      </dsp:nvSpPr>
      <dsp:spPr>
        <a:xfrm>
          <a:off x="88906"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范围</a:t>
          </a:r>
        </a:p>
      </dsp:txBody>
      <dsp:txXfrm>
        <a:off x="103180" y="2145394"/>
        <a:ext cx="738958" cy="458818"/>
      </dsp:txXfrm>
    </dsp:sp>
    <dsp:sp modelId="{468E6BC9-086A-4784-9EE0-9C8C717B028E}">
      <dsp:nvSpPr>
        <dsp:cNvPr id="0" name=""/>
        <dsp:cNvSpPr/>
      </dsp:nvSpPr>
      <dsp:spPr>
        <a:xfrm>
          <a:off x="941691"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1C4461-09D5-4A06-9238-73D44F329048}">
      <dsp:nvSpPr>
        <dsp:cNvPr id="0" name=""/>
        <dsp:cNvSpPr/>
      </dsp:nvSpPr>
      <dsp:spPr>
        <a:xfrm>
          <a:off x="102697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时间</a:t>
          </a:r>
        </a:p>
      </dsp:txBody>
      <dsp:txXfrm>
        <a:off x="1041244" y="2145394"/>
        <a:ext cx="738958" cy="458818"/>
      </dsp:txXfrm>
    </dsp:sp>
    <dsp:sp modelId="{8C757A17-1EE4-4610-AE29-A633D2A666A7}">
      <dsp:nvSpPr>
        <dsp:cNvPr id="0" name=""/>
        <dsp:cNvSpPr/>
      </dsp:nvSpPr>
      <dsp:spPr>
        <a:xfrm>
          <a:off x="1879755"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CD7766-3CAD-4D39-B754-5301D0E9652D}">
      <dsp:nvSpPr>
        <dsp:cNvPr id="0" name=""/>
        <dsp:cNvSpPr/>
      </dsp:nvSpPr>
      <dsp:spPr>
        <a:xfrm>
          <a:off x="1965033"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成本</a:t>
          </a:r>
        </a:p>
      </dsp:txBody>
      <dsp:txXfrm>
        <a:off x="1979307" y="2145394"/>
        <a:ext cx="738958" cy="458818"/>
      </dsp:txXfrm>
    </dsp:sp>
    <dsp:sp modelId="{3E9BBF18-3041-4E72-AF29-32DD9D0F33D7}">
      <dsp:nvSpPr>
        <dsp:cNvPr id="0" name=""/>
        <dsp:cNvSpPr/>
      </dsp:nvSpPr>
      <dsp:spPr>
        <a:xfrm>
          <a:off x="281781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74829B-3239-4B53-A575-EC98E308C65B}">
      <dsp:nvSpPr>
        <dsp:cNvPr id="0" name=""/>
        <dsp:cNvSpPr/>
      </dsp:nvSpPr>
      <dsp:spPr>
        <a:xfrm>
          <a:off x="290309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质量</a:t>
          </a:r>
        </a:p>
      </dsp:txBody>
      <dsp:txXfrm>
        <a:off x="2917371" y="2145394"/>
        <a:ext cx="738958" cy="458818"/>
      </dsp:txXfrm>
    </dsp:sp>
    <dsp:sp modelId="{B11C065A-FCD1-4D13-A026-6A33BE94585B}">
      <dsp:nvSpPr>
        <dsp:cNvPr id="0" name=""/>
        <dsp:cNvSpPr/>
      </dsp:nvSpPr>
      <dsp:spPr>
        <a:xfrm>
          <a:off x="375588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19637B-5A30-42EB-A00F-BB4EF0E86653}">
      <dsp:nvSpPr>
        <dsp:cNvPr id="0" name=""/>
        <dsp:cNvSpPr/>
      </dsp:nvSpPr>
      <dsp:spPr>
        <a:xfrm>
          <a:off x="384116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风险</a:t>
          </a:r>
        </a:p>
      </dsp:txBody>
      <dsp:txXfrm>
        <a:off x="3855434" y="2145394"/>
        <a:ext cx="738958" cy="458818"/>
      </dsp:txXfrm>
    </dsp:sp>
    <dsp:sp modelId="{2E5F5DC6-94B0-4570-924A-E49663B88CC0}">
      <dsp:nvSpPr>
        <dsp:cNvPr id="0" name=""/>
        <dsp:cNvSpPr/>
      </dsp:nvSpPr>
      <dsp:spPr>
        <a:xfrm>
          <a:off x="649076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35273B-375B-4E5A-A64A-BEB809B31768}">
      <dsp:nvSpPr>
        <dsp:cNvPr id="0" name=""/>
        <dsp:cNvSpPr/>
      </dsp:nvSpPr>
      <dsp:spPr>
        <a:xfrm>
          <a:off x="6576044"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a:t>
          </a:r>
        </a:p>
      </dsp:txBody>
      <dsp:txXfrm>
        <a:off x="6590318" y="1434811"/>
        <a:ext cx="738958" cy="458818"/>
      </dsp:txXfrm>
    </dsp:sp>
    <dsp:sp modelId="{AE94D757-501B-4CE9-8364-8F471F3A6EA0}">
      <dsp:nvSpPr>
        <dsp:cNvPr id="0" name=""/>
        <dsp:cNvSpPr/>
      </dsp:nvSpPr>
      <dsp:spPr>
        <a:xfrm>
          <a:off x="4693946" y="2050106"/>
          <a:ext cx="140866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E89F63-26EC-48BB-A7B5-09D536DC5BE9}">
      <dsp:nvSpPr>
        <dsp:cNvPr id="0" name=""/>
        <dsp:cNvSpPr/>
      </dsp:nvSpPr>
      <dsp:spPr>
        <a:xfrm>
          <a:off x="4779224" y="2131120"/>
          <a:ext cx="140866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人力资源</a:t>
          </a:r>
        </a:p>
      </dsp:txBody>
      <dsp:txXfrm>
        <a:off x="4793498" y="2145394"/>
        <a:ext cx="1380118" cy="458818"/>
      </dsp:txXfrm>
    </dsp:sp>
    <dsp:sp modelId="{8F053846-7F3F-46AE-837A-53655C23611B}">
      <dsp:nvSpPr>
        <dsp:cNvPr id="0" name=""/>
        <dsp:cNvSpPr/>
      </dsp:nvSpPr>
      <dsp:spPr>
        <a:xfrm>
          <a:off x="6273169"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D2AEA5-9D15-497D-9FDC-2BC3E5267929}">
      <dsp:nvSpPr>
        <dsp:cNvPr id="0" name=""/>
        <dsp:cNvSpPr/>
      </dsp:nvSpPr>
      <dsp:spPr>
        <a:xfrm>
          <a:off x="635844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沟通</a:t>
          </a:r>
        </a:p>
      </dsp:txBody>
      <dsp:txXfrm>
        <a:off x="6372721" y="2145394"/>
        <a:ext cx="738958" cy="458818"/>
      </dsp:txXfrm>
    </dsp:sp>
    <dsp:sp modelId="{283031A5-9FC6-48A7-BCFA-A1D9491D1F0E}">
      <dsp:nvSpPr>
        <dsp:cNvPr id="0" name=""/>
        <dsp:cNvSpPr/>
      </dsp:nvSpPr>
      <dsp:spPr>
        <a:xfrm>
          <a:off x="721123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7378AD-E20D-4C0E-A319-C055EF030F8A}">
      <dsp:nvSpPr>
        <dsp:cNvPr id="0" name=""/>
        <dsp:cNvSpPr/>
      </dsp:nvSpPr>
      <dsp:spPr>
        <a:xfrm>
          <a:off x="7296511"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采购</a:t>
          </a:r>
        </a:p>
      </dsp:txBody>
      <dsp:txXfrm>
        <a:off x="7310785" y="2145394"/>
        <a:ext cx="738958" cy="458818"/>
      </dsp:txXfrm>
    </dsp:sp>
    <dsp:sp modelId="{294442C1-F724-4134-A717-532D4D474AB7}">
      <dsp:nvSpPr>
        <dsp:cNvPr id="0" name=""/>
        <dsp:cNvSpPr/>
      </dsp:nvSpPr>
      <dsp:spPr>
        <a:xfrm>
          <a:off x="8149296" y="2050106"/>
          <a:ext cx="905795"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D1BE04-2BA3-4282-8F26-BA9F86CF9D61}">
      <dsp:nvSpPr>
        <dsp:cNvPr id="0" name=""/>
        <dsp:cNvSpPr/>
      </dsp:nvSpPr>
      <dsp:spPr>
        <a:xfrm>
          <a:off x="8234574" y="2131120"/>
          <a:ext cx="905795"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itchFamily="34" charset="-122"/>
              <a:ea typeface="微软雅黑" pitchFamily="34" charset="-122"/>
              <a:cs typeface="Arial"/>
            </a:rPr>
            <a:t>干系人</a:t>
          </a:r>
        </a:p>
      </dsp:txBody>
      <dsp:txXfrm>
        <a:off x="8248848" y="2145394"/>
        <a:ext cx="877247" cy="4588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5CDD83-B258-4A7E-8BA3-FAE4A249CB28}">
      <dsp:nvSpPr>
        <dsp:cNvPr id="0" name=""/>
        <dsp:cNvSpPr/>
      </dsp:nvSpPr>
      <dsp:spPr>
        <a:xfrm>
          <a:off x="656322" y="0"/>
          <a:ext cx="6800897" cy="4064000"/>
        </a:xfrm>
        <a:prstGeom prst="rightArrow">
          <a:avLst/>
        </a:prstGeom>
        <a:solidFill>
          <a:schemeClr val="accent1">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3CBB833B-38C8-445B-AE29-722D33C11197}">
      <dsp:nvSpPr>
        <dsp:cNvPr id="0" name=""/>
        <dsp:cNvSpPr/>
      </dsp:nvSpPr>
      <dsp:spPr>
        <a:xfrm>
          <a:off x="3873" y="1219199"/>
          <a:ext cx="1909399" cy="16256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CN" sz="2500" kern="1200" smtClean="0">
              <a:solidFill>
                <a:schemeClr val="tx1"/>
              </a:solidFill>
            </a:rPr>
            <a:t>1.</a:t>
          </a:r>
          <a:r>
            <a:rPr lang="zh-CN" altLang="en-US" sz="2500" kern="1200" smtClean="0">
              <a:solidFill>
                <a:schemeClr val="tx1"/>
              </a:solidFill>
            </a:rPr>
            <a:t>识别风险</a:t>
          </a:r>
          <a:endParaRPr lang="zh-CN" altLang="en-US" sz="2500" kern="1200" dirty="0">
            <a:solidFill>
              <a:schemeClr val="tx1"/>
            </a:solidFill>
          </a:endParaRPr>
        </a:p>
      </dsp:txBody>
      <dsp:txXfrm>
        <a:off x="83228" y="1298554"/>
        <a:ext cx="1750689" cy="1466890"/>
      </dsp:txXfrm>
    </dsp:sp>
    <dsp:sp modelId="{D113C934-FCD0-48D0-8275-448C4A2DDE51}">
      <dsp:nvSpPr>
        <dsp:cNvPr id="0" name=""/>
        <dsp:cNvSpPr/>
      </dsp:nvSpPr>
      <dsp:spPr>
        <a:xfrm>
          <a:off x="2031843" y="1219199"/>
          <a:ext cx="1909399" cy="16256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CN" sz="2500" kern="1200" smtClean="0">
              <a:solidFill>
                <a:schemeClr val="tx1"/>
              </a:solidFill>
            </a:rPr>
            <a:t>2.</a:t>
          </a:r>
          <a:r>
            <a:rPr lang="zh-CN" altLang="en-US" sz="2500" kern="1200" smtClean="0">
              <a:solidFill>
                <a:schemeClr val="tx1"/>
              </a:solidFill>
            </a:rPr>
            <a:t>实施定性风险分析</a:t>
          </a:r>
          <a:endParaRPr lang="zh-CN" altLang="en-US" sz="2500" kern="1200" dirty="0" smtClean="0">
            <a:solidFill>
              <a:schemeClr val="tx1"/>
            </a:solidFill>
          </a:endParaRPr>
        </a:p>
      </dsp:txBody>
      <dsp:txXfrm>
        <a:off x="2111198" y="1298554"/>
        <a:ext cx="1750689" cy="1466890"/>
      </dsp:txXfrm>
    </dsp:sp>
    <dsp:sp modelId="{ED4D12A7-6AB0-4F9F-A203-E479FE77EFAB}">
      <dsp:nvSpPr>
        <dsp:cNvPr id="0" name=""/>
        <dsp:cNvSpPr/>
      </dsp:nvSpPr>
      <dsp:spPr>
        <a:xfrm>
          <a:off x="4059813" y="1219199"/>
          <a:ext cx="1909399" cy="16256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CN" sz="2500" kern="1200" dirty="0" smtClean="0">
              <a:solidFill>
                <a:schemeClr val="tx1"/>
              </a:solidFill>
            </a:rPr>
            <a:t>3.</a:t>
          </a:r>
          <a:r>
            <a:rPr lang="zh-CN" altLang="en-US" sz="2500" kern="1200" dirty="0" smtClean="0">
              <a:solidFill>
                <a:schemeClr val="tx1"/>
              </a:solidFill>
            </a:rPr>
            <a:t>实施定量风险分析</a:t>
          </a:r>
        </a:p>
      </dsp:txBody>
      <dsp:txXfrm>
        <a:off x="4139168" y="1298554"/>
        <a:ext cx="1750689" cy="1466890"/>
      </dsp:txXfrm>
    </dsp:sp>
    <dsp:sp modelId="{D273F722-7350-4400-9A9A-BB6C999259E9}">
      <dsp:nvSpPr>
        <dsp:cNvPr id="0" name=""/>
        <dsp:cNvSpPr/>
      </dsp:nvSpPr>
      <dsp:spPr>
        <a:xfrm>
          <a:off x="6087782" y="1219199"/>
          <a:ext cx="1909399" cy="1625600"/>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CN" sz="2500" kern="1200" dirty="0" smtClean="0">
              <a:solidFill>
                <a:schemeClr val="tx1"/>
              </a:solidFill>
            </a:rPr>
            <a:t>4.</a:t>
          </a:r>
          <a:r>
            <a:rPr lang="zh-CN" altLang="en-US" sz="2500" kern="1200" dirty="0" smtClean="0">
              <a:solidFill>
                <a:schemeClr val="tx1"/>
              </a:solidFill>
            </a:rPr>
            <a:t>规划风险应对</a:t>
          </a:r>
          <a:endParaRPr lang="zh-CN" altLang="en-US" sz="2500" kern="1200" dirty="0">
            <a:solidFill>
              <a:schemeClr val="tx1"/>
            </a:solidFill>
          </a:endParaRPr>
        </a:p>
      </dsp:txBody>
      <dsp:txXfrm>
        <a:off x="6167137" y="1298554"/>
        <a:ext cx="1750689" cy="14668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3453B7-1392-4FBB-A51A-E79D76FA65F8}">
      <dsp:nvSpPr>
        <dsp:cNvPr id="0" name=""/>
        <dsp:cNvSpPr/>
      </dsp:nvSpPr>
      <dsp:spPr>
        <a:xfrm>
          <a:off x="6874519" y="1826889"/>
          <a:ext cx="1727675" cy="223216"/>
        </a:xfrm>
        <a:custGeom>
          <a:avLst/>
          <a:gdLst/>
          <a:ahLst/>
          <a:cxnLst/>
          <a:rect l="0" t="0" r="0" b="0"/>
          <a:pathLst>
            <a:path>
              <a:moveTo>
                <a:pt x="0" y="0"/>
              </a:moveTo>
              <a:lnTo>
                <a:pt x="0" y="152115"/>
              </a:lnTo>
              <a:lnTo>
                <a:pt x="1727675" y="152115"/>
              </a:lnTo>
              <a:lnTo>
                <a:pt x="1727675"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7E4D91-C692-4378-BCF8-B42F51E8268F}">
      <dsp:nvSpPr>
        <dsp:cNvPr id="0" name=""/>
        <dsp:cNvSpPr/>
      </dsp:nvSpPr>
      <dsp:spPr>
        <a:xfrm>
          <a:off x="6874519" y="1826889"/>
          <a:ext cx="720466" cy="223216"/>
        </a:xfrm>
        <a:custGeom>
          <a:avLst/>
          <a:gdLst/>
          <a:ahLst/>
          <a:cxnLst/>
          <a:rect l="0" t="0" r="0" b="0"/>
          <a:pathLst>
            <a:path>
              <a:moveTo>
                <a:pt x="0" y="0"/>
              </a:moveTo>
              <a:lnTo>
                <a:pt x="0" y="152115"/>
              </a:lnTo>
              <a:lnTo>
                <a:pt x="720466" y="152115"/>
              </a:lnTo>
              <a:lnTo>
                <a:pt x="720466"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1012A2-AAB5-48AF-9B73-3FE137A98DDC}">
      <dsp:nvSpPr>
        <dsp:cNvPr id="0" name=""/>
        <dsp:cNvSpPr/>
      </dsp:nvSpPr>
      <dsp:spPr>
        <a:xfrm>
          <a:off x="6656922" y="1826889"/>
          <a:ext cx="217596" cy="223216"/>
        </a:xfrm>
        <a:custGeom>
          <a:avLst/>
          <a:gdLst/>
          <a:ahLst/>
          <a:cxnLst/>
          <a:rect l="0" t="0" r="0" b="0"/>
          <a:pathLst>
            <a:path>
              <a:moveTo>
                <a:pt x="217596" y="0"/>
              </a:moveTo>
              <a:lnTo>
                <a:pt x="217596"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DF67A8-87AE-497F-B82A-46AAED564E33}">
      <dsp:nvSpPr>
        <dsp:cNvPr id="0" name=""/>
        <dsp:cNvSpPr/>
      </dsp:nvSpPr>
      <dsp:spPr>
        <a:xfrm>
          <a:off x="5398279" y="1826889"/>
          <a:ext cx="1476240" cy="223216"/>
        </a:xfrm>
        <a:custGeom>
          <a:avLst/>
          <a:gdLst/>
          <a:ahLst/>
          <a:cxnLst/>
          <a:rect l="0" t="0" r="0" b="0"/>
          <a:pathLst>
            <a:path>
              <a:moveTo>
                <a:pt x="1476240" y="0"/>
              </a:moveTo>
              <a:lnTo>
                <a:pt x="1476240"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39EBAE-82D1-434D-AA5C-1DB129D2AFA1}">
      <dsp:nvSpPr>
        <dsp:cNvPr id="0" name=""/>
        <dsp:cNvSpPr/>
      </dsp:nvSpPr>
      <dsp:spPr>
        <a:xfrm>
          <a:off x="4569013" y="1116306"/>
          <a:ext cx="2305505" cy="223216"/>
        </a:xfrm>
        <a:custGeom>
          <a:avLst/>
          <a:gdLst/>
          <a:ahLst/>
          <a:cxnLst/>
          <a:rect l="0" t="0" r="0" b="0"/>
          <a:pathLst>
            <a:path>
              <a:moveTo>
                <a:pt x="0" y="0"/>
              </a:moveTo>
              <a:lnTo>
                <a:pt x="0" y="152115"/>
              </a:lnTo>
              <a:lnTo>
                <a:pt x="2305505" y="152115"/>
              </a:lnTo>
              <a:lnTo>
                <a:pt x="2305505"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687D44-EA93-4CB0-8E7E-89729BA208B3}">
      <dsp:nvSpPr>
        <dsp:cNvPr id="0" name=""/>
        <dsp:cNvSpPr/>
      </dsp:nvSpPr>
      <dsp:spPr>
        <a:xfrm>
          <a:off x="2263508" y="1826889"/>
          <a:ext cx="1876127" cy="223216"/>
        </a:xfrm>
        <a:custGeom>
          <a:avLst/>
          <a:gdLst/>
          <a:ahLst/>
          <a:cxnLst/>
          <a:rect l="0" t="0" r="0" b="0"/>
          <a:pathLst>
            <a:path>
              <a:moveTo>
                <a:pt x="0" y="0"/>
              </a:moveTo>
              <a:lnTo>
                <a:pt x="0" y="152115"/>
              </a:lnTo>
              <a:lnTo>
                <a:pt x="1876127" y="152115"/>
              </a:lnTo>
              <a:lnTo>
                <a:pt x="1876127"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8AE2AD-1608-4B92-83E0-737F0DEC8301}">
      <dsp:nvSpPr>
        <dsp:cNvPr id="0" name=""/>
        <dsp:cNvSpPr/>
      </dsp:nvSpPr>
      <dsp:spPr>
        <a:xfrm>
          <a:off x="2263508" y="1826889"/>
          <a:ext cx="938063" cy="223216"/>
        </a:xfrm>
        <a:custGeom>
          <a:avLst/>
          <a:gdLst/>
          <a:ahLst/>
          <a:cxnLst/>
          <a:rect l="0" t="0" r="0" b="0"/>
          <a:pathLst>
            <a:path>
              <a:moveTo>
                <a:pt x="0" y="0"/>
              </a:moveTo>
              <a:lnTo>
                <a:pt x="0" y="152115"/>
              </a:lnTo>
              <a:lnTo>
                <a:pt x="938063" y="152115"/>
              </a:lnTo>
              <a:lnTo>
                <a:pt x="938063"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4AD87B-36CE-4E76-B16F-420FA9939776}">
      <dsp:nvSpPr>
        <dsp:cNvPr id="0" name=""/>
        <dsp:cNvSpPr/>
      </dsp:nvSpPr>
      <dsp:spPr>
        <a:xfrm>
          <a:off x="2217788" y="1826889"/>
          <a:ext cx="91440" cy="223216"/>
        </a:xfrm>
        <a:custGeom>
          <a:avLst/>
          <a:gdLst/>
          <a:ahLst/>
          <a:cxnLst/>
          <a:rect l="0" t="0" r="0" b="0"/>
          <a:pathLst>
            <a:path>
              <a:moveTo>
                <a:pt x="45720" y="0"/>
              </a:moveTo>
              <a:lnTo>
                <a:pt x="4572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C4FFA1-4F5E-46A0-9863-DCFDA656A01D}">
      <dsp:nvSpPr>
        <dsp:cNvPr id="0" name=""/>
        <dsp:cNvSpPr/>
      </dsp:nvSpPr>
      <dsp:spPr>
        <a:xfrm>
          <a:off x="1325445" y="1826889"/>
          <a:ext cx="938063" cy="223216"/>
        </a:xfrm>
        <a:custGeom>
          <a:avLst/>
          <a:gdLst/>
          <a:ahLst/>
          <a:cxnLst/>
          <a:rect l="0" t="0" r="0" b="0"/>
          <a:pathLst>
            <a:path>
              <a:moveTo>
                <a:pt x="938063" y="0"/>
              </a:moveTo>
              <a:lnTo>
                <a:pt x="938063"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83113C-F607-437E-A1ED-41623AB0E2E2}">
      <dsp:nvSpPr>
        <dsp:cNvPr id="0" name=""/>
        <dsp:cNvSpPr/>
      </dsp:nvSpPr>
      <dsp:spPr>
        <a:xfrm>
          <a:off x="387381" y="1826889"/>
          <a:ext cx="1876127" cy="223216"/>
        </a:xfrm>
        <a:custGeom>
          <a:avLst/>
          <a:gdLst/>
          <a:ahLst/>
          <a:cxnLst/>
          <a:rect l="0" t="0" r="0" b="0"/>
          <a:pathLst>
            <a:path>
              <a:moveTo>
                <a:pt x="1876127" y="0"/>
              </a:moveTo>
              <a:lnTo>
                <a:pt x="1876127" y="152115"/>
              </a:lnTo>
              <a:lnTo>
                <a:pt x="0" y="152115"/>
              </a:lnTo>
              <a:lnTo>
                <a:pt x="0" y="223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2D1A9E-CCCC-42B8-B8EE-0A6EC2E0F37B}">
      <dsp:nvSpPr>
        <dsp:cNvPr id="0" name=""/>
        <dsp:cNvSpPr/>
      </dsp:nvSpPr>
      <dsp:spPr>
        <a:xfrm>
          <a:off x="2263508" y="1116306"/>
          <a:ext cx="2305505" cy="223216"/>
        </a:xfrm>
        <a:custGeom>
          <a:avLst/>
          <a:gdLst/>
          <a:ahLst/>
          <a:cxnLst/>
          <a:rect l="0" t="0" r="0" b="0"/>
          <a:pathLst>
            <a:path>
              <a:moveTo>
                <a:pt x="2305505" y="0"/>
              </a:moveTo>
              <a:lnTo>
                <a:pt x="2305505" y="152115"/>
              </a:lnTo>
              <a:lnTo>
                <a:pt x="0" y="152115"/>
              </a:lnTo>
              <a:lnTo>
                <a:pt x="0" y="223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A58FAD-5F32-4FB2-8A75-E91D5880B797}">
      <dsp:nvSpPr>
        <dsp:cNvPr id="0" name=""/>
        <dsp:cNvSpPr/>
      </dsp:nvSpPr>
      <dsp:spPr>
        <a:xfrm>
          <a:off x="3861645" y="628939"/>
          <a:ext cx="1414737"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D7FA9E-548C-465D-BEAE-D08FA82B2D15}">
      <dsp:nvSpPr>
        <dsp:cNvPr id="0" name=""/>
        <dsp:cNvSpPr/>
      </dsp:nvSpPr>
      <dsp:spPr>
        <a:xfrm>
          <a:off x="3946923" y="709954"/>
          <a:ext cx="1414737"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项目管理</a:t>
          </a:r>
        </a:p>
      </dsp:txBody>
      <dsp:txXfrm>
        <a:off x="3961197" y="724228"/>
        <a:ext cx="1386189" cy="458818"/>
      </dsp:txXfrm>
    </dsp:sp>
    <dsp:sp modelId="{7FD78921-CE69-427A-8AE0-C5224F3CFFDA}">
      <dsp:nvSpPr>
        <dsp:cNvPr id="0" name=""/>
        <dsp:cNvSpPr/>
      </dsp:nvSpPr>
      <dsp:spPr>
        <a:xfrm>
          <a:off x="187975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CA7213-BB56-4E27-B028-4228819EEFAF}">
      <dsp:nvSpPr>
        <dsp:cNvPr id="0" name=""/>
        <dsp:cNvSpPr/>
      </dsp:nvSpPr>
      <dsp:spPr>
        <a:xfrm>
          <a:off x="1965033"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事</a:t>
          </a:r>
        </a:p>
      </dsp:txBody>
      <dsp:txXfrm>
        <a:off x="1979307" y="1434811"/>
        <a:ext cx="738958" cy="458818"/>
      </dsp:txXfrm>
    </dsp:sp>
    <dsp:sp modelId="{2709A27C-1B4A-4253-8907-40D30EE87EDC}">
      <dsp:nvSpPr>
        <dsp:cNvPr id="0" name=""/>
        <dsp:cNvSpPr/>
      </dsp:nvSpPr>
      <dsp:spPr>
        <a:xfrm>
          <a:off x="362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31CD13-FA13-4075-8CE7-38851863C926}">
      <dsp:nvSpPr>
        <dsp:cNvPr id="0" name=""/>
        <dsp:cNvSpPr/>
      </dsp:nvSpPr>
      <dsp:spPr>
        <a:xfrm>
          <a:off x="88906"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范围</a:t>
          </a:r>
        </a:p>
      </dsp:txBody>
      <dsp:txXfrm>
        <a:off x="103180" y="2145394"/>
        <a:ext cx="738958" cy="458818"/>
      </dsp:txXfrm>
    </dsp:sp>
    <dsp:sp modelId="{468E6BC9-086A-4784-9EE0-9C8C717B028E}">
      <dsp:nvSpPr>
        <dsp:cNvPr id="0" name=""/>
        <dsp:cNvSpPr/>
      </dsp:nvSpPr>
      <dsp:spPr>
        <a:xfrm>
          <a:off x="941691"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1C4461-09D5-4A06-9238-73D44F329048}">
      <dsp:nvSpPr>
        <dsp:cNvPr id="0" name=""/>
        <dsp:cNvSpPr/>
      </dsp:nvSpPr>
      <dsp:spPr>
        <a:xfrm>
          <a:off x="102697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时间</a:t>
          </a:r>
        </a:p>
      </dsp:txBody>
      <dsp:txXfrm>
        <a:off x="1041244" y="2145394"/>
        <a:ext cx="738958" cy="458818"/>
      </dsp:txXfrm>
    </dsp:sp>
    <dsp:sp modelId="{8C757A17-1EE4-4610-AE29-A633D2A666A7}">
      <dsp:nvSpPr>
        <dsp:cNvPr id="0" name=""/>
        <dsp:cNvSpPr/>
      </dsp:nvSpPr>
      <dsp:spPr>
        <a:xfrm>
          <a:off x="1879755"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CD7766-3CAD-4D39-B754-5301D0E9652D}">
      <dsp:nvSpPr>
        <dsp:cNvPr id="0" name=""/>
        <dsp:cNvSpPr/>
      </dsp:nvSpPr>
      <dsp:spPr>
        <a:xfrm>
          <a:off x="1965033"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成本</a:t>
          </a:r>
        </a:p>
      </dsp:txBody>
      <dsp:txXfrm>
        <a:off x="1979307" y="2145394"/>
        <a:ext cx="738958" cy="458818"/>
      </dsp:txXfrm>
    </dsp:sp>
    <dsp:sp modelId="{3E9BBF18-3041-4E72-AF29-32DD9D0F33D7}">
      <dsp:nvSpPr>
        <dsp:cNvPr id="0" name=""/>
        <dsp:cNvSpPr/>
      </dsp:nvSpPr>
      <dsp:spPr>
        <a:xfrm>
          <a:off x="2817818"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74829B-3239-4B53-A575-EC98E308C65B}">
      <dsp:nvSpPr>
        <dsp:cNvPr id="0" name=""/>
        <dsp:cNvSpPr/>
      </dsp:nvSpPr>
      <dsp:spPr>
        <a:xfrm>
          <a:off x="290309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质量</a:t>
          </a:r>
        </a:p>
      </dsp:txBody>
      <dsp:txXfrm>
        <a:off x="2917371" y="2145394"/>
        <a:ext cx="738958" cy="458818"/>
      </dsp:txXfrm>
    </dsp:sp>
    <dsp:sp modelId="{B11C065A-FCD1-4D13-A026-6A33BE94585B}">
      <dsp:nvSpPr>
        <dsp:cNvPr id="0" name=""/>
        <dsp:cNvSpPr/>
      </dsp:nvSpPr>
      <dsp:spPr>
        <a:xfrm>
          <a:off x="375588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19637B-5A30-42EB-A00F-BB4EF0E86653}">
      <dsp:nvSpPr>
        <dsp:cNvPr id="0" name=""/>
        <dsp:cNvSpPr/>
      </dsp:nvSpPr>
      <dsp:spPr>
        <a:xfrm>
          <a:off x="3841160"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风险</a:t>
          </a:r>
        </a:p>
      </dsp:txBody>
      <dsp:txXfrm>
        <a:off x="3855434" y="2145394"/>
        <a:ext cx="738958" cy="458818"/>
      </dsp:txXfrm>
    </dsp:sp>
    <dsp:sp modelId="{2E5F5DC6-94B0-4570-924A-E49663B88CC0}">
      <dsp:nvSpPr>
        <dsp:cNvPr id="0" name=""/>
        <dsp:cNvSpPr/>
      </dsp:nvSpPr>
      <dsp:spPr>
        <a:xfrm>
          <a:off x="6490765" y="1339522"/>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35273B-375B-4E5A-A64A-BEB809B31768}">
      <dsp:nvSpPr>
        <dsp:cNvPr id="0" name=""/>
        <dsp:cNvSpPr/>
      </dsp:nvSpPr>
      <dsp:spPr>
        <a:xfrm>
          <a:off x="6576044" y="1420537"/>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a:t>
          </a:r>
        </a:p>
      </dsp:txBody>
      <dsp:txXfrm>
        <a:off x="6590318" y="1434811"/>
        <a:ext cx="738958" cy="458818"/>
      </dsp:txXfrm>
    </dsp:sp>
    <dsp:sp modelId="{AE94D757-501B-4CE9-8364-8F471F3A6EA0}">
      <dsp:nvSpPr>
        <dsp:cNvPr id="0" name=""/>
        <dsp:cNvSpPr/>
      </dsp:nvSpPr>
      <dsp:spPr>
        <a:xfrm>
          <a:off x="4693946" y="2050106"/>
          <a:ext cx="140866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E89F63-26EC-48BB-A7B5-09D536DC5BE9}">
      <dsp:nvSpPr>
        <dsp:cNvPr id="0" name=""/>
        <dsp:cNvSpPr/>
      </dsp:nvSpPr>
      <dsp:spPr>
        <a:xfrm>
          <a:off x="4779224" y="2131120"/>
          <a:ext cx="140866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人力资源</a:t>
          </a:r>
        </a:p>
      </dsp:txBody>
      <dsp:txXfrm>
        <a:off x="4793498" y="2145394"/>
        <a:ext cx="1380118" cy="458818"/>
      </dsp:txXfrm>
    </dsp:sp>
    <dsp:sp modelId="{8F053846-7F3F-46AE-837A-53655C23611B}">
      <dsp:nvSpPr>
        <dsp:cNvPr id="0" name=""/>
        <dsp:cNvSpPr/>
      </dsp:nvSpPr>
      <dsp:spPr>
        <a:xfrm>
          <a:off x="6273169"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D2AEA5-9D15-497D-9FDC-2BC3E5267929}">
      <dsp:nvSpPr>
        <dsp:cNvPr id="0" name=""/>
        <dsp:cNvSpPr/>
      </dsp:nvSpPr>
      <dsp:spPr>
        <a:xfrm>
          <a:off x="6358447"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沟通</a:t>
          </a:r>
        </a:p>
      </dsp:txBody>
      <dsp:txXfrm>
        <a:off x="6372721" y="2145394"/>
        <a:ext cx="738958" cy="458818"/>
      </dsp:txXfrm>
    </dsp:sp>
    <dsp:sp modelId="{283031A5-9FC6-48A7-BCFA-A1D9491D1F0E}">
      <dsp:nvSpPr>
        <dsp:cNvPr id="0" name=""/>
        <dsp:cNvSpPr/>
      </dsp:nvSpPr>
      <dsp:spPr>
        <a:xfrm>
          <a:off x="7211232" y="2050106"/>
          <a:ext cx="767506"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7378AD-E20D-4C0E-A319-C055EF030F8A}">
      <dsp:nvSpPr>
        <dsp:cNvPr id="0" name=""/>
        <dsp:cNvSpPr/>
      </dsp:nvSpPr>
      <dsp:spPr>
        <a:xfrm>
          <a:off x="7296511" y="2131120"/>
          <a:ext cx="767506"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latin typeface="微软雅黑" pitchFamily="34" charset="-122"/>
              <a:ea typeface="微软雅黑" pitchFamily="34" charset="-122"/>
            </a:rPr>
            <a:t>采购</a:t>
          </a:r>
        </a:p>
      </dsp:txBody>
      <dsp:txXfrm>
        <a:off x="7310785" y="2145394"/>
        <a:ext cx="738958" cy="458818"/>
      </dsp:txXfrm>
    </dsp:sp>
    <dsp:sp modelId="{294442C1-F724-4134-A717-532D4D474AB7}">
      <dsp:nvSpPr>
        <dsp:cNvPr id="0" name=""/>
        <dsp:cNvSpPr/>
      </dsp:nvSpPr>
      <dsp:spPr>
        <a:xfrm>
          <a:off x="8149296" y="2050106"/>
          <a:ext cx="905795" cy="4873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D1BE04-2BA3-4282-8F26-BA9F86CF9D61}">
      <dsp:nvSpPr>
        <dsp:cNvPr id="0" name=""/>
        <dsp:cNvSpPr/>
      </dsp:nvSpPr>
      <dsp:spPr>
        <a:xfrm>
          <a:off x="8234574" y="2131120"/>
          <a:ext cx="905795" cy="48736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rgbClr val="000000">
                  <a:hueOff val="0"/>
                  <a:satOff val="0"/>
                  <a:lumOff val="0"/>
                  <a:alphaOff val="0"/>
                </a:srgbClr>
              </a:solidFill>
              <a:latin typeface="微软雅黑" pitchFamily="34" charset="-122"/>
              <a:ea typeface="微软雅黑" pitchFamily="34" charset="-122"/>
              <a:cs typeface="Arial"/>
            </a:rPr>
            <a:t>干系人</a:t>
          </a:r>
        </a:p>
      </dsp:txBody>
      <dsp:txXfrm>
        <a:off x="8248848" y="2145394"/>
        <a:ext cx="877247" cy="45881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cs typeface="+mn-cs"/>
              </a:defRPr>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cs typeface="+mn-cs"/>
              </a:defRPr>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cs typeface="+mn-cs"/>
              </a:defRPr>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cs typeface="+mn-cs"/>
              </a:defRPr>
            </a:lvl1pPr>
          </a:lstStyle>
          <a:p>
            <a:pPr>
              <a:defRPr/>
            </a:pPr>
            <a:fld id="{EA86A4B5-776F-49C1-8046-01AC5D0258F9}"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512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de-DE" noProof="0" smtClean="0"/>
              <a:t>Textmasterformate durch Klicken bearbeiten</a:t>
            </a:r>
            <a:endParaRPr lang="de-DE" noProof="0" smtClean="0"/>
          </a:p>
          <a:p>
            <a:pPr lvl="1"/>
            <a:r>
              <a:rPr lang="de-DE" noProof="0" smtClean="0"/>
              <a:t>Zweite Ebene</a:t>
            </a:r>
            <a:endParaRPr lang="de-DE" noProof="0" smtClean="0"/>
          </a:p>
          <a:p>
            <a:pPr lvl="2"/>
            <a:r>
              <a:rPr lang="de-DE" noProof="0" smtClean="0"/>
              <a:t>Dritte Ebene</a:t>
            </a:r>
            <a:endParaRPr lang="de-DE" noProof="0" smtClean="0"/>
          </a:p>
          <a:p>
            <a:pPr lvl="3"/>
            <a:r>
              <a:rPr lang="de-DE" noProof="0" smtClean="0"/>
              <a:t>Vierte Ebene</a:t>
            </a:r>
            <a:endParaRPr lang="de-DE" noProof="0" smtClean="0"/>
          </a:p>
          <a:p>
            <a:pPr lvl="4"/>
            <a:r>
              <a:rPr lang="de-DE" noProof="0" smtClean="0"/>
              <a:t>Fünfte Ebene</a:t>
            </a:r>
            <a:endParaRPr lang="de-DE" noProof="0" smtClean="0"/>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smtClean="0">
                <a:latin typeface="Arial" panose="020B0604020202020204" pitchFamily="34" charset="0"/>
                <a:cs typeface="Arial" panose="020B0604020202020204" pitchFamily="34" charset="0"/>
              </a:defRPr>
            </a:lvl1pPr>
          </a:lstStyle>
          <a:p>
            <a:pPr>
              <a:defRPr/>
            </a:pPr>
            <a:fld id="{AD744E2D-6CE4-438C-B9A0-AF7F3BF83E59}" type="slidenum">
              <a:rPr lang="de-DE" altLang="zh-CN"/>
            </a:fld>
            <a:endParaRPr lang="de-DE"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采购管理，比如外包，</a:t>
            </a:r>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有经验和没有经验的人，如何开始风险分析</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风险结构 进行分类和归类</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p332</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开拓</a:t>
            </a:r>
            <a:r>
              <a:rPr lang="en-US" altLang="zh-CN"/>
              <a:t>-</a:t>
            </a:r>
            <a:r>
              <a:rPr lang="zh-CN" altLang="en-US"/>
              <a:t>从无到有 提高</a:t>
            </a:r>
            <a:r>
              <a:rPr lang="en-US" altLang="zh-CN"/>
              <a:t>-</a:t>
            </a:r>
            <a:r>
              <a:rPr lang="zh-CN" altLang="en-US"/>
              <a:t>做的更好</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11629" name="Rectangle 7"/>
          <p:cNvSpPr>
            <a:spLocks noGrp="1" noChangeArrowheads="1"/>
          </p:cNvSpPr>
          <p:nvPr>
            <p:ph type="ctrTitle"/>
          </p:nvPr>
        </p:nvSpPr>
        <p:spPr>
          <a:xfrm>
            <a:off x="1151467" y="4271963"/>
            <a:ext cx="9980084" cy="1081087"/>
          </a:xfrm>
        </p:spPr>
        <p:txBody>
          <a:bodyPr anchor="b"/>
          <a:lstStyle>
            <a:lvl1pPr>
              <a:lnSpc>
                <a:spcPct val="110000"/>
              </a:lnSpc>
              <a:defRPr sz="3200">
                <a:solidFill>
                  <a:schemeClr val="tx1"/>
                </a:solidFill>
              </a:defRPr>
            </a:lvl1pPr>
          </a:lstStyle>
          <a:p>
            <a:r>
              <a:rPr lang="de-DE" dirty="0"/>
              <a:t>Titelmasterformat durch Klicken bearbeiten</a:t>
            </a:r>
            <a:endParaRPr lang="de-DE" dirty="0"/>
          </a:p>
        </p:txBody>
      </p:sp>
      <p:sp>
        <p:nvSpPr>
          <p:cNvPr id="111630" name="Rectangle 12"/>
          <p:cNvSpPr>
            <a:spLocks noGrp="1" noChangeArrowheads="1"/>
          </p:cNvSpPr>
          <p:nvPr>
            <p:ph type="subTitle" idx="1"/>
          </p:nvPr>
        </p:nvSpPr>
        <p:spPr bwMode="gray">
          <a:xfrm>
            <a:off x="1151467" y="5284788"/>
            <a:ext cx="10013951" cy="800100"/>
          </a:xfrm>
        </p:spPr>
        <p:txBody>
          <a:bodyPr tIns="45720" bIns="45720"/>
          <a:lstStyle>
            <a:lvl1pPr marL="0" indent="0">
              <a:buFont typeface="Wingdings" panose="05000000000000000000" pitchFamily="2" charset="2"/>
              <a:buNone/>
              <a:defRPr sz="2400"/>
            </a:lvl1pPr>
          </a:lstStyle>
          <a:p>
            <a:r>
              <a:rPr lang="de-DE" dirty="0"/>
              <a:t>Formatvorlage des Untertitelmasters durch Klicken bearbeiten</a:t>
            </a:r>
            <a:endParaRPr lang="de-DE" dirty="0"/>
          </a:p>
        </p:txBody>
      </p:sp>
      <p:sp>
        <p:nvSpPr>
          <p:cNvPr id="5" name="Rectangle 5"/>
          <p:cNvSpPr>
            <a:spLocks noGrp="1" noChangeArrowheads="1"/>
          </p:cNvSpPr>
          <p:nvPr>
            <p:ph type="ftr" sz="quarter" idx="10"/>
          </p:nvPr>
        </p:nvSpPr>
        <p:spPr>
          <a:xfrm>
            <a:off x="4165600" y="6245225"/>
            <a:ext cx="3860800" cy="476250"/>
          </a:xfrm>
        </p:spPr>
        <p:txBody>
          <a:bodyPr/>
          <a:lstStyle>
            <a:lvl1pPr>
              <a:defRPr>
                <a:solidFill>
                  <a:schemeClr val="tx1"/>
                </a:solidFill>
              </a:defRPr>
            </a:lvl1pPr>
          </a:lstStyle>
          <a:p>
            <a:pPr>
              <a:defRPr/>
            </a:pPr>
            <a:endParaRPr lang="zh-CN"/>
          </a:p>
        </p:txBody>
      </p:sp>
      <p:pic>
        <p:nvPicPr>
          <p:cNvPr id="6" name="图片 5" descr="软件学院LOGO1.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82775" y="6269850"/>
            <a:ext cx="4871217" cy="5634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19633" y="252413"/>
            <a:ext cx="2840567" cy="55499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3700" y="252413"/>
            <a:ext cx="8322733" cy="55499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93700" y="1489075"/>
            <a:ext cx="5581651"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8551" y="1489075"/>
            <a:ext cx="5581649"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png"/><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93700" y="1489075"/>
            <a:ext cx="11366500" cy="4313238"/>
          </a:xfrm>
          <a:prstGeom prst="rect">
            <a:avLst/>
          </a:prstGeom>
          <a:noFill/>
          <a:ln w="9525">
            <a:noFill/>
            <a:miter lim="800000"/>
          </a:ln>
        </p:spPr>
        <p:txBody>
          <a:bodyPr vert="horz" wrap="square" lIns="0" tIns="0" rIns="0" bIns="0" numCol="1" anchor="t" anchorCtr="0" compatLnSpc="1"/>
          <a:lstStyle/>
          <a:p>
            <a:pPr lvl="0"/>
            <a:r>
              <a:rPr lang="de-DE" altLang="zh-CN" dirty="0" smtClean="0"/>
              <a:t>Textmasterformate durch Klicken bearbeiten</a:t>
            </a:r>
            <a:endParaRPr lang="de-DE" altLang="zh-CN" dirty="0" smtClean="0"/>
          </a:p>
          <a:p>
            <a:pPr lvl="1"/>
            <a:r>
              <a:rPr lang="de-DE" altLang="zh-CN" dirty="0" smtClean="0"/>
              <a:t>Zweite Ebene</a:t>
            </a:r>
            <a:endParaRPr lang="de-DE" altLang="zh-CN" dirty="0" smtClean="0"/>
          </a:p>
          <a:p>
            <a:pPr lvl="2"/>
            <a:r>
              <a:rPr lang="de-DE" altLang="zh-CN" dirty="0" smtClean="0"/>
              <a:t>Dritte Ebene</a:t>
            </a:r>
            <a:endParaRPr lang="de-DE" altLang="zh-CN" dirty="0" smtClean="0"/>
          </a:p>
          <a:p>
            <a:pPr lvl="3"/>
            <a:r>
              <a:rPr lang="de-DE" altLang="zh-CN" dirty="0" smtClean="0"/>
              <a:t>Vierte Ebene</a:t>
            </a:r>
            <a:endParaRPr lang="de-DE" altLang="zh-CN" dirty="0" smtClean="0"/>
          </a:p>
          <a:p>
            <a:pPr lvl="4"/>
            <a:r>
              <a:rPr lang="de-DE" altLang="zh-CN" dirty="0" smtClean="0"/>
              <a:t>Fünfte Ebene</a:t>
            </a:r>
            <a:endParaRPr lang="de-DE" altLang="zh-CN" dirty="0" smtClean="0"/>
          </a:p>
        </p:txBody>
      </p:sp>
      <p:sp>
        <p:nvSpPr>
          <p:cNvPr id="110595" name="Rectangle 5"/>
          <p:cNvSpPr>
            <a:spLocks noGrp="1" noChangeArrowheads="1"/>
          </p:cNvSpPr>
          <p:nvPr>
            <p:ph type="ftr" sz="quarter" idx="3"/>
          </p:nvPr>
        </p:nvSpPr>
        <p:spPr bwMode="gray">
          <a:xfrm>
            <a:off x="4165600" y="6365875"/>
            <a:ext cx="3860800" cy="247650"/>
          </a:xfrm>
          <a:prstGeom prst="rect">
            <a:avLst/>
          </a:prstGeom>
          <a:noFill/>
          <a:ln w="9525">
            <a:noFill/>
            <a:miter lim="800000"/>
          </a:ln>
        </p:spPr>
        <p:txBody>
          <a:bodyPr vert="horz" wrap="square" lIns="91440" tIns="45720" rIns="91440" bIns="45720" numCol="1" anchor="t" anchorCtr="0" compatLnSpc="1"/>
          <a:lstStyle>
            <a:lvl1pPr algn="ctr">
              <a:defRPr sz="1000" noProof="1">
                <a:solidFill>
                  <a:schemeClr val="bg1"/>
                </a:solidFill>
                <a:latin typeface="Arial" panose="020B0604020202020204" pitchFamily="34" charset="0"/>
                <a:cs typeface="+mn-cs"/>
              </a:defRPr>
            </a:lvl1pPr>
          </a:lstStyle>
          <a:p>
            <a:pPr>
              <a:defRPr/>
            </a:pPr>
            <a:endParaRPr lang="zh-CN"/>
          </a:p>
        </p:txBody>
      </p:sp>
      <p:sp>
        <p:nvSpPr>
          <p:cNvPr id="1028" name="Rectangle 7"/>
          <p:cNvSpPr>
            <a:spLocks noGrp="1" noChangeArrowheads="1"/>
          </p:cNvSpPr>
          <p:nvPr>
            <p:ph type="title"/>
          </p:nvPr>
        </p:nvSpPr>
        <p:spPr bwMode="gray">
          <a:xfrm>
            <a:off x="400051" y="252413"/>
            <a:ext cx="11360149" cy="647700"/>
          </a:xfrm>
          <a:prstGeom prst="rect">
            <a:avLst/>
          </a:prstGeom>
          <a:noFill/>
          <a:ln w="9525">
            <a:noFill/>
            <a:miter lim="800000"/>
          </a:ln>
        </p:spPr>
        <p:txBody>
          <a:bodyPr vert="horz" wrap="square" lIns="0" tIns="45720" rIns="0" bIns="45720" numCol="1" anchor="t" anchorCtr="0" compatLnSpc="1"/>
          <a:lstStyle/>
          <a:p>
            <a:pPr lvl="0"/>
            <a:r>
              <a:rPr lang="de-DE" altLang="zh-CN" smtClean="0"/>
              <a:t>Klicken Sie, um das Titelformat zu bearbeiten</a:t>
            </a:r>
            <a:endParaRPr lang="de-DE" altLang="zh-CN" smtClean="0"/>
          </a:p>
        </p:txBody>
      </p:sp>
      <p:sp>
        <p:nvSpPr>
          <p:cNvPr id="110597" name="Rectangle 5"/>
          <p:cNvSpPr>
            <a:spLocks noChangeArrowheads="1"/>
          </p:cNvSpPr>
          <p:nvPr/>
        </p:nvSpPr>
        <p:spPr bwMode="gray">
          <a:xfrm>
            <a:off x="292100" y="6365875"/>
            <a:ext cx="1790700" cy="247650"/>
          </a:xfrm>
          <a:prstGeom prst="rect">
            <a:avLst/>
          </a:prstGeom>
          <a:noFill/>
          <a:ln w="9525">
            <a:noFill/>
            <a:miter lim="800000"/>
          </a:ln>
        </p:spPr>
        <p:txBody>
          <a:bodyPr/>
          <a:lstStyle/>
          <a:p>
            <a:pPr>
              <a:defRPr/>
            </a:pPr>
            <a:r>
              <a:rPr lang="de-DE" altLang="zh-CN" sz="1000">
                <a:latin typeface="Arial" panose="020B0604020202020204" pitchFamily="34" charset="0"/>
                <a:ea typeface="宋体" panose="02010600030101010101" pitchFamily="2" charset="-122"/>
                <a:cs typeface="Arial" panose="020B0604020202020204" pitchFamily="34" charset="0"/>
              </a:rPr>
              <a:t>Page </a:t>
            </a:r>
            <a:r>
              <a:rPr lang="de-DE" altLang="zh-CN" sz="1000">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de-DE" altLang="zh-CN" sz="1000">
                <a:latin typeface="Arial" panose="020B0604020202020204" pitchFamily="34" charset="0"/>
                <a:ea typeface="宋体" panose="02010600030101010101" pitchFamily="2" charset="-122"/>
                <a:cs typeface="Arial" panose="020B0604020202020204" pitchFamily="34" charset="0"/>
              </a:rPr>
              <a:t> </a:t>
            </a:r>
            <a:fld id="{32D91C8F-FAEA-4B44-9189-5505FEED48C3}" type="slidenum">
              <a:rPr lang="de-DE" altLang="zh-CN" sz="1000">
                <a:latin typeface="Arial" panose="020B0604020202020204" pitchFamily="34" charset="0"/>
                <a:ea typeface="宋体" panose="02010600030101010101" pitchFamily="2" charset="-122"/>
                <a:cs typeface="Arial" panose="020B0604020202020204" pitchFamily="34" charset="0"/>
              </a:rPr>
            </a:fld>
            <a:endParaRPr lang="de-DE" altLang="zh-CN" sz="1000">
              <a:latin typeface="Arial" panose="020B0604020202020204" pitchFamily="34" charset="0"/>
              <a:ea typeface="宋体" panose="02010600030101010101" pitchFamily="2" charset="-122"/>
              <a:cs typeface="Arial" panose="020B0604020202020204" pitchFamily="34" charset="0"/>
            </a:endParaRPr>
          </a:p>
        </p:txBody>
      </p:sp>
      <p:pic>
        <p:nvPicPr>
          <p:cNvPr id="7" name="图片 6" descr="软件学院LOGO1.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836133" y="6443496"/>
            <a:ext cx="2966204" cy="34309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2600" b="1">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9pPr>
    </p:titleStyle>
    <p:bodyStyle>
      <a:lvl1pPr marL="180975" indent="-180975" algn="l" rtl="0" eaLnBrk="0" fontAlgn="base" hangingPunct="0">
        <a:spcBef>
          <a:spcPct val="0"/>
        </a:spcBef>
        <a:spcAft>
          <a:spcPct val="40000"/>
        </a:spcAft>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cs typeface="+mn-cs"/>
        </a:defRPr>
      </a:lvl1pPr>
      <a:lvl2pPr marL="444500" indent="-2622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2pPr>
      <a:lvl3pPr marL="720725" indent="-2749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3pPr>
      <a:lvl4pPr marL="9874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4pPr>
      <a:lvl5pPr marL="12541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5pPr>
      <a:lvl6pPr marL="1711325" indent="-265430" algn="l" rtl="0" fontAlgn="base">
        <a:spcBef>
          <a:spcPct val="0"/>
        </a:spcBef>
        <a:spcAft>
          <a:spcPct val="40000"/>
        </a:spcAft>
        <a:buChar char="»"/>
        <a:defRPr>
          <a:solidFill>
            <a:schemeClr val="tx1"/>
          </a:solidFill>
          <a:latin typeface="+mn-lt"/>
          <a:cs typeface="+mn-cs"/>
        </a:defRPr>
      </a:lvl6pPr>
      <a:lvl7pPr marL="2168525" indent="-265430" algn="l" rtl="0" fontAlgn="base">
        <a:spcBef>
          <a:spcPct val="0"/>
        </a:spcBef>
        <a:spcAft>
          <a:spcPct val="40000"/>
        </a:spcAft>
        <a:buChar char="»"/>
        <a:defRPr>
          <a:solidFill>
            <a:schemeClr val="tx1"/>
          </a:solidFill>
          <a:latin typeface="+mn-lt"/>
          <a:cs typeface="+mn-cs"/>
        </a:defRPr>
      </a:lvl7pPr>
      <a:lvl8pPr marL="2625725" indent="-265430" algn="l" rtl="0" fontAlgn="base">
        <a:spcBef>
          <a:spcPct val="0"/>
        </a:spcBef>
        <a:spcAft>
          <a:spcPct val="40000"/>
        </a:spcAft>
        <a:buChar char="»"/>
        <a:defRPr>
          <a:solidFill>
            <a:schemeClr val="tx1"/>
          </a:solidFill>
          <a:latin typeface="+mn-lt"/>
          <a:cs typeface="+mn-cs"/>
        </a:defRPr>
      </a:lvl8pPr>
      <a:lvl9pPr marL="3082925" indent="-265430" algn="l" rtl="0" fontAlgn="base">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495800" y="3352800"/>
            <a:ext cx="6029356" cy="609600"/>
          </a:xfrm>
        </p:spPr>
        <p:txBody>
          <a:bodyPr/>
          <a:lstStyle/>
          <a:p>
            <a:r>
              <a:rPr lang="zh-CN" altLang="en-US" sz="2800" dirty="0" smtClean="0"/>
              <a:t>第三章 项目规划</a:t>
            </a:r>
            <a:r>
              <a:rPr lang="en-US" altLang="zh-CN" sz="2800" dirty="0" smtClean="0"/>
              <a:t>——</a:t>
            </a:r>
            <a:r>
              <a:rPr lang="zh-CN" altLang="en-US" sz="2800" dirty="0" smtClean="0"/>
              <a:t>风险和整合</a:t>
            </a:r>
            <a:endParaRPr lang="zh-CN" altLang="en-US" sz="2800" dirty="0" smtClean="0"/>
          </a:p>
        </p:txBody>
      </p:sp>
      <p:sp>
        <p:nvSpPr>
          <p:cNvPr id="2051" name="Rectangle 3"/>
          <p:cNvSpPr>
            <a:spLocks noGrp="1" noChangeArrowheads="1"/>
          </p:cNvSpPr>
          <p:nvPr>
            <p:ph type="subTitle" idx="1"/>
          </p:nvPr>
        </p:nvSpPr>
        <p:spPr>
          <a:xfrm>
            <a:off x="15240" y="214630"/>
            <a:ext cx="6530975" cy="533400"/>
          </a:xfrm>
        </p:spPr>
        <p:txBody>
          <a:bodyPr/>
          <a:lstStyle/>
          <a:p>
            <a:r>
              <a:rPr lang="en-US" altLang="zh-CN" b="1" dirty="0" smtClean="0">
                <a:solidFill>
                  <a:schemeClr val="accent3"/>
                </a:solidFill>
              </a:rPr>
              <a:t>IT </a:t>
            </a:r>
            <a:r>
              <a:rPr lang="zh-CN" altLang="en-US" b="1" dirty="0" smtClean="0">
                <a:solidFill>
                  <a:schemeClr val="accent3"/>
                </a:solidFill>
              </a:rPr>
              <a:t>项目管理</a:t>
            </a:r>
            <a:endParaRPr lang="en-US" altLang="zh-CN" b="1" dirty="0">
              <a:solidFill>
                <a:schemeClr val="accent3"/>
              </a:solidFill>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识别风险</a:t>
            </a:r>
            <a:endParaRPr lang="zh-CN" altLang="en-US" dirty="0"/>
          </a:p>
        </p:txBody>
      </p:sp>
      <p:sp>
        <p:nvSpPr>
          <p:cNvPr id="3" name="内容占位符 2"/>
          <p:cNvSpPr>
            <a:spLocks noGrp="1"/>
          </p:cNvSpPr>
          <p:nvPr>
            <p:ph idx="1"/>
          </p:nvPr>
        </p:nvSpPr>
        <p:spPr>
          <a:xfrm>
            <a:off x="393700" y="1489075"/>
            <a:ext cx="11073130" cy="4313555"/>
          </a:xfrm>
        </p:spPr>
        <p:txBody>
          <a:bodyPr/>
          <a:lstStyle/>
          <a:p>
            <a:r>
              <a:rPr lang="zh-CN" altLang="en-US" sz="2400" dirty="0" smtClean="0"/>
              <a:t>判断哪些风险</a:t>
            </a:r>
            <a:r>
              <a:rPr lang="zh-CN" altLang="en-US" sz="2400" dirty="0" smtClean="0">
                <a:sym typeface="+mn-ea"/>
              </a:rPr>
              <a:t>（如：市场、财务、技术、人力等）</a:t>
            </a:r>
            <a:r>
              <a:rPr lang="zh-CN" altLang="en-US" sz="2400" dirty="0" smtClean="0"/>
              <a:t>会影响项目并记录其特征。主要的方法包括：</a:t>
            </a:r>
            <a:endParaRPr lang="en-US" altLang="zh-CN" sz="2400" dirty="0" smtClean="0"/>
          </a:p>
          <a:p>
            <a:pPr lvl="1"/>
            <a:r>
              <a:rPr lang="zh-CN" altLang="en-US" sz="2000" dirty="0" smtClean="0">
                <a:solidFill>
                  <a:srgbClr val="FF0000"/>
                </a:solidFill>
              </a:rPr>
              <a:t>文档审查</a:t>
            </a:r>
            <a:r>
              <a:rPr lang="zh-CN" altLang="en-US" sz="2000" dirty="0" smtClean="0"/>
              <a:t>。对项目文档（包括各种计划、假设条件、以往的项目档案和其他信息）进行结构化审查</a:t>
            </a:r>
            <a:endParaRPr lang="en-US" altLang="zh-CN" sz="2000" dirty="0" smtClean="0"/>
          </a:p>
          <a:p>
            <a:pPr lvl="1"/>
            <a:r>
              <a:rPr lang="zh-CN" altLang="en-US" sz="2000" dirty="0">
                <a:solidFill>
                  <a:srgbClr val="FF0000"/>
                </a:solidFill>
              </a:rPr>
              <a:t>头脑</a:t>
            </a:r>
            <a:r>
              <a:rPr lang="zh-CN" altLang="en-US" sz="2000" dirty="0" smtClean="0">
                <a:solidFill>
                  <a:srgbClr val="FF0000"/>
                </a:solidFill>
              </a:rPr>
              <a:t>风暴</a:t>
            </a:r>
            <a:r>
              <a:rPr lang="zh-CN" altLang="en-US" sz="2000" dirty="0" smtClean="0">
                <a:solidFill>
                  <a:schemeClr val="tx1"/>
                </a:solidFill>
              </a:rPr>
              <a:t>（不能过度使用，有时独立工作的个人的想法更多）</a:t>
            </a:r>
            <a:endParaRPr lang="zh-CN" altLang="en-US" sz="2000" dirty="0" smtClean="0">
              <a:solidFill>
                <a:srgbClr val="FF0000"/>
              </a:solidFill>
            </a:endParaRPr>
          </a:p>
          <a:p>
            <a:pPr lvl="1"/>
            <a:r>
              <a:rPr lang="zh-CN" altLang="en-US" sz="2000" dirty="0" smtClean="0">
                <a:solidFill>
                  <a:srgbClr val="FF0000"/>
                </a:solidFill>
              </a:rPr>
              <a:t>访谈</a:t>
            </a:r>
            <a:r>
              <a:rPr lang="zh-CN" altLang="en-US" sz="2000" dirty="0" smtClean="0">
                <a:solidFill>
                  <a:schemeClr val="tx1"/>
                </a:solidFill>
              </a:rPr>
              <a:t>（面对面收集信息）</a:t>
            </a:r>
            <a:endParaRPr lang="en-US" altLang="zh-CN" sz="2000" dirty="0" smtClean="0">
              <a:solidFill>
                <a:srgbClr val="FF0000"/>
              </a:solidFill>
            </a:endParaRPr>
          </a:p>
          <a:p>
            <a:pPr lvl="1"/>
            <a:r>
              <a:rPr lang="zh-CN" altLang="en-US" sz="2000" dirty="0" smtClean="0">
                <a:solidFill>
                  <a:srgbClr val="FF0000"/>
                </a:solidFill>
              </a:rPr>
              <a:t>核对表分析</a:t>
            </a:r>
            <a:r>
              <a:rPr lang="zh-CN" altLang="en-US" sz="2000" dirty="0" smtClean="0"/>
              <a:t>。根据以往类似项目</a:t>
            </a:r>
            <a:r>
              <a:rPr lang="en-US" altLang="zh-CN" sz="2000" dirty="0" smtClean="0"/>
              <a:t>RBS</a:t>
            </a:r>
            <a:r>
              <a:rPr lang="zh-CN" altLang="en-US" sz="2000" dirty="0" smtClean="0"/>
              <a:t>（</a:t>
            </a:r>
            <a:r>
              <a:rPr lang="zh-CN" altLang="en-US" sz="2000" dirty="0" smtClean="0">
                <a:sym typeface="+mn-ea"/>
              </a:rPr>
              <a:t>风险分解结构</a:t>
            </a:r>
            <a:r>
              <a:rPr lang="zh-CN" altLang="en-US" sz="2000" dirty="0" smtClean="0"/>
              <a:t>）或其他历史信息编制风险识别核对表</a:t>
            </a:r>
            <a:endParaRPr lang="en-US" altLang="zh-CN" sz="2000" dirty="0" smtClean="0"/>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风险分解结构（</a:t>
            </a:r>
            <a:r>
              <a:rPr lang="en-US" altLang="zh-CN" dirty="0" smtClean="0"/>
              <a:t>RBS</a:t>
            </a:r>
            <a:r>
              <a:rPr lang="zh-CN" altLang="en-US" dirty="0" smtClean="0"/>
              <a:t>）</a:t>
            </a:r>
            <a:r>
              <a:rPr lang="en-US" altLang="zh-CN" dirty="0" smtClean="0"/>
              <a:t>-</a:t>
            </a:r>
            <a:r>
              <a:rPr lang="zh-CN" altLang="en-US" dirty="0" smtClean="0"/>
              <a:t>风险分析和归类</a:t>
            </a:r>
            <a:endParaRPr lang="zh-CN" altLang="en-US" dirty="0" smtClean="0"/>
          </a:p>
        </p:txBody>
      </p:sp>
      <p:sp>
        <p:nvSpPr>
          <p:cNvPr id="3" name="内容占位符 2"/>
          <p:cNvSpPr>
            <a:spLocks noGrp="1"/>
          </p:cNvSpPr>
          <p:nvPr>
            <p:ph sz="quarter" idx="1"/>
          </p:nvPr>
        </p:nvSpPr>
        <p:spPr>
          <a:xfrm>
            <a:off x="393700" y="1222375"/>
            <a:ext cx="11366500" cy="4313238"/>
          </a:xfrm>
        </p:spPr>
        <p:txBody>
          <a:bodyPr/>
          <a:lstStyle/>
          <a:p>
            <a:pPr marL="273050" lvl="2" indent="-273050">
              <a:spcBef>
                <a:spcPts val="575"/>
              </a:spcBef>
              <a:buClr>
                <a:schemeClr val="accent1"/>
              </a:buClr>
            </a:pPr>
            <a:r>
              <a:rPr lang="en-US" altLang="zh-CN" sz="2400" dirty="0" smtClean="0"/>
              <a:t>RBS</a:t>
            </a:r>
            <a:r>
              <a:rPr lang="zh-CN" altLang="en-US" sz="2400" dirty="0" smtClean="0"/>
              <a:t>（Risk Breakdown Structure）：企业将以往经验</a:t>
            </a:r>
            <a:r>
              <a:rPr lang="zh-CN" altLang="en-US" sz="2400" dirty="0"/>
              <a:t>所</a:t>
            </a:r>
            <a:r>
              <a:rPr lang="zh-CN" altLang="en-US" sz="2400" dirty="0" smtClean="0"/>
              <a:t>遇到</a:t>
            </a:r>
            <a:r>
              <a:rPr lang="zh-CN" altLang="en-US" sz="2400" dirty="0"/>
              <a:t>的</a:t>
            </a:r>
            <a:r>
              <a:rPr lang="zh-CN" altLang="en-US" sz="2400" dirty="0" smtClean="0"/>
              <a:t>风险按</a:t>
            </a:r>
            <a:r>
              <a:rPr lang="zh-CN" altLang="en-US" sz="2400" dirty="0">
                <a:solidFill>
                  <a:srgbClr val="FF0000"/>
                </a:solidFill>
              </a:rPr>
              <a:t>类别</a:t>
            </a:r>
            <a:r>
              <a:rPr lang="zh-CN" altLang="en-US" sz="2400" dirty="0" smtClean="0"/>
              <a:t>和子类别</a:t>
            </a:r>
            <a:r>
              <a:rPr lang="zh-CN" altLang="en-US" sz="2400" dirty="0" smtClean="0">
                <a:solidFill>
                  <a:srgbClr val="FF0000"/>
                </a:solidFill>
              </a:rPr>
              <a:t>排列</a:t>
            </a:r>
            <a:r>
              <a:rPr lang="zh-CN" altLang="en-US" sz="2400" dirty="0" smtClean="0"/>
              <a:t>为一种</a:t>
            </a:r>
            <a:r>
              <a:rPr lang="zh-CN" altLang="en-US" sz="2400" dirty="0" smtClean="0">
                <a:solidFill>
                  <a:srgbClr val="FF0000"/>
                </a:solidFill>
              </a:rPr>
              <a:t>层级结构</a:t>
            </a:r>
            <a:r>
              <a:rPr lang="zh-CN" altLang="en-US" sz="2400" dirty="0" smtClean="0"/>
              <a:t>，用于帮助未来</a:t>
            </a:r>
            <a:r>
              <a:rPr lang="zh-CN" altLang="en-US" sz="2400" dirty="0" smtClean="0">
                <a:solidFill>
                  <a:srgbClr val="FF0000"/>
                </a:solidFill>
              </a:rPr>
              <a:t>项目快速识别风险</a:t>
            </a:r>
            <a:r>
              <a:rPr lang="zh-CN" altLang="en-US" sz="2400" dirty="0" smtClean="0"/>
              <a:t>。</a:t>
            </a:r>
            <a:endParaRPr lang="en-US" altLang="zh-CN" sz="2400" dirty="0" smtClean="0"/>
          </a:p>
          <a:p>
            <a:endParaRPr lang="zh-CN" altLang="en-US" sz="2800" dirty="0"/>
          </a:p>
        </p:txBody>
      </p:sp>
      <p:pic>
        <p:nvPicPr>
          <p:cNvPr id="921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67000" y="2096865"/>
            <a:ext cx="6858000" cy="4286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dirty="0" smtClean="0"/>
              <a:t>实施定性风险分析</a:t>
            </a:r>
            <a:endParaRPr lang="zh-CN" altLang="en-US" dirty="0"/>
          </a:p>
        </p:txBody>
      </p:sp>
      <p:sp>
        <p:nvSpPr>
          <p:cNvPr id="3" name="内容占位符 2"/>
          <p:cNvSpPr>
            <a:spLocks noGrp="1"/>
          </p:cNvSpPr>
          <p:nvPr>
            <p:ph idx="1"/>
          </p:nvPr>
        </p:nvSpPr>
        <p:spPr>
          <a:xfrm>
            <a:off x="487045" y="1242060"/>
            <a:ext cx="9857105" cy="4313555"/>
          </a:xfrm>
        </p:spPr>
        <p:txBody>
          <a:bodyPr/>
          <a:lstStyle/>
          <a:p>
            <a:r>
              <a:rPr lang="zh-CN" altLang="en-US" sz="2400" dirty="0" smtClean="0"/>
              <a:t>评估并综合分析风险的发生概率和影响，对风险进行优先排序（</a:t>
            </a:r>
            <a:r>
              <a:rPr lang="zh-CN" altLang="en-US" sz="2400" dirty="0" smtClean="0">
                <a:solidFill>
                  <a:srgbClr val="FF0000"/>
                </a:solidFill>
              </a:rPr>
              <a:t>用概率与影响矩阵估算风险因子</a:t>
            </a:r>
            <a:r>
              <a:rPr lang="zh-CN" altLang="en-US" sz="2400" dirty="0" smtClean="0"/>
              <a:t>）</a:t>
            </a:r>
            <a:endParaRPr lang="en-US" altLang="zh-CN" sz="2400" dirty="0" smtClean="0"/>
          </a:p>
          <a:p>
            <a:pPr lvl="1"/>
            <a:r>
              <a:rPr lang="zh-CN" altLang="en-US" sz="2000" dirty="0" smtClean="0"/>
              <a:t>概率影响矩阵。用于评估每个风险的重要性和所需的关注优先级，根据</a:t>
            </a:r>
            <a:r>
              <a:rPr lang="zh-CN" altLang="en-US" sz="2000" dirty="0" smtClean="0">
                <a:solidFill>
                  <a:srgbClr val="FF0000"/>
                </a:solidFill>
              </a:rPr>
              <a:t>概率</a:t>
            </a:r>
            <a:r>
              <a:rPr lang="zh-CN" altLang="en-US" sz="2000" dirty="0" smtClean="0"/>
              <a:t>和</a:t>
            </a:r>
            <a:r>
              <a:rPr lang="zh-CN" altLang="en-US" sz="2000" dirty="0" smtClean="0">
                <a:solidFill>
                  <a:srgbClr val="FF0000"/>
                </a:solidFill>
              </a:rPr>
              <a:t>影响</a:t>
            </a:r>
            <a:r>
              <a:rPr lang="zh-CN" altLang="en-US" sz="2000" dirty="0" smtClean="0"/>
              <a:t>的各种组合，把风险划分为</a:t>
            </a:r>
            <a:r>
              <a:rPr lang="zh-CN" altLang="en-US" sz="2000" dirty="0" smtClean="0">
                <a:solidFill>
                  <a:srgbClr val="FF0000"/>
                </a:solidFill>
              </a:rPr>
              <a:t>低、中、高</a:t>
            </a:r>
            <a:r>
              <a:rPr lang="zh-CN" altLang="en-US" sz="2000" dirty="0" smtClean="0"/>
              <a:t>风险</a:t>
            </a:r>
            <a:endParaRPr lang="en-US" altLang="zh-CN" sz="2000" dirty="0" smtClean="0"/>
          </a:p>
          <a:p>
            <a:pPr lvl="1"/>
            <a:endParaRPr lang="zh-CN" altLang="en-US" sz="2400" dirty="0"/>
          </a:p>
        </p:txBody>
      </p:sp>
      <p:graphicFrame>
        <p:nvGraphicFramePr>
          <p:cNvPr id="4" name="表格 3"/>
          <p:cNvGraphicFramePr>
            <a:graphicFrameLocks noGrp="1"/>
          </p:cNvGraphicFramePr>
          <p:nvPr/>
        </p:nvGraphicFramePr>
        <p:xfrm>
          <a:off x="3710006" y="3002674"/>
          <a:ext cx="5029200" cy="3200400"/>
        </p:xfrm>
        <a:graphic>
          <a:graphicData uri="http://schemas.openxmlformats.org/drawingml/2006/table">
            <a:tbl>
              <a:tblPr firstRow="1" bandRow="1">
                <a:tableStyleId>{5940675A-B579-460E-94D1-54222C63F5DA}</a:tableStyleId>
              </a:tblPr>
              <a:tblGrid>
                <a:gridCol w="1676400"/>
                <a:gridCol w="1676400"/>
                <a:gridCol w="1676400"/>
              </a:tblGrid>
              <a:tr h="1066800">
                <a:tc>
                  <a:txBody>
                    <a:bodyPr/>
                    <a:lstStyle/>
                    <a:p>
                      <a:pPr algn="ctr"/>
                      <a:endParaRPr lang="zh-CN" altLang="en-US" dirty="0"/>
                    </a:p>
                  </a:txBody>
                  <a:tcPr/>
                </a:tc>
                <a:tc>
                  <a:txBody>
                    <a:bodyPr/>
                    <a:lstStyle/>
                    <a:p>
                      <a:pPr algn="ctr"/>
                      <a:r>
                        <a:rPr lang="zh-CN" altLang="en-US" dirty="0" smtClean="0"/>
                        <a:t>风险</a:t>
                      </a:r>
                      <a:r>
                        <a:rPr lang="en-US" altLang="zh-CN" dirty="0" smtClean="0"/>
                        <a:t>6</a:t>
                      </a:r>
                      <a:endParaRPr lang="zh-CN" altLang="en-US" dirty="0"/>
                    </a:p>
                  </a:txBody>
                  <a:tcPr/>
                </a:tc>
                <a:tc>
                  <a:txBody>
                    <a:bodyPr/>
                    <a:lstStyle/>
                    <a:p>
                      <a:pPr algn="ctr"/>
                      <a:r>
                        <a:rPr lang="zh-CN" altLang="en-US" dirty="0" smtClean="0"/>
                        <a:t>风险</a:t>
                      </a:r>
                      <a:r>
                        <a:rPr lang="en-US" altLang="zh-CN" dirty="0" smtClean="0"/>
                        <a:t>2</a:t>
                      </a:r>
                      <a:endParaRPr lang="en-US" altLang="zh-CN" dirty="0" smtClean="0"/>
                    </a:p>
                    <a:p>
                      <a:pPr algn="ctr"/>
                      <a:r>
                        <a:rPr lang="zh-CN" altLang="en-US" dirty="0" smtClean="0"/>
                        <a:t>风险</a:t>
                      </a:r>
                      <a:r>
                        <a:rPr lang="en-US" altLang="zh-CN" dirty="0" smtClean="0"/>
                        <a:t>5</a:t>
                      </a:r>
                      <a:endParaRPr lang="zh-CN" altLang="en-US" dirty="0"/>
                    </a:p>
                  </a:txBody>
                  <a:tcPr/>
                </a:tc>
              </a:tr>
              <a:tr h="1066800">
                <a:tc>
                  <a:txBody>
                    <a:bodyPr/>
                    <a:lstStyle/>
                    <a:p>
                      <a:pPr algn="ctr"/>
                      <a:r>
                        <a:rPr lang="zh-CN" altLang="en-US" dirty="0" smtClean="0"/>
                        <a:t>风险</a:t>
                      </a:r>
                      <a:r>
                        <a:rPr lang="en-US" altLang="zh-CN" dirty="0" smtClean="0"/>
                        <a:t>4</a:t>
                      </a:r>
                      <a:endParaRPr lang="en-US" altLang="zh-CN" dirty="0" smtClean="0"/>
                    </a:p>
                    <a:p>
                      <a:pPr algn="ctr"/>
                      <a:r>
                        <a:rPr lang="zh-CN" altLang="en-US" dirty="0" smtClean="0"/>
                        <a:t>风险</a:t>
                      </a:r>
                      <a:r>
                        <a:rPr lang="en-US" altLang="zh-CN" dirty="0" smtClean="0"/>
                        <a:t>7</a:t>
                      </a:r>
                      <a:endParaRPr lang="zh-CN" altLang="en-US" dirty="0"/>
                    </a:p>
                  </a:txBody>
                  <a:tcPr/>
                </a:tc>
                <a:tc>
                  <a:txBody>
                    <a:bodyPr/>
                    <a:lstStyle/>
                    <a:p>
                      <a:pPr algn="ctr"/>
                      <a:r>
                        <a:rPr lang="zh-CN" altLang="en-US" dirty="0" smtClean="0"/>
                        <a:t>风险</a:t>
                      </a:r>
                      <a:r>
                        <a:rPr lang="en-US" altLang="zh-CN" dirty="0" smtClean="0"/>
                        <a:t>1</a:t>
                      </a:r>
                      <a:endParaRPr lang="en-US" altLang="zh-CN" dirty="0" smtClean="0"/>
                    </a:p>
                    <a:p>
                      <a:pPr algn="ctr"/>
                      <a:r>
                        <a:rPr lang="zh-CN" altLang="en-US" dirty="0" smtClean="0"/>
                        <a:t>风险</a:t>
                      </a:r>
                      <a:r>
                        <a:rPr lang="en-US" altLang="zh-CN" dirty="0" smtClean="0"/>
                        <a:t>8</a:t>
                      </a:r>
                      <a:endParaRPr lang="zh-CN" altLang="en-US" dirty="0"/>
                    </a:p>
                  </a:txBody>
                  <a:tcPr/>
                </a:tc>
                <a:tc>
                  <a:txBody>
                    <a:bodyPr/>
                    <a:lstStyle/>
                    <a:p>
                      <a:pPr algn="ctr"/>
                      <a:endParaRPr lang="zh-CN" altLang="en-US"/>
                    </a:p>
                  </a:txBody>
                  <a:tcPr/>
                </a:tc>
              </a:tr>
              <a:tr h="1066800">
                <a:tc>
                  <a:txBody>
                    <a:bodyPr/>
                    <a:lstStyle/>
                    <a:p>
                      <a:pPr algn="ctr"/>
                      <a:endParaRPr lang="zh-CN" altLang="en-US" dirty="0"/>
                    </a:p>
                  </a:txBody>
                  <a:tcPr/>
                </a:tc>
                <a:tc>
                  <a:txBody>
                    <a:bodyPr/>
                    <a:lstStyle/>
                    <a:p>
                      <a:pPr algn="ctr"/>
                      <a:endParaRPr lang="zh-CN" altLang="en-US"/>
                    </a:p>
                  </a:txBody>
                  <a:tcPr/>
                </a:tc>
                <a:tc>
                  <a:txBody>
                    <a:bodyPr/>
                    <a:lstStyle/>
                    <a:p>
                      <a:pPr algn="ctr"/>
                      <a:r>
                        <a:rPr lang="zh-CN" altLang="en-US" dirty="0" smtClean="0"/>
                        <a:t>风险</a:t>
                      </a:r>
                      <a:r>
                        <a:rPr lang="en-US" altLang="zh-CN" dirty="0" smtClean="0"/>
                        <a:t>3</a:t>
                      </a:r>
                      <a:endParaRPr lang="zh-CN" altLang="en-US" dirty="0"/>
                    </a:p>
                  </a:txBody>
                  <a:tcPr/>
                </a:tc>
              </a:tr>
            </a:tbl>
          </a:graphicData>
        </a:graphic>
      </p:graphicFrame>
      <p:sp>
        <p:nvSpPr>
          <p:cNvPr id="5" name="TextBox 4"/>
          <p:cNvSpPr txBox="1"/>
          <p:nvPr/>
        </p:nvSpPr>
        <p:spPr>
          <a:xfrm>
            <a:off x="2597721" y="4177344"/>
            <a:ext cx="551815" cy="701040"/>
          </a:xfrm>
          <a:prstGeom prst="rect">
            <a:avLst/>
          </a:prstGeom>
          <a:noFill/>
        </p:spPr>
        <p:txBody>
          <a:bodyPr vert="eaVert" wrap="none" rtlCol="0">
            <a:spAutoFit/>
          </a:bodyPr>
          <a:lstStyle/>
          <a:p>
            <a:r>
              <a:rPr lang="zh-CN" altLang="en-US" sz="2400" dirty="0" smtClean="0">
                <a:latin typeface="微软雅黑" panose="020B0503020204020204" pitchFamily="34" charset="-122"/>
                <a:ea typeface="微软雅黑" panose="020B0503020204020204" pitchFamily="34" charset="-122"/>
              </a:rPr>
              <a:t>概率</a:t>
            </a:r>
            <a:endParaRPr lang="zh-CN" altLang="en-US" dirty="0">
              <a:latin typeface="微软雅黑" panose="020B0503020204020204" pitchFamily="34" charset="-122"/>
              <a:ea typeface="微软雅黑" panose="020B0503020204020204" pitchFamily="34" charset="-122"/>
            </a:endParaRPr>
          </a:p>
        </p:txBody>
      </p:sp>
      <p:sp>
        <p:nvSpPr>
          <p:cNvPr id="6" name="TextBox 5"/>
          <p:cNvSpPr txBox="1"/>
          <p:nvPr/>
        </p:nvSpPr>
        <p:spPr>
          <a:xfrm>
            <a:off x="7672406" y="6205534"/>
            <a:ext cx="436880" cy="398780"/>
          </a:xfrm>
          <a:prstGeom prst="rect">
            <a:avLst/>
          </a:prstGeom>
          <a:noFill/>
        </p:spPr>
        <p:txBody>
          <a:bodyPr wrap="none" rtlCol="0">
            <a:spAutoFit/>
          </a:bodyPr>
          <a:lstStyle/>
          <a:p>
            <a:r>
              <a:rPr lang="zh-CN" altLang="en-US" dirty="0" smtClean="0"/>
              <a:t>高</a:t>
            </a:r>
            <a:endParaRPr lang="zh-CN" altLang="en-US" dirty="0"/>
          </a:p>
        </p:txBody>
      </p:sp>
      <p:sp>
        <p:nvSpPr>
          <p:cNvPr id="7" name="TextBox 6"/>
          <p:cNvSpPr txBox="1"/>
          <p:nvPr/>
        </p:nvSpPr>
        <p:spPr>
          <a:xfrm>
            <a:off x="3176606" y="4376734"/>
            <a:ext cx="436880" cy="398780"/>
          </a:xfrm>
          <a:prstGeom prst="rect">
            <a:avLst/>
          </a:prstGeom>
          <a:noFill/>
        </p:spPr>
        <p:txBody>
          <a:bodyPr wrap="none" rtlCol="0">
            <a:spAutoFit/>
          </a:bodyPr>
          <a:lstStyle/>
          <a:p>
            <a:r>
              <a:rPr lang="zh-CN" altLang="en-US" dirty="0" smtClean="0"/>
              <a:t>中</a:t>
            </a:r>
            <a:endParaRPr lang="zh-CN" altLang="en-US" dirty="0"/>
          </a:p>
        </p:txBody>
      </p:sp>
      <p:sp>
        <p:nvSpPr>
          <p:cNvPr id="8" name="TextBox 7"/>
          <p:cNvSpPr txBox="1"/>
          <p:nvPr/>
        </p:nvSpPr>
        <p:spPr>
          <a:xfrm>
            <a:off x="3176606" y="5367334"/>
            <a:ext cx="436880" cy="398780"/>
          </a:xfrm>
          <a:prstGeom prst="rect">
            <a:avLst/>
          </a:prstGeom>
          <a:noFill/>
        </p:spPr>
        <p:txBody>
          <a:bodyPr wrap="none" rtlCol="0">
            <a:spAutoFit/>
          </a:bodyPr>
          <a:lstStyle/>
          <a:p>
            <a:r>
              <a:rPr lang="zh-CN" altLang="en-US" dirty="0" smtClean="0"/>
              <a:t>低</a:t>
            </a:r>
            <a:endParaRPr lang="zh-CN" altLang="en-US" dirty="0"/>
          </a:p>
        </p:txBody>
      </p:sp>
      <p:sp>
        <p:nvSpPr>
          <p:cNvPr id="9" name="TextBox 8"/>
          <p:cNvSpPr txBox="1"/>
          <p:nvPr/>
        </p:nvSpPr>
        <p:spPr>
          <a:xfrm>
            <a:off x="4243406" y="6205534"/>
            <a:ext cx="436880" cy="398780"/>
          </a:xfrm>
          <a:prstGeom prst="rect">
            <a:avLst/>
          </a:prstGeom>
          <a:noFill/>
        </p:spPr>
        <p:txBody>
          <a:bodyPr wrap="none" rtlCol="0">
            <a:spAutoFit/>
          </a:bodyPr>
          <a:lstStyle/>
          <a:p>
            <a:r>
              <a:rPr lang="zh-CN" altLang="en-US" dirty="0" smtClean="0"/>
              <a:t>低</a:t>
            </a:r>
            <a:endParaRPr lang="zh-CN" altLang="en-US" dirty="0"/>
          </a:p>
        </p:txBody>
      </p:sp>
      <p:sp>
        <p:nvSpPr>
          <p:cNvPr id="10" name="TextBox 9"/>
          <p:cNvSpPr txBox="1"/>
          <p:nvPr/>
        </p:nvSpPr>
        <p:spPr>
          <a:xfrm>
            <a:off x="5919806" y="6205534"/>
            <a:ext cx="436880" cy="398780"/>
          </a:xfrm>
          <a:prstGeom prst="rect">
            <a:avLst/>
          </a:prstGeom>
          <a:noFill/>
        </p:spPr>
        <p:txBody>
          <a:bodyPr wrap="none" rtlCol="0">
            <a:spAutoFit/>
          </a:bodyPr>
          <a:lstStyle/>
          <a:p>
            <a:r>
              <a:rPr lang="zh-CN" altLang="en-US" dirty="0" smtClean="0"/>
              <a:t>中</a:t>
            </a:r>
            <a:endParaRPr lang="zh-CN" altLang="en-US" dirty="0"/>
          </a:p>
        </p:txBody>
      </p:sp>
      <p:sp>
        <p:nvSpPr>
          <p:cNvPr id="11" name="TextBox 10"/>
          <p:cNvSpPr txBox="1"/>
          <p:nvPr/>
        </p:nvSpPr>
        <p:spPr>
          <a:xfrm>
            <a:off x="3193751" y="3386134"/>
            <a:ext cx="436880" cy="398780"/>
          </a:xfrm>
          <a:prstGeom prst="rect">
            <a:avLst/>
          </a:prstGeom>
          <a:noFill/>
        </p:spPr>
        <p:txBody>
          <a:bodyPr wrap="none" rtlCol="0">
            <a:spAutoFit/>
          </a:bodyPr>
          <a:lstStyle/>
          <a:p>
            <a:r>
              <a:rPr lang="zh-CN" altLang="en-US" dirty="0" smtClean="0"/>
              <a:t>高</a:t>
            </a:r>
            <a:endParaRPr lang="zh-CN" altLang="en-US" dirty="0"/>
          </a:p>
        </p:txBody>
      </p:sp>
      <p:sp>
        <p:nvSpPr>
          <p:cNvPr id="12" name="TextBox 11"/>
          <p:cNvSpPr txBox="1"/>
          <p:nvPr/>
        </p:nvSpPr>
        <p:spPr>
          <a:xfrm>
            <a:off x="6295913" y="6396335"/>
            <a:ext cx="792480" cy="460375"/>
          </a:xfrm>
          <a:prstGeom prst="rect">
            <a:avLst/>
          </a:prstGeom>
          <a:noFill/>
        </p:spPr>
        <p:txBody>
          <a:bodyPr wrap="none" rtlCol="0">
            <a:spAutoFit/>
          </a:bodyPr>
          <a:lstStyle/>
          <a:p>
            <a:r>
              <a:rPr lang="zh-CN" altLang="en-US" sz="2400" dirty="0" smtClean="0">
                <a:latin typeface="微软雅黑" panose="020B0503020204020204" pitchFamily="34" charset="-122"/>
                <a:ea typeface="微软雅黑" panose="020B0503020204020204" pitchFamily="34" charset="-122"/>
              </a:rPr>
              <a:t>影响</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实施定量风险分析</a:t>
            </a:r>
            <a:endParaRPr lang="zh-CN" altLang="en-US" dirty="0"/>
          </a:p>
        </p:txBody>
      </p:sp>
      <p:sp>
        <p:nvSpPr>
          <p:cNvPr id="3" name="内容占位符 2"/>
          <p:cNvSpPr>
            <a:spLocks noGrp="1"/>
          </p:cNvSpPr>
          <p:nvPr>
            <p:ph idx="1"/>
          </p:nvPr>
        </p:nvSpPr>
        <p:spPr/>
        <p:txBody>
          <a:bodyPr/>
          <a:lstStyle/>
          <a:p>
            <a:r>
              <a:rPr lang="zh-CN" altLang="en-US" sz="2400" dirty="0" smtClean="0"/>
              <a:t>风险定量分析可以在风险定性分析之后进行，也可一起进行，而有些项目，可以只进行项目风险的定性分析。</a:t>
            </a:r>
            <a:endParaRPr lang="en-US" altLang="zh-CN" sz="2400" dirty="0" smtClean="0"/>
          </a:p>
          <a:p>
            <a:pPr lvl="2"/>
            <a:r>
              <a:rPr lang="zh-CN" altLang="en-US" sz="2200" dirty="0" smtClean="0"/>
              <a:t>决策树（帮助在未来结果不确定的情况下选择最好行动路径的</a:t>
            </a:r>
            <a:r>
              <a:rPr lang="zh-CN" altLang="en-US" sz="2200" dirty="0" smtClean="0">
                <a:solidFill>
                  <a:srgbClr val="FF0000"/>
                </a:solidFill>
              </a:rPr>
              <a:t>图形方法</a:t>
            </a:r>
            <a:r>
              <a:rPr lang="zh-CN" altLang="en-US" sz="2200" dirty="0" smtClean="0"/>
              <a:t>）</a:t>
            </a:r>
            <a:endParaRPr lang="zh-CN" altLang="en-US" sz="2200" dirty="0" smtClean="0"/>
          </a:p>
          <a:p>
            <a:pPr lvl="2"/>
            <a:r>
              <a:rPr lang="zh-CN" altLang="en-US" sz="2200" dirty="0" smtClean="0"/>
              <a:t>预期货币值（风险事件</a:t>
            </a:r>
            <a:r>
              <a:rPr lang="zh-CN" altLang="en-US" sz="2200" dirty="0" smtClean="0">
                <a:solidFill>
                  <a:srgbClr val="FF0000"/>
                </a:solidFill>
              </a:rPr>
              <a:t>概率</a:t>
            </a:r>
            <a:r>
              <a:rPr lang="zh-CN" altLang="en-US" sz="2200" dirty="0" smtClean="0"/>
              <a:t>和风险事件</a:t>
            </a:r>
            <a:r>
              <a:rPr lang="zh-CN" altLang="en-US" sz="2200" dirty="0" smtClean="0">
                <a:solidFill>
                  <a:srgbClr val="FF0000"/>
                </a:solidFill>
              </a:rPr>
              <a:t>货币值</a:t>
            </a:r>
            <a:r>
              <a:rPr lang="zh-CN" altLang="en-US" sz="2200" dirty="0" smtClean="0"/>
              <a:t>的乘积）</a:t>
            </a:r>
            <a:endParaRPr lang="en-US" altLang="zh-CN" sz="2200" dirty="0" smtClean="0"/>
          </a:p>
          <a:p>
            <a:pPr lvl="2"/>
            <a:r>
              <a:rPr lang="zh-CN" altLang="en-US" sz="2200" dirty="0" smtClean="0"/>
              <a:t>模拟（用系统的</a:t>
            </a:r>
            <a:r>
              <a:rPr lang="zh-CN" altLang="en-US" sz="2200" dirty="0" smtClean="0">
                <a:solidFill>
                  <a:srgbClr val="FF0000"/>
                </a:solidFill>
              </a:rPr>
              <a:t>模型</a:t>
            </a:r>
            <a:r>
              <a:rPr lang="zh-CN" altLang="en-US" sz="2200" dirty="0" smtClean="0"/>
              <a:t>或</a:t>
            </a:r>
            <a:r>
              <a:rPr lang="zh-CN" altLang="en-US" sz="2200" dirty="0" smtClean="0">
                <a:solidFill>
                  <a:srgbClr val="FF0000"/>
                </a:solidFill>
              </a:rPr>
              <a:t>表示法</a:t>
            </a:r>
            <a:r>
              <a:rPr lang="zh-CN" altLang="en-US" sz="2200" dirty="0" smtClean="0"/>
              <a:t>来分析系统的</a:t>
            </a:r>
            <a:r>
              <a:rPr lang="zh-CN" altLang="en-US" sz="2200" dirty="0" smtClean="0">
                <a:solidFill>
                  <a:srgbClr val="FF0000"/>
                </a:solidFill>
              </a:rPr>
              <a:t>预期行为</a:t>
            </a:r>
            <a:r>
              <a:rPr lang="zh-CN" altLang="en-US" sz="2200" dirty="0" smtClean="0"/>
              <a:t>或</a:t>
            </a:r>
            <a:r>
              <a:rPr lang="zh-CN" altLang="en-US" sz="2200" dirty="0" smtClean="0">
                <a:solidFill>
                  <a:srgbClr val="FF0000"/>
                </a:solidFill>
              </a:rPr>
              <a:t>绩效</a:t>
            </a:r>
            <a:r>
              <a:rPr lang="zh-CN" altLang="en-US" sz="2200" dirty="0" smtClean="0"/>
              <a:t>，例如股市模拟）</a:t>
            </a:r>
            <a:endParaRPr lang="en-US" altLang="zh-CN" sz="2200" dirty="0" smtClean="0"/>
          </a:p>
          <a:p>
            <a:pPr lvl="2"/>
            <a:r>
              <a:rPr lang="zh-CN" altLang="en-US" sz="2200" dirty="0" smtClean="0"/>
              <a:t>灵敏度分析（通过改变一个或多个</a:t>
            </a:r>
            <a:r>
              <a:rPr lang="zh-CN" altLang="en-US" sz="2200" dirty="0" smtClean="0">
                <a:solidFill>
                  <a:srgbClr val="FF0000"/>
                </a:solidFill>
              </a:rPr>
              <a:t>变量</a:t>
            </a:r>
            <a:r>
              <a:rPr lang="zh-CN" altLang="en-US" sz="2200" dirty="0" smtClean="0"/>
              <a:t>观察其结果的影响）</a:t>
            </a:r>
            <a:endParaRPr lang="en-US" altLang="zh-CN" sz="2200" dirty="0" smtClean="0"/>
          </a:p>
          <a:p>
            <a:endParaRPr lang="zh-CN" altLang="en-US" sz="20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smtClean="0"/>
              <a:t>规划风险应对</a:t>
            </a:r>
            <a:endParaRPr lang="zh-CN" altLang="en-US" dirty="0"/>
          </a:p>
        </p:txBody>
      </p:sp>
      <p:sp>
        <p:nvSpPr>
          <p:cNvPr id="3" name="内容占位符 2"/>
          <p:cNvSpPr>
            <a:spLocks noGrp="1"/>
          </p:cNvSpPr>
          <p:nvPr>
            <p:ph idx="1"/>
          </p:nvPr>
        </p:nvSpPr>
        <p:spPr/>
        <p:txBody>
          <a:bodyPr/>
          <a:lstStyle/>
          <a:p>
            <a:r>
              <a:rPr lang="zh-CN" altLang="en-US" sz="2400" dirty="0" smtClean="0"/>
              <a:t>针对项目目标，制定</a:t>
            </a:r>
            <a:r>
              <a:rPr lang="zh-CN" altLang="en-US" sz="2400" dirty="0" smtClean="0">
                <a:solidFill>
                  <a:srgbClr val="FF0000"/>
                </a:solidFill>
              </a:rPr>
              <a:t>提高机会、降低威胁</a:t>
            </a:r>
            <a:r>
              <a:rPr lang="zh-CN" altLang="en-US" sz="2400" dirty="0" smtClean="0"/>
              <a:t>的方案和措施</a:t>
            </a:r>
            <a:endParaRPr lang="en-US" altLang="zh-CN" sz="2400" dirty="0" smtClean="0"/>
          </a:p>
          <a:p>
            <a:pPr lvl="1"/>
            <a:r>
              <a:rPr lang="zh-CN" altLang="en-US" sz="2000" dirty="0" smtClean="0"/>
              <a:t>确定和分配风险应对</a:t>
            </a:r>
            <a:r>
              <a:rPr lang="zh-CN" altLang="en-US" sz="2000" dirty="0" smtClean="0">
                <a:solidFill>
                  <a:srgbClr val="FF0000"/>
                </a:solidFill>
              </a:rPr>
              <a:t>责任人</a:t>
            </a:r>
            <a:r>
              <a:rPr lang="zh-CN" altLang="en-US" sz="2000" dirty="0" smtClean="0"/>
              <a:t>，来实施已获得同意和资金支持的风险应对措施</a:t>
            </a:r>
            <a:endParaRPr lang="en-US" altLang="zh-CN" sz="2000" dirty="0" smtClean="0"/>
          </a:p>
          <a:p>
            <a:pPr lvl="1"/>
            <a:r>
              <a:rPr lang="zh-CN" altLang="en-US" sz="2000" dirty="0" smtClean="0"/>
              <a:t>根据风险的</a:t>
            </a:r>
            <a:r>
              <a:rPr lang="zh-CN" altLang="en-US" sz="2000" dirty="0" smtClean="0">
                <a:solidFill>
                  <a:srgbClr val="FF0000"/>
                </a:solidFill>
              </a:rPr>
              <a:t>优先级</a:t>
            </a:r>
            <a:r>
              <a:rPr lang="zh-CN" altLang="en-US" sz="2000" dirty="0" smtClean="0"/>
              <a:t>来制定应对措施，并把</a:t>
            </a:r>
            <a:r>
              <a:rPr lang="zh-CN" altLang="en-US" sz="2000" dirty="0" smtClean="0">
                <a:solidFill>
                  <a:srgbClr val="FF0000"/>
                </a:solidFill>
              </a:rPr>
              <a:t>风险应对</a:t>
            </a:r>
            <a:r>
              <a:rPr lang="zh-CN" altLang="en-US" sz="2000" dirty="0" smtClean="0"/>
              <a:t>所需的资源和活动</a:t>
            </a:r>
            <a:r>
              <a:rPr lang="zh-CN" altLang="en-US" sz="2000" dirty="0" smtClean="0">
                <a:solidFill>
                  <a:srgbClr val="FF0000"/>
                </a:solidFill>
              </a:rPr>
              <a:t>加进项目的预算、进度计划和项目管理计划</a:t>
            </a:r>
            <a:r>
              <a:rPr lang="zh-CN" altLang="en-US" sz="2000" dirty="0" smtClean="0"/>
              <a:t>中</a:t>
            </a:r>
            <a:endParaRPr lang="en-US" altLang="zh-CN" sz="2000" dirty="0" smtClean="0"/>
          </a:p>
          <a:p>
            <a:pPr lvl="1"/>
            <a:r>
              <a:rPr lang="zh-CN" altLang="en-US" sz="2000" dirty="0" smtClean="0"/>
              <a:t>风险应对措施必须与风险的</a:t>
            </a:r>
            <a:r>
              <a:rPr lang="zh-CN" altLang="en-US" sz="2000" dirty="0" smtClean="0">
                <a:solidFill>
                  <a:srgbClr val="FF0000"/>
                </a:solidFill>
              </a:rPr>
              <a:t>重要性相匹配，经济、可行</a:t>
            </a:r>
            <a:endParaRPr lang="zh-CN" altLang="en-US" sz="2000" dirty="0" smtClean="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消极风险或威胁的应对策略</a:t>
            </a:r>
            <a:endParaRPr lang="en-US" altLang="zh-CN" dirty="0" smtClean="0"/>
          </a:p>
        </p:txBody>
      </p:sp>
      <p:sp>
        <p:nvSpPr>
          <p:cNvPr id="3" name="内容占位符 2"/>
          <p:cNvSpPr>
            <a:spLocks noGrp="1"/>
          </p:cNvSpPr>
          <p:nvPr>
            <p:ph sz="quarter" idx="1"/>
          </p:nvPr>
        </p:nvSpPr>
        <p:spPr>
          <a:xfrm>
            <a:off x="400685" y="1489075"/>
            <a:ext cx="10904855" cy="4313555"/>
          </a:xfrm>
        </p:spPr>
        <p:txBody>
          <a:bodyPr/>
          <a:lstStyle/>
          <a:p>
            <a:pPr lvl="1">
              <a:buFont typeface="Arial" panose="020B0604020202020204" pitchFamily="34" charset="0"/>
              <a:buChar char="•"/>
            </a:pPr>
            <a:r>
              <a:rPr lang="zh-CN" altLang="en-US" sz="2400" dirty="0" smtClean="0"/>
              <a:t>回避。改变项目管理计划，以完全消除威胁。如</a:t>
            </a:r>
            <a:r>
              <a:rPr lang="zh-CN" altLang="en-US" sz="2400" dirty="0" smtClean="0">
                <a:solidFill>
                  <a:srgbClr val="FF0000"/>
                </a:solidFill>
              </a:rPr>
              <a:t>延长进度、缩小范围</a:t>
            </a:r>
            <a:r>
              <a:rPr lang="zh-CN" altLang="en-US" sz="2400" dirty="0" smtClean="0"/>
              <a:t>等</a:t>
            </a:r>
            <a:endParaRPr lang="en-US" altLang="zh-CN" sz="2400" dirty="0" smtClean="0"/>
          </a:p>
          <a:p>
            <a:pPr lvl="1">
              <a:buFont typeface="Arial" panose="020B0604020202020204" pitchFamily="34" charset="0"/>
              <a:buChar char="•"/>
            </a:pPr>
            <a:r>
              <a:rPr lang="zh-CN" altLang="en-US" sz="2400" dirty="0" smtClean="0"/>
              <a:t>转移。把某风险的部分或全部消极影响连同应对责任转移给第三方。通常需要支付风险费用，例如</a:t>
            </a:r>
            <a:r>
              <a:rPr lang="zh-CN" altLang="en-US" sz="2400" dirty="0" smtClean="0">
                <a:solidFill>
                  <a:srgbClr val="FF0000"/>
                </a:solidFill>
              </a:rPr>
              <a:t>保险、外包</a:t>
            </a:r>
            <a:endParaRPr lang="en-US" altLang="zh-CN" sz="2400" dirty="0" smtClean="0"/>
          </a:p>
          <a:p>
            <a:pPr lvl="1">
              <a:buFont typeface="Arial" panose="020B0604020202020204" pitchFamily="34" charset="0"/>
              <a:buChar char="•"/>
            </a:pPr>
            <a:r>
              <a:rPr lang="zh-CN" altLang="en-US" sz="2400" dirty="0" smtClean="0"/>
              <a:t>减轻。把不利风险事件的概率和</a:t>
            </a:r>
            <a:r>
              <a:rPr lang="en-US" altLang="zh-CN" sz="2400" dirty="0" smtClean="0"/>
              <a:t>/</a:t>
            </a:r>
            <a:r>
              <a:rPr lang="zh-CN" altLang="en-US" sz="2400" dirty="0" smtClean="0"/>
              <a:t>或影响降低到可接受的临界值范围内。例如进行</a:t>
            </a:r>
            <a:r>
              <a:rPr lang="zh-CN" altLang="en-US" sz="2400" dirty="0" smtClean="0">
                <a:solidFill>
                  <a:srgbClr val="FF0000"/>
                </a:solidFill>
              </a:rPr>
              <a:t>更多的测试</a:t>
            </a:r>
            <a:r>
              <a:rPr lang="zh-CN" altLang="en-US" sz="2400" dirty="0" smtClean="0"/>
              <a:t>、选用比较</a:t>
            </a:r>
            <a:r>
              <a:rPr lang="zh-CN" altLang="en-US" sz="2400" dirty="0" smtClean="0">
                <a:solidFill>
                  <a:srgbClr val="FF0000"/>
                </a:solidFill>
              </a:rPr>
              <a:t>稳定的供应商</a:t>
            </a:r>
            <a:endParaRPr lang="en-US" altLang="zh-CN" sz="2400" dirty="0" smtClean="0"/>
          </a:p>
          <a:p>
            <a:pPr lvl="1">
              <a:buFont typeface="Arial" panose="020B0604020202020204" pitchFamily="34" charset="0"/>
              <a:buChar char="•"/>
            </a:pPr>
            <a:r>
              <a:rPr lang="zh-CN" altLang="en-US" sz="2400" dirty="0" smtClean="0"/>
              <a:t>接受。接受风险意味着项目团队决定</a:t>
            </a:r>
            <a:r>
              <a:rPr lang="zh-CN" altLang="en-US" sz="2400" dirty="0" smtClean="0">
                <a:solidFill>
                  <a:srgbClr val="FF0000"/>
                </a:solidFill>
              </a:rPr>
              <a:t>不为处理某风险而变更</a:t>
            </a:r>
            <a:r>
              <a:rPr lang="zh-CN" altLang="en-US" sz="2400" dirty="0" smtClean="0"/>
              <a:t>项目管理计划，或无法找到任何其他的合理应对策略。通过建立</a:t>
            </a:r>
            <a:r>
              <a:rPr lang="zh-CN" altLang="en-US" sz="2400" dirty="0" smtClean="0">
                <a:solidFill>
                  <a:srgbClr val="FF0000"/>
                </a:solidFill>
              </a:rPr>
              <a:t>应急储备</a:t>
            </a:r>
            <a:r>
              <a:rPr lang="zh-CN" altLang="en-US" sz="2400" dirty="0" smtClean="0"/>
              <a:t>（成本 、时间）主动接受风险，如航班因天气原因延误</a:t>
            </a:r>
            <a:endParaRPr lang="en-US" altLang="zh-CN" sz="2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积极风险或机会的应对策略</a:t>
            </a:r>
            <a:endParaRPr lang="en-US" altLang="zh-CN" dirty="0" smtClean="0"/>
          </a:p>
        </p:txBody>
      </p:sp>
      <p:sp>
        <p:nvSpPr>
          <p:cNvPr id="3" name="内容占位符 2"/>
          <p:cNvSpPr>
            <a:spLocks noGrp="1"/>
          </p:cNvSpPr>
          <p:nvPr>
            <p:ph sz="quarter" idx="1"/>
          </p:nvPr>
        </p:nvSpPr>
        <p:spPr>
          <a:xfrm>
            <a:off x="577215" y="1480185"/>
            <a:ext cx="10576560" cy="4469130"/>
          </a:xfrm>
        </p:spPr>
        <p:txBody>
          <a:bodyPr/>
          <a:lstStyle/>
          <a:p>
            <a:pPr>
              <a:buFont typeface="Arial" panose="020B0604020202020204" pitchFamily="34" charset="0"/>
              <a:buChar char="•"/>
            </a:pPr>
            <a:r>
              <a:rPr lang="en-US" altLang="zh-CN" sz="2400" dirty="0" smtClean="0"/>
              <a:t> </a:t>
            </a:r>
            <a:r>
              <a:rPr lang="zh-CN" altLang="en-US" sz="2400" dirty="0" smtClean="0"/>
              <a:t>开拓。如果组织想要</a:t>
            </a:r>
            <a:r>
              <a:rPr lang="zh-CN" altLang="en-US" sz="2400" dirty="0" smtClean="0">
                <a:solidFill>
                  <a:srgbClr val="FF0000"/>
                </a:solidFill>
              </a:rPr>
              <a:t>确保</a:t>
            </a:r>
            <a:r>
              <a:rPr lang="zh-CN" altLang="en-US" sz="2400" dirty="0" smtClean="0"/>
              <a:t>机会得以实现，就可对具有积极影响的风险采取本策略来</a:t>
            </a:r>
            <a:r>
              <a:rPr lang="zh-CN" altLang="en-US" sz="2400" dirty="0" smtClean="0">
                <a:solidFill>
                  <a:srgbClr val="FF0000"/>
                </a:solidFill>
              </a:rPr>
              <a:t>创造机会</a:t>
            </a:r>
            <a:r>
              <a:rPr lang="zh-CN" altLang="en-US" sz="2400" dirty="0" smtClean="0"/>
              <a:t>。例如把组织中最有能力的资源分派给项目，来缩短完成时间或节约成本</a:t>
            </a:r>
            <a:endParaRPr lang="en-US" altLang="zh-CN" sz="2400" dirty="0" smtClean="0"/>
          </a:p>
          <a:p>
            <a:pPr>
              <a:buFont typeface="Arial" panose="020B0604020202020204" pitchFamily="34" charset="0"/>
              <a:buChar char="•"/>
            </a:pPr>
            <a:r>
              <a:rPr lang="zh-CN" altLang="en-US" sz="2400" dirty="0" smtClean="0"/>
              <a:t> 分享。把应对机会的部分或全部责任分配给最能为项目利益抓住该机会的第三方，例如</a:t>
            </a:r>
            <a:r>
              <a:rPr lang="zh-CN" altLang="en-US" sz="2400" dirty="0" smtClean="0">
                <a:solidFill>
                  <a:srgbClr val="FF0000"/>
                </a:solidFill>
              </a:rPr>
              <a:t>合资公司</a:t>
            </a:r>
            <a:endParaRPr lang="en-US" altLang="zh-CN" sz="2400" dirty="0" smtClean="0"/>
          </a:p>
          <a:p>
            <a:pPr>
              <a:buFont typeface="Arial" panose="020B0604020202020204" pitchFamily="34" charset="0"/>
              <a:buChar char="•"/>
            </a:pPr>
            <a:r>
              <a:rPr lang="zh-CN" altLang="en-US" sz="2400" dirty="0" smtClean="0"/>
              <a:t> 提高。识别那些会影响积极风险发生的关键因素，并使这些因素最大化，可以</a:t>
            </a:r>
            <a:r>
              <a:rPr lang="zh-CN" altLang="en-US" sz="2400" dirty="0" smtClean="0">
                <a:solidFill>
                  <a:srgbClr val="FF0000"/>
                </a:solidFill>
              </a:rPr>
              <a:t>提高</a:t>
            </a:r>
            <a:r>
              <a:rPr lang="zh-CN" altLang="en-US" sz="2400" dirty="0" smtClean="0"/>
              <a:t>机会发生的</a:t>
            </a:r>
            <a:r>
              <a:rPr lang="zh-CN" altLang="en-US" sz="2400" dirty="0" smtClean="0">
                <a:solidFill>
                  <a:srgbClr val="FF0000"/>
                </a:solidFill>
              </a:rPr>
              <a:t>概率</a:t>
            </a:r>
            <a:r>
              <a:rPr lang="zh-CN" altLang="en-US" sz="2400" dirty="0" smtClean="0"/>
              <a:t>。例如为尽早完成活动而增加资源</a:t>
            </a:r>
            <a:endParaRPr lang="en-US" altLang="zh-CN" sz="2400" dirty="0" smtClean="0"/>
          </a:p>
          <a:p>
            <a:pPr>
              <a:buFont typeface="Arial" panose="020B0604020202020204" pitchFamily="34" charset="0"/>
              <a:buChar char="•"/>
            </a:pPr>
            <a:r>
              <a:rPr lang="zh-CN" altLang="en-US" sz="2400" dirty="0" smtClean="0"/>
              <a:t> 接受。当机会发生时乐以利用，但不主动追求</a:t>
            </a:r>
            <a:endParaRPr lang="en-US" altLang="zh-CN" sz="2400" dirty="0" smtClean="0"/>
          </a:p>
          <a:p>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规划风险的成果</a:t>
            </a:r>
            <a:endParaRPr lang="zh-CN" altLang="en-US" dirty="0"/>
          </a:p>
        </p:txBody>
      </p:sp>
      <p:sp>
        <p:nvSpPr>
          <p:cNvPr id="3" name="内容占位符 2"/>
          <p:cNvSpPr>
            <a:spLocks noGrp="1"/>
          </p:cNvSpPr>
          <p:nvPr>
            <p:ph idx="1"/>
          </p:nvPr>
        </p:nvSpPr>
        <p:spPr>
          <a:xfrm>
            <a:off x="399415" y="1489075"/>
            <a:ext cx="11086465" cy="4313555"/>
          </a:xfrm>
        </p:spPr>
        <p:txBody>
          <a:bodyPr/>
          <a:lstStyle/>
          <a:p>
            <a:r>
              <a:rPr lang="zh-CN" altLang="en-US" sz="2400" dirty="0"/>
              <a:t>整合之前的</a:t>
            </a:r>
            <a:r>
              <a:rPr lang="zh-CN" altLang="en-US" sz="2400" dirty="0" smtClean="0"/>
              <a:t>成果，统一记录在</a:t>
            </a:r>
            <a:r>
              <a:rPr lang="en-US" altLang="zh-CN" sz="2400" dirty="0" smtClean="0"/>
              <a:t>《</a:t>
            </a:r>
            <a:r>
              <a:rPr lang="zh-CN" altLang="en-US" sz="2400" dirty="0" smtClean="0"/>
              <a:t>风险登记册</a:t>
            </a:r>
            <a:r>
              <a:rPr lang="en-US" altLang="zh-CN" sz="2400" dirty="0" smtClean="0"/>
              <a:t>》</a:t>
            </a:r>
            <a:r>
              <a:rPr lang="zh-CN" altLang="en-US" sz="2400" dirty="0" smtClean="0"/>
              <a:t>中；</a:t>
            </a:r>
            <a:endParaRPr lang="en-US" altLang="zh-CN" sz="2400" dirty="0" smtClean="0"/>
          </a:p>
          <a:p>
            <a:r>
              <a:rPr lang="zh-CN" altLang="en-US" sz="2400" dirty="0" smtClean="0"/>
              <a:t>风险不是一次整理到位，也</a:t>
            </a:r>
            <a:r>
              <a:rPr lang="zh-CN" altLang="en-US" sz="2400" dirty="0" smtClean="0">
                <a:solidFill>
                  <a:srgbClr val="FF0000"/>
                </a:solidFill>
              </a:rPr>
              <a:t>不是固定不变的</a:t>
            </a:r>
            <a:r>
              <a:rPr lang="zh-CN" altLang="en-US" sz="2400" dirty="0" smtClean="0"/>
              <a:t>，随项目进展如上过程是反复</a:t>
            </a:r>
            <a:r>
              <a:rPr lang="zh-CN" altLang="en-US" sz="2400" dirty="0"/>
              <a:t>进行</a:t>
            </a:r>
            <a:r>
              <a:rPr lang="zh-CN" altLang="en-US" sz="2400" dirty="0" smtClean="0"/>
              <a:t>的（例如周或月为单位的风险复审）；</a:t>
            </a:r>
            <a:endParaRPr lang="en-US" altLang="zh-CN" sz="2400" dirty="0"/>
          </a:p>
          <a:p>
            <a:endParaRPr lang="en-US" altLang="zh-CN" sz="2400" dirty="0" smtClean="0"/>
          </a:p>
          <a:p>
            <a:endParaRPr lang="zh-CN" alt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试练、作业</a:t>
            </a:r>
            <a:endParaRPr lang="zh-CN" altLang="en-US" dirty="0"/>
          </a:p>
        </p:txBody>
      </p:sp>
      <p:sp>
        <p:nvSpPr>
          <p:cNvPr id="3" name="内容占位符 2"/>
          <p:cNvSpPr>
            <a:spLocks noGrp="1"/>
          </p:cNvSpPr>
          <p:nvPr>
            <p:ph idx="1"/>
          </p:nvPr>
        </p:nvSpPr>
        <p:spPr/>
        <p:txBody>
          <a:bodyPr/>
          <a:lstStyle/>
          <a:p>
            <a:r>
              <a:rPr lang="zh-CN" altLang="en-US" sz="2600" dirty="0"/>
              <a:t>小组讨论完成：</a:t>
            </a:r>
            <a:endParaRPr lang="en-US" altLang="zh-CN" sz="2600" dirty="0"/>
          </a:p>
          <a:p>
            <a:pPr lvl="2"/>
            <a:r>
              <a:rPr lang="zh-CN" altLang="en-US" sz="2200" dirty="0">
                <a:solidFill>
                  <a:srgbClr val="FF0000"/>
                </a:solidFill>
              </a:rPr>
              <a:t>为大学生电子商务网站做风险分析，识别</a:t>
            </a:r>
            <a:r>
              <a:rPr lang="zh-CN" altLang="en-US" sz="2200" dirty="0" smtClean="0">
                <a:solidFill>
                  <a:srgbClr val="FF0000"/>
                </a:solidFill>
              </a:rPr>
              <a:t>至少</a:t>
            </a:r>
            <a:r>
              <a:rPr lang="en-US" altLang="zh-CN" sz="2200" dirty="0" smtClean="0">
                <a:solidFill>
                  <a:srgbClr val="FF0000"/>
                </a:solidFill>
              </a:rPr>
              <a:t>5</a:t>
            </a:r>
            <a:r>
              <a:rPr lang="zh-CN" altLang="en-US" sz="2200" dirty="0">
                <a:solidFill>
                  <a:srgbClr val="FF0000"/>
                </a:solidFill>
              </a:rPr>
              <a:t>个风险，并定性分析，制定相应的应对策略：分配责任人、设计应对计划，</a:t>
            </a:r>
            <a:r>
              <a:rPr lang="zh-CN" altLang="en-US" sz="2200" dirty="0" smtClean="0">
                <a:solidFill>
                  <a:srgbClr val="FF0000"/>
                </a:solidFill>
              </a:rPr>
              <a:t>课上选几个小组分享</a:t>
            </a:r>
            <a:endParaRPr lang="en-US" altLang="zh-CN" sz="2200" dirty="0" smtClean="0">
              <a:solidFill>
                <a:srgbClr val="FF0000"/>
              </a:solidFill>
            </a:endParaRPr>
          </a:p>
          <a:p>
            <a:pPr lvl="2"/>
            <a:r>
              <a:rPr lang="zh-CN" altLang="en-US" sz="2400" b="1" dirty="0" smtClean="0">
                <a:solidFill>
                  <a:srgbClr val="FF0000"/>
                </a:solidFill>
              </a:rPr>
              <a:t>课后小组共同</a:t>
            </a:r>
            <a:r>
              <a:rPr lang="zh-CN" altLang="en-US" sz="2400" b="1" dirty="0">
                <a:solidFill>
                  <a:srgbClr val="FF0000"/>
                </a:solidFill>
                <a:sym typeface="Wingdings" panose="05000000000000000000" pitchFamily="2" charset="2"/>
              </a:rPr>
              <a:t>完成大学生电子商务项目的规划风险工作，形成</a:t>
            </a:r>
            <a:r>
              <a:rPr lang="en-US" altLang="zh-CN" sz="2400" b="1" dirty="0">
                <a:solidFill>
                  <a:srgbClr val="FF0000"/>
                </a:solidFill>
                <a:sym typeface="Wingdings" panose="05000000000000000000" pitchFamily="2" charset="2"/>
              </a:rPr>
              <a:t>《</a:t>
            </a:r>
            <a:r>
              <a:rPr lang="zh-CN" altLang="en-US" sz="2400" b="1" dirty="0">
                <a:solidFill>
                  <a:srgbClr val="FF0000"/>
                </a:solidFill>
                <a:sym typeface="Wingdings" panose="05000000000000000000" pitchFamily="2" charset="2"/>
              </a:rPr>
              <a:t>风险登记册</a:t>
            </a:r>
            <a:r>
              <a:rPr lang="en-US" altLang="zh-CN" sz="2400" b="1" dirty="0">
                <a:solidFill>
                  <a:srgbClr val="FF0000"/>
                </a:solidFill>
                <a:sym typeface="Wingdings" panose="05000000000000000000" pitchFamily="2" charset="2"/>
              </a:rPr>
              <a:t>》</a:t>
            </a:r>
            <a:r>
              <a:rPr lang="zh-CN" altLang="en-US" sz="2400" b="1" dirty="0">
                <a:solidFill>
                  <a:srgbClr val="FF0000"/>
                </a:solidFill>
                <a:sym typeface="Wingdings" panose="05000000000000000000" pitchFamily="2" charset="2"/>
              </a:rPr>
              <a:t>。</a:t>
            </a:r>
            <a:r>
              <a:rPr lang="zh-CN" altLang="en-US" sz="2400" b="1" dirty="0">
                <a:solidFill>
                  <a:srgbClr val="FF0000"/>
                </a:solidFill>
              </a:rPr>
              <a:t>成果保留，</a:t>
            </a:r>
            <a:r>
              <a:rPr lang="zh-CN" altLang="en-US" sz="2400" b="1" dirty="0" smtClean="0">
                <a:solidFill>
                  <a:srgbClr val="FF0000"/>
                </a:solidFill>
              </a:rPr>
              <a:t>后续的所有练习依此扩展</a:t>
            </a:r>
            <a:endParaRPr lang="zh-CN" altLang="en-US" sz="2400" b="1" dirty="0" smtClean="0">
              <a:solidFill>
                <a:srgbClr val="FF0000"/>
              </a:solidFill>
            </a:endParaRPr>
          </a:p>
          <a:p>
            <a:endParaRPr lang="zh-CN" altLang="en-US" sz="2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规划的整合</a:t>
            </a:r>
            <a:endParaRPr lang="zh-CN" altLang="en-US" dirty="0"/>
          </a:p>
        </p:txBody>
      </p:sp>
      <p:graphicFrame>
        <p:nvGraphicFramePr>
          <p:cNvPr id="7" name="图示 6"/>
          <p:cNvGraphicFramePr/>
          <p:nvPr/>
        </p:nvGraphicFramePr>
        <p:xfrm>
          <a:off x="1524000" y="1567552"/>
          <a:ext cx="9143999" cy="324742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8" name="组合 7"/>
          <p:cNvGrpSpPr/>
          <p:nvPr/>
        </p:nvGrpSpPr>
        <p:grpSpPr>
          <a:xfrm>
            <a:off x="2556385" y="4564262"/>
            <a:ext cx="7046268" cy="1302961"/>
            <a:chOff x="1032385" y="5046227"/>
            <a:chExt cx="7046268" cy="1302961"/>
          </a:xfrm>
        </p:grpSpPr>
        <p:sp>
          <p:nvSpPr>
            <p:cNvPr id="9" name="右大括号 8"/>
            <p:cNvSpPr/>
            <p:nvPr/>
          </p:nvSpPr>
          <p:spPr>
            <a:xfrm rot="5400000">
              <a:off x="4257636" y="1820976"/>
              <a:ext cx="595766" cy="7046268"/>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圆角矩形 4"/>
            <p:cNvSpPr/>
            <p:nvPr/>
          </p:nvSpPr>
          <p:spPr bwMode="auto">
            <a:xfrm>
              <a:off x="3961535" y="5810872"/>
              <a:ext cx="1225849" cy="538316"/>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0000" tIns="46800" rIns="90000" bIns="4680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整合</a:t>
              </a:r>
              <a:endPar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上节回顾</a:t>
            </a:r>
            <a:endParaRPr lang="zh-CN" altLang="en-US"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982345" y="1600200"/>
            <a:ext cx="10227945" cy="4083050"/>
          </a:xfr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整合的意义</a:t>
            </a:r>
            <a:endParaRPr lang="zh-CN" altLang="en-US" dirty="0"/>
          </a:p>
        </p:txBody>
      </p:sp>
      <p:sp>
        <p:nvSpPr>
          <p:cNvPr id="3" name="内容占位符 2"/>
          <p:cNvSpPr>
            <a:spLocks noGrp="1"/>
          </p:cNvSpPr>
          <p:nvPr>
            <p:ph idx="1"/>
          </p:nvPr>
        </p:nvSpPr>
        <p:spPr/>
        <p:txBody>
          <a:bodyPr/>
          <a:lstStyle/>
          <a:p>
            <a:r>
              <a:rPr lang="zh-CN" altLang="en-US" sz="2400" dirty="0" smtClean="0"/>
              <a:t>将各分项的规划成果整理在一起，从全局的角度指导下一阶段（执行和监控）工作</a:t>
            </a:r>
            <a:endParaRPr lang="en-US" altLang="zh-CN" sz="2400" dirty="0" smtClean="0"/>
          </a:p>
          <a:p>
            <a:r>
              <a:rPr lang="zh-CN" altLang="en-US" sz="2400" dirty="0"/>
              <a:t>项目经理最重要的角色是</a:t>
            </a:r>
            <a:r>
              <a:rPr lang="zh-CN" altLang="en-US" sz="2400" dirty="0">
                <a:solidFill>
                  <a:srgbClr val="FF0000"/>
                </a:solidFill>
              </a:rPr>
              <a:t>整合者</a:t>
            </a:r>
            <a:r>
              <a:rPr lang="zh-CN" altLang="en-US" sz="2400" dirty="0"/>
              <a:t>。项目经理通过沟通进行协调，通过协调进行整合</a:t>
            </a:r>
            <a:endParaRPr lang="en-US" altLang="zh-CN" sz="2400" dirty="0"/>
          </a:p>
          <a:p>
            <a:r>
              <a:rPr lang="zh-CN" altLang="en-US" sz="2400" dirty="0">
                <a:solidFill>
                  <a:srgbClr val="FF0000"/>
                </a:solidFill>
              </a:rPr>
              <a:t>项目是被计划管着，而不是被某人管着</a:t>
            </a:r>
            <a:endParaRPr lang="zh-CN" altLang="en-US" sz="2400" dirty="0">
              <a:solidFill>
                <a:srgbClr val="FF0000"/>
              </a:solidFill>
            </a:endParaRPr>
          </a:p>
          <a:p>
            <a:endParaRPr lang="en-US" altLang="zh-CN" sz="2400" dirty="0" smtClean="0"/>
          </a:p>
          <a:p>
            <a:endParaRPr lang="en-US" altLang="zh-CN" sz="24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WordArt 5"/>
          <p:cNvSpPr>
            <a:spLocks noChangeArrowheads="1" noChangeShapeType="1" noTextEdit="1"/>
          </p:cNvSpPr>
          <p:nvPr/>
        </p:nvSpPr>
        <p:spPr bwMode="gray">
          <a:xfrm>
            <a:off x="4648200" y="3352800"/>
            <a:ext cx="4419600" cy="6096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rPr>
              <a:t>Thank You !</a:t>
            </a:r>
            <a:endParaRPr lang="zh-CN" altLang="en-US"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90349" y="1758818"/>
            <a:ext cx="8382727" cy="377375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 4"/>
          <p:cNvSpPr/>
          <p:nvPr/>
        </p:nvSpPr>
        <p:spPr>
          <a:xfrm>
            <a:off x="5258733" y="3184070"/>
            <a:ext cx="1526751" cy="1028701"/>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参考项目管理的十大知识领域完成规划</a:t>
            </a:r>
            <a:endParaRPr lang="zh-CN" altLang="en-US" dirty="0"/>
          </a:p>
        </p:txBody>
      </p:sp>
      <p:graphicFrame>
        <p:nvGraphicFramePr>
          <p:cNvPr id="7" name="图示 6"/>
          <p:cNvGraphicFramePr/>
          <p:nvPr/>
        </p:nvGraphicFramePr>
        <p:xfrm>
          <a:off x="1524000" y="1567552"/>
          <a:ext cx="9143999" cy="324742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8" name="组合 7"/>
          <p:cNvGrpSpPr/>
          <p:nvPr/>
        </p:nvGrpSpPr>
        <p:grpSpPr>
          <a:xfrm>
            <a:off x="2556385" y="4564262"/>
            <a:ext cx="7046268" cy="1302961"/>
            <a:chOff x="1032385" y="5046227"/>
            <a:chExt cx="7046268" cy="1302961"/>
          </a:xfrm>
        </p:grpSpPr>
        <p:sp>
          <p:nvSpPr>
            <p:cNvPr id="9" name="右大括号 8"/>
            <p:cNvSpPr/>
            <p:nvPr/>
          </p:nvSpPr>
          <p:spPr>
            <a:xfrm rot="5400000">
              <a:off x="4257636" y="1820976"/>
              <a:ext cx="595766" cy="7046268"/>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圆角矩形 4"/>
            <p:cNvSpPr/>
            <p:nvPr/>
          </p:nvSpPr>
          <p:spPr bwMode="auto">
            <a:xfrm>
              <a:off x="3961535" y="5810872"/>
              <a:ext cx="1225849" cy="538316"/>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0000" tIns="46800" rIns="90000" bIns="4680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整合</a:t>
              </a:r>
              <a:endPar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十大知识领域在规划阶段的规律和关联性</a:t>
            </a:r>
            <a:endParaRPr lang="zh-CN" altLang="en-US" dirty="0"/>
          </a:p>
        </p:txBody>
      </p:sp>
      <p:sp>
        <p:nvSpPr>
          <p:cNvPr id="6" name="矩形 5"/>
          <p:cNvSpPr/>
          <p:nvPr/>
        </p:nvSpPr>
        <p:spPr>
          <a:xfrm>
            <a:off x="1676399" y="3581400"/>
            <a:ext cx="1348155"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做什么</a:t>
            </a:r>
            <a:br>
              <a:rPr lang="en-US" altLang="zh-CN" sz="1800" b="1" dirty="0" smtClean="0">
                <a:solidFill>
                  <a:schemeClr val="tx1"/>
                </a:solidFill>
                <a:latin typeface="微软雅黑" panose="020B0503020204020204" pitchFamily="34" charset="-122"/>
                <a:ea typeface="微软雅黑" panose="020B0503020204020204" pitchFamily="34" charset="-122"/>
              </a:rPr>
            </a:br>
            <a:r>
              <a:rPr lang="zh-CN" altLang="en-US" sz="1800" b="1" dirty="0" smtClean="0">
                <a:solidFill>
                  <a:schemeClr val="tx1"/>
                </a:solidFill>
                <a:latin typeface="微软雅黑" panose="020B0503020204020204" pitchFamily="34" charset="-122"/>
                <a:ea typeface="微软雅黑" panose="020B0503020204020204" pitchFamily="34" charset="-122"/>
              </a:rPr>
              <a:t>（范围管理）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7" name="矩形 6"/>
          <p:cNvSpPr/>
          <p:nvPr/>
        </p:nvSpPr>
        <p:spPr>
          <a:xfrm>
            <a:off x="3505200" y="2590800"/>
            <a:ext cx="16002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什么时候做？</a:t>
            </a:r>
            <a:br>
              <a:rPr lang="en-US" altLang="zh-CN" sz="1800" b="1" dirty="0" smtClean="0">
                <a:solidFill>
                  <a:schemeClr val="tx1"/>
                </a:solidFill>
                <a:latin typeface="微软雅黑" panose="020B0503020204020204" pitchFamily="34" charset="-122"/>
                <a:ea typeface="微软雅黑" panose="020B0503020204020204" pitchFamily="34" charset="-122"/>
              </a:rPr>
            </a:br>
            <a:r>
              <a:rPr lang="zh-CN" altLang="en-US" sz="1800" b="1" dirty="0" smtClean="0">
                <a:solidFill>
                  <a:schemeClr val="tx1"/>
                </a:solidFill>
                <a:latin typeface="微软雅黑" panose="020B0503020204020204" pitchFamily="34" charset="-122"/>
                <a:ea typeface="微软雅黑" panose="020B0503020204020204" pitchFamily="34" charset="-122"/>
              </a:rPr>
              <a:t>（时间管理）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8" name="矩形 7"/>
          <p:cNvSpPr/>
          <p:nvPr/>
        </p:nvSpPr>
        <p:spPr>
          <a:xfrm>
            <a:off x="3505200" y="3581399"/>
            <a:ext cx="16002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以什么代价做？</a:t>
            </a:r>
            <a:br>
              <a:rPr lang="en-US" altLang="zh-CN" sz="1800" b="1" dirty="0" smtClean="0">
                <a:solidFill>
                  <a:schemeClr val="tx1"/>
                </a:solidFill>
                <a:latin typeface="微软雅黑" panose="020B0503020204020204" pitchFamily="34" charset="-122"/>
                <a:ea typeface="微软雅黑" panose="020B0503020204020204" pitchFamily="34" charset="-122"/>
              </a:rPr>
            </a:br>
            <a:r>
              <a:rPr lang="zh-CN" altLang="en-US" sz="1800" b="1" dirty="0" smtClean="0">
                <a:solidFill>
                  <a:schemeClr val="tx1"/>
                </a:solidFill>
                <a:latin typeface="微软雅黑" panose="020B0503020204020204" pitchFamily="34" charset="-122"/>
                <a:ea typeface="微软雅黑" panose="020B0503020204020204" pitchFamily="34" charset="-122"/>
              </a:rPr>
              <a:t>（成本管理）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9" name="矩形 8"/>
          <p:cNvSpPr/>
          <p:nvPr/>
        </p:nvSpPr>
        <p:spPr>
          <a:xfrm>
            <a:off x="3505200" y="4495800"/>
            <a:ext cx="1676401"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按什么要求做？</a:t>
            </a:r>
            <a:br>
              <a:rPr lang="en-US" altLang="zh-CN" sz="1800" b="1" dirty="0" smtClean="0">
                <a:solidFill>
                  <a:schemeClr val="tx1"/>
                </a:solidFill>
                <a:latin typeface="微软雅黑" panose="020B0503020204020204" pitchFamily="34" charset="-122"/>
                <a:ea typeface="微软雅黑" panose="020B0503020204020204" pitchFamily="34" charset="-122"/>
              </a:rPr>
            </a:br>
            <a:r>
              <a:rPr lang="zh-CN" altLang="en-US" sz="1800" b="1" dirty="0" smtClean="0">
                <a:solidFill>
                  <a:schemeClr val="tx1"/>
                </a:solidFill>
                <a:latin typeface="微软雅黑" panose="020B0503020204020204" pitchFamily="34" charset="-122"/>
                <a:ea typeface="微软雅黑" panose="020B0503020204020204" pitchFamily="34" charset="-122"/>
              </a:rPr>
              <a:t>（质量管理）</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0" name="流程图: 决策 9"/>
          <p:cNvSpPr/>
          <p:nvPr/>
        </p:nvSpPr>
        <p:spPr>
          <a:xfrm>
            <a:off x="5632939" y="2438401"/>
            <a:ext cx="996461" cy="2895599"/>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需要什么</a:t>
            </a:r>
            <a:br>
              <a:rPr lang="en-US" altLang="zh-CN" sz="1800" b="1" dirty="0" smtClean="0">
                <a:solidFill>
                  <a:schemeClr val="tx1"/>
                </a:solidFill>
                <a:latin typeface="微软雅黑" panose="020B0503020204020204" pitchFamily="34" charset="-122"/>
                <a:ea typeface="微软雅黑" panose="020B0503020204020204" pitchFamily="34" charset="-122"/>
              </a:rPr>
            </a:br>
            <a:r>
              <a:rPr lang="zh-CN" altLang="en-US" sz="1800" b="1" dirty="0" smtClean="0">
                <a:solidFill>
                  <a:schemeClr val="tx1"/>
                </a:solidFill>
                <a:latin typeface="微软雅黑" panose="020B0503020204020204" pitchFamily="34" charset="-122"/>
                <a:ea typeface="微软雅黑" panose="020B0503020204020204" pitchFamily="34" charset="-122"/>
              </a:rPr>
              <a:t>人力资源</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2" name="矩形 11"/>
          <p:cNvSpPr/>
          <p:nvPr/>
        </p:nvSpPr>
        <p:spPr>
          <a:xfrm>
            <a:off x="7162799" y="2590799"/>
            <a:ext cx="1676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内部</a:t>
            </a:r>
            <a:br>
              <a:rPr lang="en-US" altLang="zh-CN" sz="1800" b="1" dirty="0" smtClean="0">
                <a:solidFill>
                  <a:schemeClr val="tx1"/>
                </a:solidFill>
                <a:latin typeface="微软雅黑" panose="020B0503020204020204" pitchFamily="34" charset="-122"/>
                <a:ea typeface="微软雅黑" panose="020B0503020204020204" pitchFamily="34" charset="-122"/>
              </a:rPr>
            </a:br>
            <a:r>
              <a:rPr lang="en-US" altLang="zh-CN" sz="1800" b="1" dirty="0" smtClean="0">
                <a:solidFill>
                  <a:schemeClr val="tx1"/>
                </a:solidFill>
                <a:latin typeface="微软雅黑" panose="020B0503020204020204" pitchFamily="34" charset="-122"/>
                <a:ea typeface="微软雅黑" panose="020B0503020204020204" pitchFamily="34" charset="-122"/>
              </a:rPr>
              <a:t>(</a:t>
            </a:r>
            <a:r>
              <a:rPr lang="zh-CN" altLang="en-US" sz="1800" b="1" dirty="0" smtClean="0">
                <a:solidFill>
                  <a:schemeClr val="tx1"/>
                </a:solidFill>
                <a:latin typeface="微软雅黑" panose="020B0503020204020204" pitchFamily="34" charset="-122"/>
                <a:ea typeface="微软雅黑" panose="020B0503020204020204" pitchFamily="34" charset="-122"/>
              </a:rPr>
              <a:t>人力资源管理</a:t>
            </a:r>
            <a:r>
              <a:rPr lang="en-US" altLang="zh-CN" sz="1800" b="1" dirty="0" smtClean="0">
                <a:solidFill>
                  <a:schemeClr val="tx1"/>
                </a:solidFill>
                <a:latin typeface="微软雅黑" panose="020B0503020204020204" pitchFamily="34" charset="-122"/>
                <a:ea typeface="微软雅黑" panose="020B0503020204020204" pitchFamily="34" charset="-122"/>
              </a:rPr>
              <a:t>)</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3" name="矩形 12"/>
          <p:cNvSpPr/>
          <p:nvPr/>
        </p:nvSpPr>
        <p:spPr>
          <a:xfrm>
            <a:off x="7162799" y="4495800"/>
            <a:ext cx="1676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外部</a:t>
            </a:r>
            <a:br>
              <a:rPr lang="en-US" altLang="zh-CN" sz="1800" b="1" dirty="0" smtClean="0">
                <a:solidFill>
                  <a:schemeClr val="tx1"/>
                </a:solidFill>
                <a:latin typeface="微软雅黑" panose="020B0503020204020204" pitchFamily="34" charset="-122"/>
                <a:ea typeface="微软雅黑" panose="020B0503020204020204" pitchFamily="34" charset="-122"/>
              </a:rPr>
            </a:br>
            <a:r>
              <a:rPr lang="en-US" altLang="zh-CN" sz="1800" b="1" dirty="0" smtClean="0">
                <a:solidFill>
                  <a:schemeClr val="tx1"/>
                </a:solidFill>
                <a:latin typeface="微软雅黑" panose="020B0503020204020204" pitchFamily="34" charset="-122"/>
                <a:ea typeface="微软雅黑" panose="020B0503020204020204" pitchFamily="34" charset="-122"/>
              </a:rPr>
              <a:t>(</a:t>
            </a:r>
            <a:r>
              <a:rPr lang="zh-CN" altLang="en-US" sz="1800" b="1" dirty="0" smtClean="0">
                <a:solidFill>
                  <a:schemeClr val="tx1"/>
                </a:solidFill>
                <a:latin typeface="微软雅黑" panose="020B0503020204020204" pitchFamily="34" charset="-122"/>
                <a:ea typeface="微软雅黑" panose="020B0503020204020204" pitchFamily="34" charset="-122"/>
              </a:rPr>
              <a:t>采购管理</a:t>
            </a:r>
            <a:r>
              <a:rPr lang="en-US" altLang="zh-CN" sz="1800" b="1" dirty="0" smtClean="0">
                <a:solidFill>
                  <a:schemeClr val="tx1"/>
                </a:solidFill>
                <a:latin typeface="微软雅黑" panose="020B0503020204020204" pitchFamily="34" charset="-122"/>
                <a:ea typeface="微软雅黑" panose="020B0503020204020204" pitchFamily="34" charset="-122"/>
              </a:rPr>
              <a:t>)</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4" name="矩形 13"/>
          <p:cNvSpPr/>
          <p:nvPr/>
        </p:nvSpPr>
        <p:spPr>
          <a:xfrm>
            <a:off x="9220200" y="3428999"/>
            <a:ext cx="1295401" cy="609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如何沟通？</a:t>
            </a:r>
            <a:br>
              <a:rPr lang="en-US" altLang="zh-CN" sz="1800" b="1" dirty="0" smtClean="0">
                <a:solidFill>
                  <a:schemeClr val="tx1"/>
                </a:solidFill>
                <a:latin typeface="微软雅黑" panose="020B0503020204020204" pitchFamily="34" charset="-122"/>
                <a:ea typeface="微软雅黑" panose="020B0503020204020204" pitchFamily="34" charset="-122"/>
              </a:rPr>
            </a:br>
            <a:r>
              <a:rPr lang="en-US" altLang="zh-CN" sz="1800" b="1" dirty="0" smtClean="0">
                <a:solidFill>
                  <a:schemeClr val="tx1"/>
                </a:solidFill>
                <a:latin typeface="微软雅黑" panose="020B0503020204020204" pitchFamily="34" charset="-122"/>
                <a:ea typeface="微软雅黑" panose="020B0503020204020204" pitchFamily="34" charset="-122"/>
              </a:rPr>
              <a:t>(</a:t>
            </a:r>
            <a:r>
              <a:rPr lang="zh-CN" altLang="en-US" sz="1800" b="1" dirty="0" smtClean="0">
                <a:solidFill>
                  <a:schemeClr val="tx1"/>
                </a:solidFill>
                <a:latin typeface="微软雅黑" panose="020B0503020204020204" pitchFamily="34" charset="-122"/>
                <a:ea typeface="微软雅黑" panose="020B0503020204020204" pitchFamily="34" charset="-122"/>
              </a:rPr>
              <a:t>沟通管理</a:t>
            </a:r>
            <a:r>
              <a:rPr lang="en-US" altLang="zh-CN" sz="1800" b="1" dirty="0" smtClean="0">
                <a:solidFill>
                  <a:schemeClr val="tx1"/>
                </a:solidFill>
                <a:latin typeface="微软雅黑" panose="020B0503020204020204" pitchFamily="34" charset="-122"/>
                <a:ea typeface="微软雅黑" panose="020B0503020204020204" pitchFamily="34" charset="-122"/>
              </a:rPr>
              <a:t>)</a:t>
            </a:r>
            <a:endParaRPr lang="zh-CN" altLang="en-US" sz="1800" b="1" dirty="0">
              <a:solidFill>
                <a:schemeClr val="tx1"/>
              </a:solidFill>
              <a:latin typeface="微软雅黑" panose="020B0503020204020204" pitchFamily="34" charset="-122"/>
              <a:ea typeface="微软雅黑" panose="020B0503020204020204" pitchFamily="34" charset="-122"/>
            </a:endParaRPr>
          </a:p>
        </p:txBody>
      </p:sp>
      <p:sp>
        <p:nvSpPr>
          <p:cNvPr id="15" name="矩形 14"/>
          <p:cNvSpPr/>
          <p:nvPr/>
        </p:nvSpPr>
        <p:spPr>
          <a:xfrm>
            <a:off x="1752600" y="1295400"/>
            <a:ext cx="868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rgbClr val="FF0000"/>
                </a:solidFill>
                <a:latin typeface="微软雅黑" panose="020B0503020204020204" pitchFamily="34" charset="-122"/>
                <a:ea typeface="微软雅黑" panose="020B0503020204020204" pitchFamily="34" charset="-122"/>
              </a:rPr>
              <a:t>如何实现综合最优？（整合管理）</a:t>
            </a:r>
            <a:endParaRPr lang="zh-CN" altLang="en-US" sz="1800" b="1" dirty="0">
              <a:solidFill>
                <a:srgbClr val="FF0000"/>
              </a:solidFill>
              <a:latin typeface="微软雅黑" panose="020B0503020204020204" pitchFamily="34" charset="-122"/>
              <a:ea typeface="微软雅黑" panose="020B0503020204020204" pitchFamily="34" charset="-122"/>
            </a:endParaRPr>
          </a:p>
        </p:txBody>
      </p:sp>
      <p:sp>
        <p:nvSpPr>
          <p:cNvPr id="16" name="矩形 15"/>
          <p:cNvSpPr/>
          <p:nvPr/>
        </p:nvSpPr>
        <p:spPr>
          <a:xfrm>
            <a:off x="1752600" y="5791200"/>
            <a:ext cx="8686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rgbClr val="FF0000"/>
                </a:solidFill>
                <a:latin typeface="微软雅黑" panose="020B0503020204020204" pitchFamily="34" charset="-122"/>
                <a:ea typeface="微软雅黑" panose="020B0503020204020204" pitchFamily="34" charset="-122"/>
              </a:rPr>
              <a:t>有哪些风险？（风险管理）</a:t>
            </a:r>
            <a:endParaRPr lang="zh-CN" altLang="en-US" sz="1800" b="1" dirty="0">
              <a:solidFill>
                <a:srgbClr val="FF0000"/>
              </a:solidFill>
              <a:latin typeface="微软雅黑" panose="020B0503020204020204" pitchFamily="34" charset="-122"/>
              <a:ea typeface="微软雅黑" panose="020B0503020204020204" pitchFamily="34" charset="-122"/>
            </a:endParaRPr>
          </a:p>
        </p:txBody>
      </p:sp>
      <p:cxnSp>
        <p:nvCxnSpPr>
          <p:cNvPr id="18" name="肘形连接符 17"/>
          <p:cNvCxnSpPr>
            <a:stCxn id="6" idx="3"/>
            <a:endCxn id="7" idx="1"/>
          </p:cNvCxnSpPr>
          <p:nvPr/>
        </p:nvCxnSpPr>
        <p:spPr>
          <a:xfrm flipV="1">
            <a:off x="3024554" y="2895600"/>
            <a:ext cx="480646" cy="9906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6" idx="3"/>
            <a:endCxn id="8" idx="1"/>
          </p:cNvCxnSpPr>
          <p:nvPr/>
        </p:nvCxnSpPr>
        <p:spPr>
          <a:xfrm flipV="1">
            <a:off x="3024554" y="3886199"/>
            <a:ext cx="480646"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6" idx="3"/>
            <a:endCxn id="9" idx="1"/>
          </p:cNvCxnSpPr>
          <p:nvPr/>
        </p:nvCxnSpPr>
        <p:spPr>
          <a:xfrm>
            <a:off x="3024554" y="3886200"/>
            <a:ext cx="480646"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7" idx="3"/>
            <a:endCxn id="10" idx="1"/>
          </p:cNvCxnSpPr>
          <p:nvPr/>
        </p:nvCxnSpPr>
        <p:spPr>
          <a:xfrm>
            <a:off x="5105401" y="2895600"/>
            <a:ext cx="527538"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8" idx="3"/>
            <a:endCxn id="10" idx="1"/>
          </p:cNvCxnSpPr>
          <p:nvPr/>
        </p:nvCxnSpPr>
        <p:spPr>
          <a:xfrm>
            <a:off x="5105401" y="3886199"/>
            <a:ext cx="527538" cy="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9" idx="3"/>
            <a:endCxn id="10" idx="1"/>
          </p:cNvCxnSpPr>
          <p:nvPr/>
        </p:nvCxnSpPr>
        <p:spPr>
          <a:xfrm flipV="1">
            <a:off x="5181601" y="3886201"/>
            <a:ext cx="451338" cy="9143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10" idx="3"/>
            <a:endCxn id="12" idx="1"/>
          </p:cNvCxnSpPr>
          <p:nvPr/>
        </p:nvCxnSpPr>
        <p:spPr>
          <a:xfrm flipV="1">
            <a:off x="6629400" y="2895600"/>
            <a:ext cx="533399"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10" idx="3"/>
            <a:endCxn id="13" idx="1"/>
          </p:cNvCxnSpPr>
          <p:nvPr/>
        </p:nvCxnSpPr>
        <p:spPr>
          <a:xfrm>
            <a:off x="6629400" y="3886201"/>
            <a:ext cx="533399"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形状 35"/>
          <p:cNvCxnSpPr>
            <a:stCxn id="12" idx="3"/>
            <a:endCxn id="14" idx="0"/>
          </p:cNvCxnSpPr>
          <p:nvPr/>
        </p:nvCxnSpPr>
        <p:spPr>
          <a:xfrm>
            <a:off x="8839200" y="2895600"/>
            <a:ext cx="1028701" cy="533399"/>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形状 37"/>
          <p:cNvCxnSpPr>
            <a:stCxn id="13" idx="3"/>
            <a:endCxn id="14" idx="2"/>
          </p:cNvCxnSpPr>
          <p:nvPr/>
        </p:nvCxnSpPr>
        <p:spPr>
          <a:xfrm flipV="1">
            <a:off x="8839200" y="4038600"/>
            <a:ext cx="1028701" cy="762001"/>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左右箭头 39"/>
          <p:cNvSpPr/>
          <p:nvPr/>
        </p:nvSpPr>
        <p:spPr>
          <a:xfrm rot="5400000">
            <a:off x="40386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2" name="左右箭头 41"/>
          <p:cNvSpPr/>
          <p:nvPr/>
        </p:nvSpPr>
        <p:spPr>
          <a:xfrm rot="5400000">
            <a:off x="2057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3" name="左右箭头 42"/>
          <p:cNvSpPr/>
          <p:nvPr/>
        </p:nvSpPr>
        <p:spPr>
          <a:xfrm rot="5400000">
            <a:off x="7772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4" name="左右箭头 43"/>
          <p:cNvSpPr/>
          <p:nvPr/>
        </p:nvSpPr>
        <p:spPr>
          <a:xfrm rot="5400000">
            <a:off x="9677400" y="21336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5" name="左右箭头 44"/>
          <p:cNvSpPr/>
          <p:nvPr/>
        </p:nvSpPr>
        <p:spPr>
          <a:xfrm rot="5400000">
            <a:off x="41148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6" name="左右箭头 45"/>
          <p:cNvSpPr/>
          <p:nvPr/>
        </p:nvSpPr>
        <p:spPr>
          <a:xfrm rot="5400000">
            <a:off x="2133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7" name="左右箭头 46"/>
          <p:cNvSpPr/>
          <p:nvPr/>
        </p:nvSpPr>
        <p:spPr>
          <a:xfrm rot="5400000">
            <a:off x="7848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48" name="左右箭头 47"/>
          <p:cNvSpPr/>
          <p:nvPr/>
        </p:nvSpPr>
        <p:spPr>
          <a:xfrm rot="5400000">
            <a:off x="9753600" y="5334000"/>
            <a:ext cx="533400" cy="228600"/>
          </a:xfrm>
          <a:prstGeom prst="lef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风险相关的重要概念</a:t>
            </a:r>
            <a:endParaRPr lang="zh-CN" altLang="en-US" dirty="0"/>
          </a:p>
        </p:txBody>
      </p:sp>
      <p:sp>
        <p:nvSpPr>
          <p:cNvPr id="3" name="内容占位符 2"/>
          <p:cNvSpPr>
            <a:spLocks noGrp="1"/>
          </p:cNvSpPr>
          <p:nvPr>
            <p:ph sz="quarter" idx="1"/>
          </p:nvPr>
        </p:nvSpPr>
        <p:spPr/>
        <p:txBody>
          <a:bodyPr/>
          <a:lstStyle/>
          <a:p>
            <a:r>
              <a:rPr lang="zh-CN" altLang="en-US" sz="2400" dirty="0" smtClean="0"/>
              <a:t>定义：一旦发生，就会对项目目标产生</a:t>
            </a:r>
            <a:r>
              <a:rPr lang="zh-CN" altLang="en-US" sz="2400" dirty="0" smtClean="0">
                <a:solidFill>
                  <a:srgbClr val="FF0000"/>
                </a:solidFill>
              </a:rPr>
              <a:t>积极或消极</a:t>
            </a:r>
            <a:r>
              <a:rPr lang="zh-CN" altLang="en-US" sz="2400" dirty="0" smtClean="0"/>
              <a:t>影响的</a:t>
            </a:r>
            <a:r>
              <a:rPr lang="zh-CN" altLang="en-US" sz="2400" dirty="0" smtClean="0">
                <a:solidFill>
                  <a:srgbClr val="FF0000"/>
                </a:solidFill>
              </a:rPr>
              <a:t>不确定</a:t>
            </a:r>
            <a:r>
              <a:rPr lang="zh-CN" altLang="en-US" sz="2400" dirty="0" smtClean="0"/>
              <a:t>事件或条件</a:t>
            </a:r>
            <a:endParaRPr lang="en-US" altLang="zh-CN" sz="2400" dirty="0" smtClean="0"/>
          </a:p>
          <a:p>
            <a:r>
              <a:rPr lang="zh-CN" altLang="en-US" sz="2400" dirty="0" smtClean="0"/>
              <a:t>风险</a:t>
            </a:r>
            <a:r>
              <a:rPr lang="en-US" altLang="zh-CN" sz="2400" dirty="0" smtClean="0"/>
              <a:t>4</a:t>
            </a:r>
            <a:r>
              <a:rPr lang="zh-CN" altLang="en-US" sz="2400" dirty="0" smtClean="0"/>
              <a:t>要素：事件、原因、发生概率和后果</a:t>
            </a:r>
            <a:endParaRPr lang="en-US" altLang="zh-CN" sz="2400" dirty="0" smtClean="0"/>
          </a:p>
          <a:p>
            <a:r>
              <a:rPr lang="zh-CN" altLang="en-US" sz="2400" dirty="0" smtClean="0"/>
              <a:t>风险类别：如技术风险、管理风险、内部风险或外部风险等，通常用</a:t>
            </a:r>
            <a:r>
              <a:rPr lang="en-US" altLang="zh-CN" sz="2400" dirty="0" smtClean="0"/>
              <a:t>RBS</a:t>
            </a:r>
            <a:r>
              <a:rPr lang="zh-CN" altLang="en-US" sz="2400" dirty="0" smtClean="0"/>
              <a:t>定义，作为风险识别的起点</a:t>
            </a:r>
            <a:endParaRPr lang="en-US" altLang="zh-CN"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a:t>
            </a:r>
            <a:r>
              <a:rPr lang="zh-CN" altLang="en-US" dirty="0" smtClean="0"/>
              <a:t>风险管理</a:t>
            </a:r>
            <a:endParaRPr lang="zh-CN" altLang="en-US" dirty="0"/>
          </a:p>
        </p:txBody>
      </p:sp>
      <p:sp>
        <p:nvSpPr>
          <p:cNvPr id="3" name="内容占位符 2"/>
          <p:cNvSpPr>
            <a:spLocks noGrp="1"/>
          </p:cNvSpPr>
          <p:nvPr>
            <p:ph idx="1"/>
          </p:nvPr>
        </p:nvSpPr>
        <p:spPr/>
        <p:txBody>
          <a:bodyPr/>
          <a:lstStyle/>
          <a:p>
            <a:r>
              <a:rPr lang="zh-CN" altLang="en-US" sz="2400" dirty="0" smtClean="0"/>
              <a:t>项目风险管理是关于识别、分析、响应项目</a:t>
            </a:r>
            <a:r>
              <a:rPr lang="zh-CN" altLang="en-US" sz="2400" dirty="0" smtClean="0">
                <a:solidFill>
                  <a:srgbClr val="FF0000"/>
                </a:solidFill>
              </a:rPr>
              <a:t>全生命周期内</a:t>
            </a:r>
            <a:r>
              <a:rPr lang="zh-CN" altLang="en-US" sz="2400" dirty="0" smtClean="0"/>
              <a:t>的风险，并最好的满足项目目标的</a:t>
            </a:r>
            <a:r>
              <a:rPr lang="zh-CN" altLang="en-US" sz="2400" dirty="0" smtClean="0">
                <a:solidFill>
                  <a:srgbClr val="FF0000"/>
                </a:solidFill>
              </a:rPr>
              <a:t>科学与艺术</a:t>
            </a:r>
            <a:r>
              <a:rPr lang="zh-CN" altLang="en-US" sz="2400" dirty="0" smtClean="0"/>
              <a:t>。</a:t>
            </a:r>
            <a:endParaRPr lang="en-US" altLang="zh-CN" sz="2400" dirty="0" smtClean="0"/>
          </a:p>
          <a:p>
            <a:r>
              <a:rPr lang="zh-CN" altLang="en-US" sz="2400" dirty="0" smtClean="0"/>
              <a:t>风险管理对选择项目、确定项目</a:t>
            </a:r>
            <a:r>
              <a:rPr lang="zh-CN" altLang="en-US" sz="2400" dirty="0" smtClean="0">
                <a:solidFill>
                  <a:srgbClr val="FF0000"/>
                </a:solidFill>
              </a:rPr>
              <a:t>范围</a:t>
            </a:r>
            <a:r>
              <a:rPr lang="zh-CN" altLang="en-US" sz="2400" dirty="0" smtClean="0"/>
              <a:t>和编制现实的</a:t>
            </a:r>
            <a:r>
              <a:rPr lang="zh-CN" altLang="en-US" sz="2400" dirty="0" smtClean="0">
                <a:solidFill>
                  <a:srgbClr val="FF0000"/>
                </a:solidFill>
              </a:rPr>
              <a:t>进度</a:t>
            </a:r>
            <a:r>
              <a:rPr lang="zh-CN" altLang="en-US" sz="2400" dirty="0" smtClean="0"/>
              <a:t>计划和</a:t>
            </a:r>
            <a:r>
              <a:rPr lang="zh-CN" altLang="en-US" sz="2400" dirty="0" smtClean="0">
                <a:solidFill>
                  <a:srgbClr val="FF0000"/>
                </a:solidFill>
              </a:rPr>
              <a:t>成本</a:t>
            </a:r>
            <a:r>
              <a:rPr lang="zh-CN" altLang="en-US" sz="2400" dirty="0" smtClean="0"/>
              <a:t>估算有着积极的影响。</a:t>
            </a:r>
            <a:endParaRPr lang="en-US" altLang="zh-CN" sz="2400" dirty="0" smtClean="0"/>
          </a:p>
          <a:p>
            <a:r>
              <a:rPr lang="zh-CN" altLang="en-US" sz="2400" dirty="0" smtClean="0"/>
              <a:t>风险管理也是一个经常被忽略的项目管理领域。</a:t>
            </a:r>
            <a:endParaRPr lang="en-US" altLang="zh-CN"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项目管理成熟度调查</a:t>
            </a:r>
            <a:endParaRPr lang="zh-CN" altLang="en-US" dirty="0"/>
          </a:p>
        </p:txBody>
      </p:sp>
      <p:graphicFrame>
        <p:nvGraphicFramePr>
          <p:cNvPr id="6" name="Group 313"/>
          <p:cNvGraphicFramePr>
            <a:graphicFrameLocks noGrp="1"/>
          </p:cNvGraphicFramePr>
          <p:nvPr/>
        </p:nvGraphicFramePr>
        <p:xfrm>
          <a:off x="2130507" y="2045243"/>
          <a:ext cx="8001000" cy="4116705"/>
        </p:xfrm>
        <a:graphic>
          <a:graphicData uri="http://schemas.openxmlformats.org/drawingml/2006/table">
            <a:tbl>
              <a:tblPr/>
              <a:tblGrid>
                <a:gridCol w="1600200"/>
                <a:gridCol w="1752600"/>
                <a:gridCol w="1148080"/>
                <a:gridCol w="1724025"/>
                <a:gridCol w="1776095"/>
              </a:tblGrid>
              <a:tr h="387956">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知识领域</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工程与建筑</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电信</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信息系统</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高科技制造</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范围</a:t>
                      </a:r>
                      <a:endParaRPr kumimoji="0" lang="en-US" altLang="zh-CN"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3.52</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3.45</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3.25</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3.37</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时间</a:t>
                      </a:r>
                      <a:endParaRPr kumimoji="0" lang="en-US" altLang="zh-CN"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3.55</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3.41</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3.03</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3.50</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成本 </a:t>
                      </a:r>
                      <a:endParaRPr kumimoji="0" lang="en-US" altLang="zh-CN"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3.74</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3.22</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3.20</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3.97</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质量</a:t>
                      </a:r>
                      <a:endParaRPr kumimoji="0" lang="en-US" altLang="zh-CN"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2.91</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3.22</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2.88</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3.26</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9410">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人力资源</a:t>
                      </a:r>
                      <a:endParaRPr kumimoji="0" lang="en-US" altLang="zh-CN"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3.18</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3.20</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2.93</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3.18</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沟通</a:t>
                      </a:r>
                      <a:endParaRPr kumimoji="0" lang="en-US" altLang="zh-CN"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3.53</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3.53</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3.21</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3.48</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400" b="1" i="0" u="none" strike="noStrike" kern="1200" cap="none" normalizeH="0" baseline="0" dirty="0" smtClean="0">
                          <a:ln>
                            <a:noFill/>
                          </a:ln>
                          <a:solidFill>
                            <a:srgbClr val="FF0000"/>
                          </a:solidFill>
                          <a:effectLst/>
                          <a:latin typeface="Times New Roman" panose="02020603050405020304" pitchFamily="18" charset="0"/>
                          <a:ea typeface="宋体" panose="02010600030101010101" pitchFamily="2" charset="-122"/>
                          <a:cs typeface="+mn-cs"/>
                        </a:rPr>
                        <a:t>风险</a:t>
                      </a:r>
                      <a:endParaRPr kumimoji="0" lang="en-US" altLang="zh-CN" sz="2400" b="1" i="0" u="none" strike="noStrike" kern="1200" cap="none" normalizeH="0" baseline="0" dirty="0" smtClean="0">
                        <a:ln>
                          <a:noFill/>
                        </a:ln>
                        <a:solidFill>
                          <a:srgbClr val="FF0000"/>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2.93</a:t>
                      </a:r>
                      <a:endParaRPr kumimoji="0" lang="en-US" altLang="zh-CN" sz="4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2.87</a:t>
                      </a:r>
                      <a:endParaRPr kumimoji="0" lang="en-US" altLang="zh-CN" sz="4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2.75</a:t>
                      </a:r>
                      <a:endParaRPr kumimoji="0" lang="en-US" altLang="zh-CN" sz="4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2.76</a:t>
                      </a:r>
                      <a:endParaRPr kumimoji="0" lang="en-US" altLang="zh-CN" sz="44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rPr>
                        <a:t>采购</a:t>
                      </a:r>
                      <a:endParaRPr kumimoji="0" lang="en-US" altLang="zh-CN" sz="2400" b="0" i="0" u="none" strike="noStrike" kern="1200" cap="none" normalizeH="0" baseline="0" dirty="0" smtClean="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3.33</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3.01</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2.91</a:t>
                      </a:r>
                      <a:endParaRPr kumimoji="0" lang="en-US" altLang="zh-CN" sz="4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3.33 </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内容占位符 2"/>
          <p:cNvSpPr>
            <a:spLocks noGrp="1"/>
          </p:cNvSpPr>
          <p:nvPr>
            <p:ph idx="1"/>
          </p:nvPr>
        </p:nvSpPr>
        <p:spPr>
          <a:xfrm>
            <a:off x="513715" y="1355725"/>
            <a:ext cx="9830435" cy="4313555"/>
          </a:xfrm>
        </p:spPr>
        <p:txBody>
          <a:bodyPr/>
          <a:lstStyle/>
          <a:p>
            <a:r>
              <a:rPr lang="zh-CN" altLang="en-US" sz="2400" dirty="0" smtClean="0"/>
              <a:t>在许多公司的项目管理成熟度中</a:t>
            </a:r>
            <a:r>
              <a:rPr lang="en-US" altLang="zh-CN" sz="2400" dirty="0" smtClean="0"/>
              <a:t>-</a:t>
            </a:r>
            <a:r>
              <a:rPr lang="zh-CN" altLang="en-US" sz="2400" dirty="0" smtClean="0"/>
              <a:t>风险管理成熟度普遍较低</a:t>
            </a:r>
            <a:endParaRPr lang="en-US" altLang="zh-CN" sz="2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规划风险</a:t>
            </a:r>
            <a:endParaRPr lang="zh-CN" altLang="en-US" dirty="0"/>
          </a:p>
        </p:txBody>
      </p:sp>
      <p:sp>
        <p:nvSpPr>
          <p:cNvPr id="3" name="内容占位符 2"/>
          <p:cNvSpPr>
            <a:spLocks noGrp="1"/>
          </p:cNvSpPr>
          <p:nvPr>
            <p:ph idx="1"/>
          </p:nvPr>
        </p:nvSpPr>
        <p:spPr>
          <a:xfrm>
            <a:off x="393700" y="1489075"/>
            <a:ext cx="11366500" cy="4313555"/>
          </a:xfrm>
        </p:spPr>
        <p:txBody>
          <a:bodyPr/>
          <a:lstStyle/>
          <a:p>
            <a:r>
              <a:rPr lang="zh-CN" altLang="en-US" sz="2400" dirty="0" smtClean="0"/>
              <a:t>规划风险回答的是“怎么解决计划赶不上变化”的问题，由</a:t>
            </a:r>
            <a:r>
              <a:rPr lang="zh-CN" altLang="en-US" sz="2400" dirty="0" smtClean="0">
                <a:solidFill>
                  <a:srgbClr val="FF0000"/>
                </a:solidFill>
              </a:rPr>
              <a:t>项目经理</a:t>
            </a:r>
            <a:r>
              <a:rPr lang="zh-CN" altLang="en-US" sz="2400" dirty="0" smtClean="0"/>
              <a:t>负责，其它成员（</a:t>
            </a:r>
            <a:r>
              <a:rPr lang="zh-CN" altLang="en-US" sz="2400" dirty="0" smtClean="0">
                <a:solidFill>
                  <a:srgbClr val="FF0000"/>
                </a:solidFill>
              </a:rPr>
              <a:t>包括客户和用户</a:t>
            </a:r>
            <a:r>
              <a:rPr lang="zh-CN" altLang="en-US" sz="2400" dirty="0" smtClean="0"/>
              <a:t>）配合，进行风险分析，制定</a:t>
            </a:r>
            <a:r>
              <a:rPr lang="en-US" altLang="zh-CN" sz="2400" dirty="0" smtClean="0"/>
              <a:t>《</a:t>
            </a:r>
            <a:r>
              <a:rPr lang="zh-CN" altLang="en-US" sz="2400" dirty="0" smtClean="0"/>
              <a:t>风险登记册</a:t>
            </a:r>
            <a:r>
              <a:rPr lang="en-US" altLang="zh-CN" sz="2400" dirty="0" smtClean="0"/>
              <a:t>》</a:t>
            </a:r>
            <a:r>
              <a:rPr lang="zh-CN" altLang="en-US" sz="2400" dirty="0" smtClean="0"/>
              <a:t>。工作包括：</a:t>
            </a:r>
            <a:endParaRPr lang="en-US" altLang="zh-CN" sz="2400" dirty="0" smtClean="0"/>
          </a:p>
        </p:txBody>
      </p:sp>
      <p:graphicFrame>
        <p:nvGraphicFramePr>
          <p:cNvPr id="4" name="图示 3"/>
          <p:cNvGraphicFramePr/>
          <p:nvPr/>
        </p:nvGraphicFramePr>
        <p:xfrm>
          <a:off x="2076470" y="2324370"/>
          <a:ext cx="8001056"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EMPLATE_TOPIC_ID" val="2869567"/>
  <p:tag name="KSO_WM_TEMPLATE_OUTLINE_ID" val="14"/>
  <p:tag name="KSO_WM_TEMPLATE_SCENE_ID" val="1"/>
  <p:tag name="KSO_WM_TEMPLATE_JOB_ID" val="14"/>
  <p:tag name="KSO_WM_TEMPLATE_TOPIC_DEFAULT" val="0"/>
</p:tagLst>
</file>

<file path=ppt/theme/theme1.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defRPr>
        </a:defPPr>
      </a:lstStyle>
    </a:spDef>
    <a:lnDef>
      <a:spPr bwMode="auto">
        <a:solidFill>
          <a:schemeClr val="accent1"/>
        </a:solidFill>
        <a:ln w="9525" cap="flat" cmpd="sng" algn="ctr">
          <a:solidFill>
            <a:schemeClr val="tx1"/>
          </a:solidFill>
          <a:prstDash val="solid"/>
          <a:round/>
          <a:headEnd type="none" w="med" len="med"/>
          <a:tailEnd type="none" w="med" len="med"/>
        </a:ln>
      </a:spPr>
      <a:body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2153</Words>
  <Application>WPS 演示</Application>
  <PresentationFormat>全屏显示(4:3)</PresentationFormat>
  <Paragraphs>250</Paragraphs>
  <Slides>21</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Arial</vt:lpstr>
      <vt:lpstr>宋体</vt:lpstr>
      <vt:lpstr>Wingdings</vt:lpstr>
      <vt:lpstr>微软雅黑</vt:lpstr>
      <vt:lpstr>Arial</vt:lpstr>
      <vt:lpstr>Times New Roman</vt:lpstr>
      <vt:lpstr>Arial Unicode MS</vt:lpstr>
      <vt:lpstr>Standarddesign</vt:lpstr>
      <vt:lpstr>第三章 项目规划——风险和整合</vt:lpstr>
      <vt:lpstr>上节回顾</vt:lpstr>
      <vt:lpstr>PowerPoint 演示文稿</vt:lpstr>
      <vt:lpstr>参考项目管理的十大知识领域完成规划</vt:lpstr>
      <vt:lpstr>十大知识领域在规划阶段的规律和关联性</vt:lpstr>
      <vt:lpstr>风险相关的重要概念</vt:lpstr>
      <vt:lpstr>项目风险管理</vt:lpstr>
      <vt:lpstr>项目管理成熟度调查</vt:lpstr>
      <vt:lpstr>规划风险</vt:lpstr>
      <vt:lpstr>1. 识别风险</vt:lpstr>
      <vt:lpstr>风险分解结构（RBS）-风险分析和归类</vt:lpstr>
      <vt:lpstr>2. 实施定性风险分析</vt:lpstr>
      <vt:lpstr>3. 实施定量风险分析</vt:lpstr>
      <vt:lpstr>4. 规划风险应对</vt:lpstr>
      <vt:lpstr>消极风险或威胁的应对策略</vt:lpstr>
      <vt:lpstr>积极风险或机会的应对策略</vt:lpstr>
      <vt:lpstr>规划风险的成果</vt:lpstr>
      <vt:lpstr>试练、作业</vt:lpstr>
      <vt:lpstr>规划的整合</vt:lpstr>
      <vt:lpstr>整合的意义</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zhaosheng</dc:creator>
  <dc:description>PresentationLoad.com</dc:description>
  <cp:lastModifiedBy>qile</cp:lastModifiedBy>
  <cp:revision>907</cp:revision>
  <dcterms:created xsi:type="dcterms:W3CDTF">2007-11-27T23:54:00Z</dcterms:created>
  <dcterms:modified xsi:type="dcterms:W3CDTF">2019-04-22T08:50:44Z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2052-11.1.0.8214</vt:lpwstr>
  </property>
</Properties>
</file>