
<file path=[Content_Types].xml><?xml version="1.0" encoding="utf-8"?>
<Types xmlns="http://schemas.openxmlformats.org/package/2006/content-types">
  <Default Extension="jpeg" ContentType="image/jpeg"/>
  <Default Extension="wav" ContentType="audio/x-wav"/>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showSpecialPlsOnTitleSld="0">
  <p:sldMasterIdLst>
    <p:sldMasterId id="2147483648" r:id="rId1"/>
  </p:sldMasterIdLst>
  <p:notesMasterIdLst>
    <p:notesMasterId r:id="rId10"/>
  </p:notesMasterIdLst>
  <p:handoutMasterIdLst>
    <p:handoutMasterId r:id="rId29"/>
  </p:handoutMasterIdLst>
  <p:sldIdLst>
    <p:sldId id="256" r:id="rId3"/>
    <p:sldId id="401" r:id="rId4"/>
    <p:sldId id="378" r:id="rId5"/>
    <p:sldId id="460" r:id="rId6"/>
    <p:sldId id="461" r:id="rId7"/>
    <p:sldId id="462" r:id="rId8"/>
    <p:sldId id="463" r:id="rId9"/>
    <p:sldId id="399" r:id="rId11"/>
    <p:sldId id="267" r:id="rId12"/>
    <p:sldId id="465" r:id="rId13"/>
    <p:sldId id="491" r:id="rId14"/>
    <p:sldId id="478" r:id="rId15"/>
    <p:sldId id="466" r:id="rId16"/>
    <p:sldId id="492" r:id="rId17"/>
    <p:sldId id="493" r:id="rId18"/>
    <p:sldId id="494" r:id="rId19"/>
    <p:sldId id="470" r:id="rId20"/>
    <p:sldId id="471" r:id="rId21"/>
    <p:sldId id="472" r:id="rId22"/>
    <p:sldId id="473" r:id="rId23"/>
    <p:sldId id="495" r:id="rId24"/>
    <p:sldId id="496" r:id="rId25"/>
    <p:sldId id="497" r:id="rId26"/>
    <p:sldId id="476" r:id="rId27"/>
    <p:sldId id="353" r:id="rId28"/>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77" autoAdjust="0"/>
    <p:restoredTop sz="87304" autoAdjust="0"/>
  </p:normalViewPr>
  <p:slideViewPr>
    <p:cSldViewPr snapToGrid="0">
      <p:cViewPr varScale="1">
        <p:scale>
          <a:sx n="64" d="100"/>
          <a:sy n="64" d="100"/>
        </p:scale>
        <p:origin x="468" y="60"/>
      </p:cViewPr>
      <p:guideLst>
        <p:guide orient="horz" pos="2201"/>
        <p:guide pos="3865"/>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anose="020B0503020204020204" pitchFamily="34" charset="-122"/>
              <a:ea typeface="微软雅黑" panose="020B0503020204020204" pitchFamily="34" charset="-122"/>
            </a:rPr>
            <a:t>项目管理</a:t>
          </a:r>
        </a:p>
      </dgm:t>
    </dgm:pt>
    <dgm:pt modelId="{780109C1-9655-47E2-88C3-EAFCF26935DB}" cxnId="{09047B45-EB83-4B38-B2C2-D582BBB7B5F5}"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5A7B371-2967-431B-ABEA-D02DC93FE7D8}" cxnId="{09047B45-EB83-4B38-B2C2-D582BBB7B5F5}"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FBD3C32-BA34-4EC5-A863-6B6C18C4D868}">
      <dgm:prSet phldrT="[文本]" custT="1"/>
      <dgm:spPr/>
      <dgm:t>
        <a:bodyPr/>
        <a:lstStyle/>
        <a:p>
          <a:r>
            <a:rPr lang="zh-CN" altLang="en-US" sz="1800" dirty="0">
              <a:latin typeface="微软雅黑" panose="020B0503020204020204" pitchFamily="34" charset="-122"/>
              <a:ea typeface="微软雅黑" panose="020B0503020204020204" pitchFamily="34" charset="-122"/>
            </a:rPr>
            <a:t>事</a:t>
          </a:r>
        </a:p>
      </dgm:t>
    </dgm:pt>
    <dgm:pt modelId="{E5D17642-311E-4E48-8DEA-D0D8890B54EE}" cxnId="{FAB3F2FB-F6D5-4C97-A559-9A4E5DC86A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B304DA2-FDD2-4AC3-9B7F-0E99D5E0A5B1}" cxnId="{FAB3F2FB-F6D5-4C97-A559-9A4E5DC86A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6229D2A-730B-40A1-8802-A3E7D907534E}">
      <dgm:prSet phldrT="[文本]" custT="1"/>
      <dgm:spPr/>
      <dgm:t>
        <a:bodyPr/>
        <a:lstStyle/>
        <a:p>
          <a:r>
            <a:rPr lang="zh-CN" altLang="en-US" sz="1800" dirty="0">
              <a:latin typeface="微软雅黑" panose="020B0503020204020204" pitchFamily="34" charset="-122"/>
              <a:ea typeface="微软雅黑" panose="020B0503020204020204" pitchFamily="34" charset="-122"/>
            </a:rPr>
            <a:t>范围</a:t>
          </a:r>
        </a:p>
      </dgm:t>
    </dgm:pt>
    <dgm:pt modelId="{10F5D31E-01D7-48D8-A17A-041F0FDE5A51}" cxnId="{CDC70299-13DC-4242-BD10-3FE2159D639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650F4D0-D729-49DA-856E-CABC5ECABC91}" cxnId="{CDC70299-13DC-4242-BD10-3FE2159D639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B75872-956E-49D7-985A-FA1F9FCF411B}">
      <dgm:prSet phldrT="[文本]" custT="1"/>
      <dgm:spPr/>
      <dgm:t>
        <a:bodyPr/>
        <a:lstStyle/>
        <a:p>
          <a:r>
            <a:rPr lang="zh-CN" altLang="en-US" sz="1800" dirty="0">
              <a:latin typeface="微软雅黑" panose="020B0503020204020204" pitchFamily="34" charset="-122"/>
              <a:ea typeface="微软雅黑" panose="020B0503020204020204" pitchFamily="34" charset="-122"/>
            </a:rPr>
            <a:t>时间</a:t>
          </a:r>
        </a:p>
      </dgm:t>
    </dgm:pt>
    <dgm:pt modelId="{CC6703A3-6E18-4CFC-8EE5-235B7475FC24}" cxnId="{B50250B4-0CBF-4078-A2DE-E79870F84E7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9ED61F3-2CE1-4C83-8EA0-C5701A73FAA7}" cxnId="{B50250B4-0CBF-4078-A2DE-E79870F84E7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5497BFB-92F2-494D-ADA4-BCF08E03EEA4}">
      <dgm:prSet phldrT="[文本]" custT="1"/>
      <dgm:spPr/>
      <dgm:t>
        <a:bodyPr/>
        <a:lstStyle/>
        <a:p>
          <a:r>
            <a:rPr lang="zh-CN" altLang="en-US" sz="1800" dirty="0">
              <a:latin typeface="微软雅黑" panose="020B0503020204020204" pitchFamily="34" charset="-122"/>
              <a:ea typeface="微软雅黑" panose="020B0503020204020204" pitchFamily="34" charset="-122"/>
            </a:rPr>
            <a:t>人</a:t>
          </a:r>
        </a:p>
      </dgm:t>
    </dgm:pt>
    <dgm:pt modelId="{513DB6FD-C6AF-4569-976F-A254F44F1892}" cxnId="{7FF62EE3-9AA1-4D3F-B751-E03B97D6EBB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CB10894-45A3-4B01-B290-17600C3EA423}" cxnId="{7FF62EE3-9AA1-4D3F-B751-E03B97D6EBB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C0AF9F8-9A8F-4226-9126-96C2973953F1}">
      <dgm:prSet phldrT="[文本]" custT="1"/>
      <dgm:spPr/>
      <dgm:t>
        <a:bodyPr/>
        <a:lstStyle/>
        <a:p>
          <a:r>
            <a:rPr lang="zh-CN" altLang="en-US" sz="1800" dirty="0">
              <a:latin typeface="微软雅黑" panose="020B0503020204020204" pitchFamily="34" charset="-122"/>
              <a:ea typeface="微软雅黑" panose="020B0503020204020204" pitchFamily="34" charset="-122"/>
            </a:rPr>
            <a:t>人力资源</a:t>
          </a:r>
        </a:p>
      </dgm:t>
    </dgm:pt>
    <dgm:pt modelId="{55388E6F-6338-4CF4-87B0-851C4673823B}" cxnId="{9E32DD99-262F-432C-BD2E-C85EC508EDF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1213025-812A-458F-8161-354A47AA333A}" cxnId="{9E32DD99-262F-432C-BD2E-C85EC508EDF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3AA80BC-7FBF-4C8B-A332-A32A49E9D7BC}">
      <dgm:prSet custT="1"/>
      <dgm:spPr/>
      <dgm:t>
        <a:bodyPr/>
        <a:lstStyle/>
        <a:p>
          <a:r>
            <a:rPr lang="zh-CN" altLang="en-US" sz="1800" dirty="0">
              <a:latin typeface="微软雅黑" panose="020B0503020204020204" pitchFamily="34" charset="-122"/>
              <a:ea typeface="微软雅黑" panose="020B0503020204020204" pitchFamily="34" charset="-122"/>
            </a:rPr>
            <a:t>成本</a:t>
          </a:r>
        </a:p>
      </dgm:t>
    </dgm:pt>
    <dgm:pt modelId="{2033EEA5-8E1B-4AF2-8AC2-4C3A7D3D8D2B}" cxnId="{D6DEDB76-78DB-4899-A5A0-15A51B0A18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F7D1C3C-8F07-48C9-ACCC-4DFB803E7B82}" cxnId="{D6DEDB76-78DB-4899-A5A0-15A51B0A18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222FA5A-995A-4B0F-B636-97111B030802}">
      <dgm:prSet custT="1"/>
      <dgm:spPr/>
      <dgm:t>
        <a:bodyPr/>
        <a:lstStyle/>
        <a:p>
          <a:r>
            <a:rPr lang="zh-CN" altLang="en-US" sz="1800" dirty="0">
              <a:latin typeface="微软雅黑" panose="020B0503020204020204" pitchFamily="34" charset="-122"/>
              <a:ea typeface="微软雅黑" panose="020B0503020204020204" pitchFamily="34" charset="-122"/>
            </a:rPr>
            <a:t>质量</a:t>
          </a:r>
        </a:p>
      </dgm:t>
    </dgm:pt>
    <dgm:pt modelId="{EB1D478A-037E-41BB-B9EF-E06700D27A80}" cxnId="{49C53F4D-67BF-4063-B274-89B2E5F4EFD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CEC71C0-C2B8-446E-9054-8E3CEFA2E526}" cxnId="{49C53F4D-67BF-4063-B274-89B2E5F4EFD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FC977D3-664E-43DB-8585-21B06BBA088B}">
      <dgm:prSet custT="1"/>
      <dgm:spPr/>
      <dgm:t>
        <a:bodyPr/>
        <a:lstStyle/>
        <a:p>
          <a:r>
            <a:rPr lang="zh-CN" altLang="en-US" sz="1800" dirty="0">
              <a:latin typeface="微软雅黑" panose="020B0503020204020204" pitchFamily="34" charset="-122"/>
              <a:ea typeface="微软雅黑" panose="020B0503020204020204" pitchFamily="34" charset="-122"/>
            </a:rPr>
            <a:t>风险</a:t>
          </a:r>
        </a:p>
      </dgm:t>
    </dgm:pt>
    <dgm:pt modelId="{B963AF18-954A-4790-B081-22F850B4EF59}" cxnId="{927BD30D-C068-434C-8445-9F9115C085E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AA1D75D-31A0-425F-A202-CECC03DAE80E}" cxnId="{927BD30D-C068-434C-8445-9F9115C085E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8E006CB-A082-4E02-8F85-96B61C2D076B}">
      <dgm:prSet custT="1"/>
      <dgm:spPr/>
      <dgm:t>
        <a:bodyPr/>
        <a:lstStyle/>
        <a:p>
          <a:r>
            <a:rPr lang="zh-CN" altLang="en-US" sz="1800" dirty="0">
              <a:latin typeface="微软雅黑" panose="020B0503020204020204" pitchFamily="34" charset="-122"/>
              <a:ea typeface="微软雅黑" panose="020B0503020204020204" pitchFamily="34" charset="-122"/>
            </a:rPr>
            <a:t>沟通</a:t>
          </a:r>
        </a:p>
      </dgm:t>
    </dgm:pt>
    <dgm:pt modelId="{A910557D-39B8-4EBF-81FC-B81AE6ABAC4B}" cxnId="{D7DDE220-7AB9-49D1-B21C-EA6F92BC8EB8}"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A5350F7-4D32-4437-B95B-5CEFC201F08E}" cxnId="{D7DDE220-7AB9-49D1-B21C-EA6F92BC8EB8}"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A44F8AA-1E88-452E-95DE-51C2F7534FB5}">
      <dgm:prSet custT="1"/>
      <dgm:spPr/>
      <dgm:t>
        <a:bodyPr/>
        <a:lstStyle/>
        <a:p>
          <a:r>
            <a:rPr lang="zh-CN" altLang="en-US" sz="1800" dirty="0">
              <a:latin typeface="微软雅黑" panose="020B0503020204020204" pitchFamily="34" charset="-122"/>
              <a:ea typeface="微软雅黑" panose="020B0503020204020204" pitchFamily="34" charset="-122"/>
            </a:rPr>
            <a:t>采购</a:t>
          </a:r>
        </a:p>
      </dgm:t>
    </dgm:pt>
    <dgm:pt modelId="{6BBB0ADE-0271-4DEB-BA40-4CDD422D51FE}" cxnId="{67D060C8-B4E9-48EA-9013-0AD8D704B634}"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D06CDA7-DB4F-44CC-978A-D018E3336EDE}" cxnId="{67D060C8-B4E9-48EA-9013-0AD8D704B634}"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D05E139-B0C5-46AF-8DB3-7921E71D77E3}">
      <dgm:prSet custT="1"/>
      <dgm:spPr/>
      <dgm: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anose="020B0503020204020204" pitchFamily="34" charset="-122"/>
              <a:ea typeface="微软雅黑" panose="020B0503020204020204" pitchFamily="34" charset="-122"/>
              <a:cs typeface="Arial" panose="020B0604020202020204"/>
            </a:rPr>
            <a:t>干系人</a:t>
          </a:r>
        </a:p>
      </dgm:t>
    </dgm:pt>
    <dgm:pt modelId="{83332816-3AEF-40C4-8DD3-C953BCC7595A}" cxnId="{99F7F098-52EA-44C3-8F2E-AD75D5D60EC7}" type="parTrans">
      <dgm:prSet/>
      <dgm:spPr/>
      <dgm:t>
        <a:bodyPr/>
        <a:lstStyle/>
        <a:p>
          <a:endParaRPr lang="zh-CN" altLang="en-US"/>
        </a:p>
      </dgm:t>
    </dgm:pt>
    <dgm:pt modelId="{69D2346F-7D67-4A60-982B-77A03C97CEDA}" cxnId="{99F7F098-52EA-44C3-8F2E-AD75D5D60EC7}" type="sibTrans">
      <dgm:prSet/>
      <dgm:spPr/>
      <dgm:t>
        <a:bodyPr/>
        <a:lstStyle/>
        <a:p>
          <a:endParaRPr lang="zh-CN" altLang="en-US"/>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custScaleX="184329">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9"/>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9"/>
      <dgm:spPr/>
    </dgm:pt>
    <dgm:pt modelId="{AA31CD13-FA13-4075-8CE7-38851863C926}" type="pres">
      <dgm:prSet presAssocID="{16229D2A-730B-40A1-8802-A3E7D907534E}" presName="text3" presStyleLbl="fgAcc3" presStyleIdx="0" presStyleCnt="9">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9"/>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9"/>
      <dgm:spPr/>
    </dgm:pt>
    <dgm:pt modelId="{1E1C4461-09D5-4A06-9238-73D44F329048}" type="pres">
      <dgm:prSet presAssocID="{5FB75872-956E-49D7-985A-FA1F9FCF411B}" presName="text3" presStyleLbl="fgAcc3" presStyleIdx="1" presStyleCnt="9">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9"/>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9"/>
      <dgm:spPr/>
    </dgm:pt>
    <dgm:pt modelId="{63CD7766-3CAD-4D39-B754-5301D0E9652D}" type="pres">
      <dgm:prSet presAssocID="{43AA80BC-7FBF-4C8B-A332-A32A49E9D7BC}" presName="text3" presStyleLbl="fgAcc3" presStyleIdx="2" presStyleCnt="9">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9"/>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9"/>
      <dgm:spPr/>
    </dgm:pt>
    <dgm:pt modelId="{AB74829B-3239-4B53-A575-EC98E308C65B}" type="pres">
      <dgm:prSet presAssocID="{2222FA5A-995A-4B0F-B636-97111B030802}" presName="text3" presStyleLbl="fgAcc3" presStyleIdx="3" presStyleCnt="9">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9"/>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9"/>
      <dgm:spPr/>
    </dgm:pt>
    <dgm:pt modelId="{1B19637B-5A30-42EB-A00F-BB4EF0E86653}" type="pres">
      <dgm:prSet presAssocID="{CFC977D3-664E-43DB-8585-21B06BBA088B}" presName="text3" presStyleLbl="fgAcc3" presStyleIdx="4" presStyleCnt="9">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9"/>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9"/>
      <dgm:spPr/>
    </dgm:pt>
    <dgm:pt modelId="{91E89F63-26EC-48BB-A7B5-09D536DC5BE9}" type="pres">
      <dgm:prSet presAssocID="{5C0AF9F8-9A8F-4226-9126-96C2973953F1}" presName="text3" presStyleLbl="fgAcc3" presStyleIdx="5" presStyleCnt="9" custScaleX="183538">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9"/>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9"/>
      <dgm:spPr/>
    </dgm:pt>
    <dgm:pt modelId="{D3D2AEA5-9D15-497D-9FDC-2BC3E5267929}" type="pres">
      <dgm:prSet presAssocID="{08E006CB-A082-4E02-8F85-96B61C2D076B}" presName="text3" presStyleLbl="fgAcc3" presStyleIdx="6" presStyleCnt="9">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9"/>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9"/>
      <dgm:spPr/>
    </dgm:pt>
    <dgm:pt modelId="{BF7378AD-E20D-4C0E-A319-C055EF030F8A}" type="pres">
      <dgm:prSet presAssocID="{7A44F8AA-1E88-452E-95DE-51C2F7534FB5}" presName="text3" presStyleLbl="fgAcc3" presStyleIdx="7" presStyleCnt="9">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 modelId="{303453B7-1392-4FBB-A51A-E79D76FA65F8}" type="pres">
      <dgm:prSet presAssocID="{83332816-3AEF-40C4-8DD3-C953BCC7595A}" presName="Name17" presStyleLbl="parChTrans1D3" presStyleIdx="8" presStyleCnt="9"/>
      <dgm:spPr/>
      <dgm:t>
        <a:bodyPr/>
        <a:lstStyle/>
        <a:p>
          <a:endParaRPr lang="zh-CN" altLang="en-US"/>
        </a:p>
      </dgm:t>
    </dgm:pt>
    <dgm:pt modelId="{B5B188DB-6952-4206-B5DC-44297C15E1CE}" type="pres">
      <dgm:prSet presAssocID="{4D05E139-B0C5-46AF-8DB3-7921E71D77E3}" presName="hierRoot3" presStyleCnt="0"/>
      <dgm:spPr/>
    </dgm:pt>
    <dgm:pt modelId="{72058591-82D7-4F81-9DA5-AFDAB58C0FDA}" type="pres">
      <dgm:prSet presAssocID="{4D05E139-B0C5-46AF-8DB3-7921E71D77E3}" presName="composite3" presStyleCnt="0"/>
      <dgm:spPr/>
    </dgm:pt>
    <dgm:pt modelId="{294442C1-F724-4134-A717-532D4D474AB7}" type="pres">
      <dgm:prSet presAssocID="{4D05E139-B0C5-46AF-8DB3-7921E71D77E3}" presName="background3" presStyleLbl="node3" presStyleIdx="8" presStyleCnt="9"/>
      <dgm:spPr/>
    </dgm:pt>
    <dgm:pt modelId="{02D1BE04-2BA3-4282-8F26-BA9F86CF9D61}" type="pres">
      <dgm:prSet presAssocID="{4D05E139-B0C5-46AF-8DB3-7921E71D77E3}" presName="text3" presStyleLbl="fgAcc3" presStyleIdx="8" presStyleCnt="9" custScaleX="118018">
        <dgm:presLayoutVars>
          <dgm:chPref val="3"/>
        </dgm:presLayoutVars>
      </dgm:prSet>
      <dgm:spPr/>
      <dgm:t>
        <a:bodyPr/>
        <a:lstStyle/>
        <a:p>
          <a:endParaRPr lang="zh-CN" altLang="en-US"/>
        </a:p>
      </dgm:t>
    </dgm:pt>
    <dgm:pt modelId="{C884A4E8-8640-456E-8B8C-F2185EBC4AE4}" type="pres">
      <dgm:prSet presAssocID="{4D05E139-B0C5-46AF-8DB3-7921E71D77E3}" presName="hierChild4" presStyleCnt="0"/>
      <dgm:spPr/>
    </dgm:pt>
  </dgm:ptLst>
  <dgm:cxnLst>
    <dgm:cxn modelId="{9EB736C3-A9DB-4579-BD8B-24337623179D}" type="presOf" srcId="{6BBB0ADE-0271-4DEB-BA40-4CDD422D51FE}" destId="{807E4D91-C692-4378-BCF8-B42F51E8268F}" srcOrd="0" destOrd="0" presId="urn:microsoft.com/office/officeart/2005/8/layout/hierarchy1"/>
    <dgm:cxn modelId="{81A86B03-054F-4CD0-9569-A78C356EAD0F}" type="presOf" srcId="{EB1D478A-037E-41BB-B9EF-E06700D27A80}" destId="{C48AE2AD-1608-4B92-83E0-737F0DEC8301}" srcOrd="0" destOrd="0" presId="urn:microsoft.com/office/officeart/2005/8/layout/hierarchy1"/>
    <dgm:cxn modelId="{1A1ABED8-47AF-482E-BD99-86357C7B37D0}" type="presOf" srcId="{10F5D31E-01D7-48D8-A17A-041F0FDE5A51}" destId="{AB83113C-F607-437E-A1ED-41623AB0E2E2}"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9E32DD99-262F-432C-BD2E-C85EC508EDFD}" srcId="{15497BFB-92F2-494D-ADA4-BCF08E03EEA4}" destId="{5C0AF9F8-9A8F-4226-9126-96C2973953F1}" srcOrd="0" destOrd="0" parTransId="{55388E6F-6338-4CF4-87B0-851C4673823B}" sibTransId="{11213025-812A-458F-8161-354A47AA333A}"/>
    <dgm:cxn modelId="{CDC70299-13DC-4242-BD10-3FE2159D639C}" srcId="{EFBD3C32-BA34-4EC5-A863-6B6C18C4D868}" destId="{16229D2A-730B-40A1-8802-A3E7D907534E}" srcOrd="0" destOrd="0" parTransId="{10F5D31E-01D7-48D8-A17A-041F0FDE5A51}" sibTransId="{9650F4D0-D729-49DA-856E-CABC5ECABC91}"/>
    <dgm:cxn modelId="{5CA83FB7-46E2-4A89-AB67-DDA440911842}" type="presOf" srcId="{83332816-3AEF-40C4-8DD3-C953BCC7595A}" destId="{303453B7-1392-4FBB-A51A-E79D76FA65F8}" srcOrd="0" destOrd="0" presId="urn:microsoft.com/office/officeart/2005/8/layout/hierarchy1"/>
    <dgm:cxn modelId="{374071CB-DB9E-43AA-B825-31F53C439306}" type="presOf" srcId="{16229D2A-730B-40A1-8802-A3E7D907534E}" destId="{AA31CD13-FA13-4075-8CE7-38851863C926}" srcOrd="0" destOrd="0" presId="urn:microsoft.com/office/officeart/2005/8/layout/hierarchy1"/>
    <dgm:cxn modelId="{1DC07470-DB22-46F6-85C4-5FB454A6625F}" type="presOf" srcId="{7A44F8AA-1E88-452E-95DE-51C2F7534FB5}" destId="{BF7378AD-E20D-4C0E-A319-C055EF030F8A}" srcOrd="0" destOrd="0" presId="urn:microsoft.com/office/officeart/2005/8/layout/hierarchy1"/>
    <dgm:cxn modelId="{7CAD471B-3DA6-4CC5-A6FE-A5AA85C66815}" type="presOf" srcId="{B963AF18-954A-4790-B081-22F850B4EF59}" destId="{F8687D44-EA93-4CB0-8E7E-89729BA208B3}" srcOrd="0" destOrd="0" presId="urn:microsoft.com/office/officeart/2005/8/layout/hierarchy1"/>
    <dgm:cxn modelId="{85911286-1769-45AE-8A78-5DEA7C1D95BC}" type="presOf" srcId="{2222FA5A-995A-4B0F-B636-97111B030802}" destId="{AB74829B-3239-4B53-A575-EC98E308C65B}"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A350C135-ACC1-4449-8C5B-939E36FB1057}" type="presOf" srcId="{781A5AC9-A830-466C-B434-BA8EDD6E74F4}" destId="{2DD7FA9E-548C-465D-BEAE-D08FA82B2D15}" srcOrd="0" destOrd="0" presId="urn:microsoft.com/office/officeart/2005/8/layout/hierarchy1"/>
    <dgm:cxn modelId="{23FECD6D-9FDF-4C86-BB2A-9374D71F349F}" type="presOf" srcId="{513DB6FD-C6AF-4569-976F-A254F44F1892}" destId="{C239EBAE-82D1-434D-AA5C-1DB129D2AFA1}" srcOrd="0" destOrd="0" presId="urn:microsoft.com/office/officeart/2005/8/layout/hierarchy1"/>
    <dgm:cxn modelId="{6E7EC7C3-A15A-453C-B323-872EB2FDBD31}" type="presOf" srcId="{15497BFB-92F2-494D-ADA4-BCF08E03EEA4}" destId="{BF35273B-375B-4E5A-A64A-BEB809B31768}" srcOrd="0" destOrd="0" presId="urn:microsoft.com/office/officeart/2005/8/layout/hierarchy1"/>
    <dgm:cxn modelId="{F00ED19F-C40A-447D-A829-D09C35040D44}" type="presOf" srcId="{55388E6F-6338-4CF4-87B0-851C4673823B}" destId="{75DF67A8-87AE-497F-B82A-46AAED564E33}" srcOrd="0" destOrd="0" presId="urn:microsoft.com/office/officeart/2005/8/layout/hierarchy1"/>
    <dgm:cxn modelId="{1376B5E4-C718-4349-BF90-DC1BA03A07B0}"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49C53F4D-67BF-4063-B274-89B2E5F4EFDD}" srcId="{EFBD3C32-BA34-4EC5-A863-6B6C18C4D868}" destId="{2222FA5A-995A-4B0F-B636-97111B030802}" srcOrd="3" destOrd="0" parTransId="{EB1D478A-037E-41BB-B9EF-E06700D27A80}" sibTransId="{7CEC71C0-C2B8-446E-9054-8E3CEFA2E526}"/>
    <dgm:cxn modelId="{4927D9EA-3E11-455F-8B85-887533CF2748}" type="presOf" srcId="{4D05E139-B0C5-46AF-8DB3-7921E71D77E3}" destId="{02D1BE04-2BA3-4282-8F26-BA9F86CF9D61}"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79745135-6977-4CE3-9E82-A11F61A2BF60}" type="presOf" srcId="{43AA80BC-7FBF-4C8B-A332-A32A49E9D7BC}" destId="{63CD7766-3CAD-4D39-B754-5301D0E9652D}" srcOrd="0" destOrd="0" presId="urn:microsoft.com/office/officeart/2005/8/layout/hierarchy1"/>
    <dgm:cxn modelId="{AB635493-1F34-4C26-8FC1-82F0833A334F}" type="presOf" srcId="{EFBD3C32-BA34-4EC5-A863-6B6C18C4D868}" destId="{64CA7213-BB56-4E27-B028-4228819EEFAF}" srcOrd="0" destOrd="0" presId="urn:microsoft.com/office/officeart/2005/8/layout/hierarchy1"/>
    <dgm:cxn modelId="{745C587C-13E1-4902-B609-5C3DC5A9F42E}" type="presOf" srcId="{08E006CB-A082-4E02-8F85-96B61C2D076B}" destId="{D3D2AEA5-9D15-497D-9FDC-2BC3E5267929}"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B50250B4-0CBF-4078-A2DE-E79870F84E76}" srcId="{EFBD3C32-BA34-4EC5-A863-6B6C18C4D868}" destId="{5FB75872-956E-49D7-985A-FA1F9FCF411B}" srcOrd="1" destOrd="0" parTransId="{CC6703A3-6E18-4CFC-8EE5-235B7475FC24}" sibTransId="{29ED61F3-2CE1-4C83-8EA0-C5701A73FAA7}"/>
    <dgm:cxn modelId="{D6DEDB76-78DB-4899-A5A0-15A51B0A1811}" srcId="{EFBD3C32-BA34-4EC5-A863-6B6C18C4D868}" destId="{43AA80BC-7FBF-4C8B-A332-A32A49E9D7BC}" srcOrd="2" destOrd="0" parTransId="{2033EEA5-8E1B-4AF2-8AC2-4C3A7D3D8D2B}" sibTransId="{3F7D1C3C-8F07-48C9-ACCC-4DFB803E7B82}"/>
    <dgm:cxn modelId="{844F2368-B0D8-47F3-B10E-7A937BE08188}" type="presOf" srcId="{CC6703A3-6E18-4CFC-8EE5-235B7475FC24}" destId="{56C4FFA1-4F5E-46A0-9863-DCFDA656A01D}" srcOrd="0" destOrd="0" presId="urn:microsoft.com/office/officeart/2005/8/layout/hierarchy1"/>
    <dgm:cxn modelId="{B8008F34-BD96-49A7-AD25-D084838594AC}" type="presOf" srcId="{5FB75872-956E-49D7-985A-FA1F9FCF411B}" destId="{1E1C4461-09D5-4A06-9238-73D44F329048}" srcOrd="0" destOrd="0" presId="urn:microsoft.com/office/officeart/2005/8/layout/hierarchy1"/>
    <dgm:cxn modelId="{34552099-2C0D-4EDB-BFA8-BA13AEA32685}" type="presOf" srcId="{5195A661-C884-48DB-ACC1-22F8C90BA8BC}" destId="{4C053454-05B3-4622-917D-FBB8F834B43D}" srcOrd="0" destOrd="0" presId="urn:microsoft.com/office/officeart/2005/8/layout/hierarchy1"/>
    <dgm:cxn modelId="{7752CF26-9A37-41F2-B01D-6C6C69D4403D}" type="presOf" srcId="{E5D17642-311E-4E48-8DEA-D0D8890B54EE}" destId="{922D1A9E-CCCC-42B8-B8EE-0A6EC2E0F37B}" srcOrd="0" destOrd="0" presId="urn:microsoft.com/office/officeart/2005/8/layout/hierarchy1"/>
    <dgm:cxn modelId="{10EED94D-0BD2-45D0-A307-54E67A2397FB}" type="presOf" srcId="{A910557D-39B8-4EBF-81FC-B81AE6ABAC4B}" destId="{C41012A2-AAB5-48AF-9B73-3FE137A98DDC}" srcOrd="0" destOrd="0" presId="urn:microsoft.com/office/officeart/2005/8/layout/hierarchy1"/>
    <dgm:cxn modelId="{E625B268-592E-4A08-9CAA-EE6D32339E7D}" type="presOf" srcId="{5C0AF9F8-9A8F-4226-9126-96C2973953F1}" destId="{91E89F63-26EC-48BB-A7B5-09D536DC5BE9}" srcOrd="0" destOrd="0" presId="urn:microsoft.com/office/officeart/2005/8/layout/hierarchy1"/>
    <dgm:cxn modelId="{99F7F098-52EA-44C3-8F2E-AD75D5D60EC7}" srcId="{15497BFB-92F2-494D-ADA4-BCF08E03EEA4}" destId="{4D05E139-B0C5-46AF-8DB3-7921E71D77E3}" srcOrd="3" destOrd="0" parTransId="{83332816-3AEF-40C4-8DD3-C953BCC7595A}" sibTransId="{69D2346F-7D67-4A60-982B-77A03C97CEDA}"/>
    <dgm:cxn modelId="{0B5BDC48-FEC0-49B4-B979-5EC37ABF656E}" type="presOf" srcId="{2033EEA5-8E1B-4AF2-8AC2-4C3A7D3D8D2B}" destId="{9D4AD87B-36CE-4E76-B16F-420FA9939776}"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DEE868C5-7C81-40FD-AC72-3424635DB791}" type="presParOf" srcId="{4C053454-05B3-4622-917D-FBB8F834B43D}" destId="{A0E94A26-143E-436A-93F4-5ADD89932670}" srcOrd="0" destOrd="0" presId="urn:microsoft.com/office/officeart/2005/8/layout/hierarchy1"/>
    <dgm:cxn modelId="{6E403E31-41B9-4D7F-9F01-A4715D80C0B0}" type="presParOf" srcId="{A0E94A26-143E-436A-93F4-5ADD89932670}" destId="{F7CCE25F-9871-4892-BC95-D6D8487CE40A}" srcOrd="0" destOrd="0" presId="urn:microsoft.com/office/officeart/2005/8/layout/hierarchy1"/>
    <dgm:cxn modelId="{7B8F55AB-25A0-4C2E-A408-11B8238711C6}" type="presParOf" srcId="{F7CCE25F-9871-4892-BC95-D6D8487CE40A}" destId="{0DA58FAD-5F32-4FB2-8A75-E91D5880B797}" srcOrd="0" destOrd="0" presId="urn:microsoft.com/office/officeart/2005/8/layout/hierarchy1"/>
    <dgm:cxn modelId="{D79AAB60-13BD-4996-96B7-928C10CB9D83}" type="presParOf" srcId="{F7CCE25F-9871-4892-BC95-D6D8487CE40A}" destId="{2DD7FA9E-548C-465D-BEAE-D08FA82B2D15}" srcOrd="1" destOrd="0" presId="urn:microsoft.com/office/officeart/2005/8/layout/hierarchy1"/>
    <dgm:cxn modelId="{EBDF2E51-A137-4440-8A78-ABA2637272A9}" type="presParOf" srcId="{A0E94A26-143E-436A-93F4-5ADD89932670}" destId="{BAFBB71F-1712-4E52-9B50-57F565C11E15}" srcOrd="1" destOrd="0" presId="urn:microsoft.com/office/officeart/2005/8/layout/hierarchy1"/>
    <dgm:cxn modelId="{AC194750-C46C-4666-A360-2AF4537470CC}" type="presParOf" srcId="{BAFBB71F-1712-4E52-9B50-57F565C11E15}" destId="{922D1A9E-CCCC-42B8-B8EE-0A6EC2E0F37B}" srcOrd="0" destOrd="0" presId="urn:microsoft.com/office/officeart/2005/8/layout/hierarchy1"/>
    <dgm:cxn modelId="{8D31048A-BA40-4883-AA51-29B1DA735448}" type="presParOf" srcId="{BAFBB71F-1712-4E52-9B50-57F565C11E15}" destId="{F3F0A0B4-621D-46FF-8C7D-4F3679B36D6D}" srcOrd="1" destOrd="0" presId="urn:microsoft.com/office/officeart/2005/8/layout/hierarchy1"/>
    <dgm:cxn modelId="{B598543C-BA23-42CD-943E-1843EE5C5535}" type="presParOf" srcId="{F3F0A0B4-621D-46FF-8C7D-4F3679B36D6D}" destId="{E1830202-F522-4EF2-93D4-6A0E5EC62411}" srcOrd="0" destOrd="0" presId="urn:microsoft.com/office/officeart/2005/8/layout/hierarchy1"/>
    <dgm:cxn modelId="{45663F8A-E2E7-4291-811F-FADCEA5B12E2}" type="presParOf" srcId="{E1830202-F522-4EF2-93D4-6A0E5EC62411}" destId="{7FD78921-CE69-427A-8AE0-C5224F3CFFDA}" srcOrd="0" destOrd="0" presId="urn:microsoft.com/office/officeart/2005/8/layout/hierarchy1"/>
    <dgm:cxn modelId="{EB6A3921-D1C4-48AA-9733-1C2D53ED871B}" type="presParOf" srcId="{E1830202-F522-4EF2-93D4-6A0E5EC62411}" destId="{64CA7213-BB56-4E27-B028-4228819EEFAF}" srcOrd="1" destOrd="0" presId="urn:microsoft.com/office/officeart/2005/8/layout/hierarchy1"/>
    <dgm:cxn modelId="{56273E40-B084-4C13-87B6-EB4B454BF745}" type="presParOf" srcId="{F3F0A0B4-621D-46FF-8C7D-4F3679B36D6D}" destId="{054714B8-4B0E-41E5-BA18-8290ED04303D}" srcOrd="1" destOrd="0" presId="urn:microsoft.com/office/officeart/2005/8/layout/hierarchy1"/>
    <dgm:cxn modelId="{E67CE401-7E45-4B36-B9DC-A9DCECECD505}" type="presParOf" srcId="{054714B8-4B0E-41E5-BA18-8290ED04303D}" destId="{AB83113C-F607-437E-A1ED-41623AB0E2E2}" srcOrd="0" destOrd="0" presId="urn:microsoft.com/office/officeart/2005/8/layout/hierarchy1"/>
    <dgm:cxn modelId="{8410B539-4131-4791-A18A-BD5DB32D0F03}" type="presParOf" srcId="{054714B8-4B0E-41E5-BA18-8290ED04303D}" destId="{451DA0E4-857A-449A-B228-DAC5D79E9224}" srcOrd="1" destOrd="0" presId="urn:microsoft.com/office/officeart/2005/8/layout/hierarchy1"/>
    <dgm:cxn modelId="{D0F3ED07-CFE6-41BA-8297-9410F6053921}" type="presParOf" srcId="{451DA0E4-857A-449A-B228-DAC5D79E9224}" destId="{899889A4-69F8-4BC6-9906-A9B361076CB5}" srcOrd="0" destOrd="0" presId="urn:microsoft.com/office/officeart/2005/8/layout/hierarchy1"/>
    <dgm:cxn modelId="{8C28BF62-69C5-4E12-8D62-2EED4B219848}" type="presParOf" srcId="{899889A4-69F8-4BC6-9906-A9B361076CB5}" destId="{2709A27C-1B4A-4253-8907-40D30EE87EDC}" srcOrd="0" destOrd="0" presId="urn:microsoft.com/office/officeart/2005/8/layout/hierarchy1"/>
    <dgm:cxn modelId="{E634DA51-9560-41C9-85D0-52BDC0E6C7C0}" type="presParOf" srcId="{899889A4-69F8-4BC6-9906-A9B361076CB5}" destId="{AA31CD13-FA13-4075-8CE7-38851863C926}" srcOrd="1" destOrd="0" presId="urn:microsoft.com/office/officeart/2005/8/layout/hierarchy1"/>
    <dgm:cxn modelId="{5A17C448-C356-49D2-A0CA-B4E9AD5B0B45}" type="presParOf" srcId="{451DA0E4-857A-449A-B228-DAC5D79E9224}" destId="{924AAFD7-C104-401B-ABB6-1F997194A122}" srcOrd="1" destOrd="0" presId="urn:microsoft.com/office/officeart/2005/8/layout/hierarchy1"/>
    <dgm:cxn modelId="{14B5BA41-313B-46D2-B218-6F76A5D2A493}" type="presParOf" srcId="{054714B8-4B0E-41E5-BA18-8290ED04303D}" destId="{56C4FFA1-4F5E-46A0-9863-DCFDA656A01D}" srcOrd="2" destOrd="0" presId="urn:microsoft.com/office/officeart/2005/8/layout/hierarchy1"/>
    <dgm:cxn modelId="{BBE629EA-7542-40AF-8295-3C907F53852C}" type="presParOf" srcId="{054714B8-4B0E-41E5-BA18-8290ED04303D}" destId="{1A883E60-042E-4040-9EF2-8BDB3E4C7068}" srcOrd="3" destOrd="0" presId="urn:microsoft.com/office/officeart/2005/8/layout/hierarchy1"/>
    <dgm:cxn modelId="{0B4F2ABE-8F41-427E-8685-03AEE4525D6A}" type="presParOf" srcId="{1A883E60-042E-4040-9EF2-8BDB3E4C7068}" destId="{A50451DC-2D37-4E37-A40E-5FA9DED48DFA}" srcOrd="0" destOrd="0" presId="urn:microsoft.com/office/officeart/2005/8/layout/hierarchy1"/>
    <dgm:cxn modelId="{B4F2B9ED-5566-4F51-8030-02802CFCC679}" type="presParOf" srcId="{A50451DC-2D37-4E37-A40E-5FA9DED48DFA}" destId="{468E6BC9-086A-4784-9EE0-9C8C717B028E}" srcOrd="0" destOrd="0" presId="urn:microsoft.com/office/officeart/2005/8/layout/hierarchy1"/>
    <dgm:cxn modelId="{1EBD1FE2-24A9-44CC-8D9F-C3AB9B0C5091}" type="presParOf" srcId="{A50451DC-2D37-4E37-A40E-5FA9DED48DFA}" destId="{1E1C4461-09D5-4A06-9238-73D44F329048}" srcOrd="1" destOrd="0" presId="urn:microsoft.com/office/officeart/2005/8/layout/hierarchy1"/>
    <dgm:cxn modelId="{172C6C1E-D2D2-42A1-B6B2-62174C2404EF}" type="presParOf" srcId="{1A883E60-042E-4040-9EF2-8BDB3E4C7068}" destId="{7F1FF5B6-8FC9-4F27-BBF8-DDBD5957A214}" srcOrd="1" destOrd="0" presId="urn:microsoft.com/office/officeart/2005/8/layout/hierarchy1"/>
    <dgm:cxn modelId="{B27F3EB3-0EAC-489C-9EE2-15E08E4A1B8B}" type="presParOf" srcId="{054714B8-4B0E-41E5-BA18-8290ED04303D}" destId="{9D4AD87B-36CE-4E76-B16F-420FA9939776}" srcOrd="4" destOrd="0" presId="urn:microsoft.com/office/officeart/2005/8/layout/hierarchy1"/>
    <dgm:cxn modelId="{1A8B8CBD-8BB9-4EF3-AB21-2F7EF7EA1E02}" type="presParOf" srcId="{054714B8-4B0E-41E5-BA18-8290ED04303D}" destId="{7E3E9DE4-C8CD-431A-853A-F206B5DFFA34}" srcOrd="5" destOrd="0" presId="urn:microsoft.com/office/officeart/2005/8/layout/hierarchy1"/>
    <dgm:cxn modelId="{05740AA4-F807-416B-8F7A-48028D68D39F}" type="presParOf" srcId="{7E3E9DE4-C8CD-431A-853A-F206B5DFFA34}" destId="{3D94B657-48EE-4EE5-8217-4292528B9441}" srcOrd="0" destOrd="0" presId="urn:microsoft.com/office/officeart/2005/8/layout/hierarchy1"/>
    <dgm:cxn modelId="{F84940E7-65F7-4C01-A288-8122A4F9A803}" type="presParOf" srcId="{3D94B657-48EE-4EE5-8217-4292528B9441}" destId="{8C757A17-1EE4-4610-AE29-A633D2A666A7}" srcOrd="0" destOrd="0" presId="urn:microsoft.com/office/officeart/2005/8/layout/hierarchy1"/>
    <dgm:cxn modelId="{D5E68B0F-FC0D-4C96-A1EE-14ECFCB86D9F}" type="presParOf" srcId="{3D94B657-48EE-4EE5-8217-4292528B9441}" destId="{63CD7766-3CAD-4D39-B754-5301D0E9652D}" srcOrd="1" destOrd="0" presId="urn:microsoft.com/office/officeart/2005/8/layout/hierarchy1"/>
    <dgm:cxn modelId="{C292ACD3-9B78-40B2-9331-3BC125BB7D4A}" type="presParOf" srcId="{7E3E9DE4-C8CD-431A-853A-F206B5DFFA34}" destId="{87320516-5577-4993-BB15-AAB9C74E9705}" srcOrd="1" destOrd="0" presId="urn:microsoft.com/office/officeart/2005/8/layout/hierarchy1"/>
    <dgm:cxn modelId="{A1383EE2-A6F2-4E15-BBA8-DD08556F646A}" type="presParOf" srcId="{054714B8-4B0E-41E5-BA18-8290ED04303D}" destId="{C48AE2AD-1608-4B92-83E0-737F0DEC8301}" srcOrd="6" destOrd="0" presId="urn:microsoft.com/office/officeart/2005/8/layout/hierarchy1"/>
    <dgm:cxn modelId="{808AE9F0-6CD4-41D4-8CEA-1E97D99872A4}" type="presParOf" srcId="{054714B8-4B0E-41E5-BA18-8290ED04303D}" destId="{F0DF58F8-8167-40D7-BE8D-C53A36582627}" srcOrd="7" destOrd="0" presId="urn:microsoft.com/office/officeart/2005/8/layout/hierarchy1"/>
    <dgm:cxn modelId="{12C9B142-6675-4351-BC47-69CC7348DD2E}" type="presParOf" srcId="{F0DF58F8-8167-40D7-BE8D-C53A36582627}" destId="{04E37220-8266-4615-8DA9-2DF4D9699D12}" srcOrd="0" destOrd="0" presId="urn:microsoft.com/office/officeart/2005/8/layout/hierarchy1"/>
    <dgm:cxn modelId="{1D46DE06-35B6-44C2-ADBA-DEB50184EBF8}" type="presParOf" srcId="{04E37220-8266-4615-8DA9-2DF4D9699D12}" destId="{3E9BBF18-3041-4E72-AF29-32DD9D0F33D7}" srcOrd="0" destOrd="0" presId="urn:microsoft.com/office/officeart/2005/8/layout/hierarchy1"/>
    <dgm:cxn modelId="{3728F6E8-01A6-4C98-B07C-3EF756D1229D}" type="presParOf" srcId="{04E37220-8266-4615-8DA9-2DF4D9699D12}" destId="{AB74829B-3239-4B53-A575-EC98E308C65B}" srcOrd="1" destOrd="0" presId="urn:microsoft.com/office/officeart/2005/8/layout/hierarchy1"/>
    <dgm:cxn modelId="{4BB28BFC-5D1B-4585-8976-C3A37D7F78BF}" type="presParOf" srcId="{F0DF58F8-8167-40D7-BE8D-C53A36582627}" destId="{CB70A0F2-9A96-4878-8FE5-B0EB8578A80B}" srcOrd="1" destOrd="0" presId="urn:microsoft.com/office/officeart/2005/8/layout/hierarchy1"/>
    <dgm:cxn modelId="{72DE9463-0C8B-4C1C-8C68-8E1C14C83C79}" type="presParOf" srcId="{054714B8-4B0E-41E5-BA18-8290ED04303D}" destId="{F8687D44-EA93-4CB0-8E7E-89729BA208B3}" srcOrd="8" destOrd="0" presId="urn:microsoft.com/office/officeart/2005/8/layout/hierarchy1"/>
    <dgm:cxn modelId="{0C746307-6566-4463-9DB1-041237AAEFB2}" type="presParOf" srcId="{054714B8-4B0E-41E5-BA18-8290ED04303D}" destId="{F4E4C849-E87B-4B60-8AB7-EDAB88920889}" srcOrd="9" destOrd="0" presId="urn:microsoft.com/office/officeart/2005/8/layout/hierarchy1"/>
    <dgm:cxn modelId="{72C8D4D0-1FAC-4DD9-A197-A26D7C77909C}" type="presParOf" srcId="{F4E4C849-E87B-4B60-8AB7-EDAB88920889}" destId="{7A234227-58F5-449A-8A93-19573B417080}" srcOrd="0" destOrd="0" presId="urn:microsoft.com/office/officeart/2005/8/layout/hierarchy1"/>
    <dgm:cxn modelId="{3AF69DCE-5419-490C-A38A-542ACCFA912D}" type="presParOf" srcId="{7A234227-58F5-449A-8A93-19573B417080}" destId="{B11C065A-FCD1-4D13-A026-6A33BE94585B}" srcOrd="0" destOrd="0" presId="urn:microsoft.com/office/officeart/2005/8/layout/hierarchy1"/>
    <dgm:cxn modelId="{F2F223CB-ADC6-4E20-9C1C-86982C35E91C}" type="presParOf" srcId="{7A234227-58F5-449A-8A93-19573B417080}" destId="{1B19637B-5A30-42EB-A00F-BB4EF0E86653}" srcOrd="1" destOrd="0" presId="urn:microsoft.com/office/officeart/2005/8/layout/hierarchy1"/>
    <dgm:cxn modelId="{8A52D589-6D77-495F-BFC6-6D9D6F1F6AD8}" type="presParOf" srcId="{F4E4C849-E87B-4B60-8AB7-EDAB88920889}" destId="{CC6947CB-1432-4037-87B0-50B5923CB1E3}" srcOrd="1" destOrd="0" presId="urn:microsoft.com/office/officeart/2005/8/layout/hierarchy1"/>
    <dgm:cxn modelId="{D346ACA3-87D0-4BDF-AEC9-B138AC35F6D4}" type="presParOf" srcId="{BAFBB71F-1712-4E52-9B50-57F565C11E15}" destId="{C239EBAE-82D1-434D-AA5C-1DB129D2AFA1}" srcOrd="2" destOrd="0" presId="urn:microsoft.com/office/officeart/2005/8/layout/hierarchy1"/>
    <dgm:cxn modelId="{EBF2BFB5-90C2-4E78-B677-B8B03AAB572A}" type="presParOf" srcId="{BAFBB71F-1712-4E52-9B50-57F565C11E15}" destId="{522CC041-9273-4C5C-8ACF-316CF050F37A}" srcOrd="3" destOrd="0" presId="urn:microsoft.com/office/officeart/2005/8/layout/hierarchy1"/>
    <dgm:cxn modelId="{35C809FF-9E02-4CD9-862D-A444CAECCF2C}" type="presParOf" srcId="{522CC041-9273-4C5C-8ACF-316CF050F37A}" destId="{12DF2543-5BF5-4729-8A7E-66D41A6AB2C9}" srcOrd="0" destOrd="0" presId="urn:microsoft.com/office/officeart/2005/8/layout/hierarchy1"/>
    <dgm:cxn modelId="{3808CB57-11A1-4EA9-919C-0AF68CF6B30A}" type="presParOf" srcId="{12DF2543-5BF5-4729-8A7E-66D41A6AB2C9}" destId="{2E5F5DC6-94B0-4570-924A-E49663B88CC0}" srcOrd="0" destOrd="0" presId="urn:microsoft.com/office/officeart/2005/8/layout/hierarchy1"/>
    <dgm:cxn modelId="{32B926EA-1591-4E13-A15D-CD91285BDB07}" type="presParOf" srcId="{12DF2543-5BF5-4729-8A7E-66D41A6AB2C9}" destId="{BF35273B-375B-4E5A-A64A-BEB809B31768}" srcOrd="1" destOrd="0" presId="urn:microsoft.com/office/officeart/2005/8/layout/hierarchy1"/>
    <dgm:cxn modelId="{E108073D-4615-4735-A683-8A1943BDA1B0}" type="presParOf" srcId="{522CC041-9273-4C5C-8ACF-316CF050F37A}" destId="{6D904786-DF06-4EE8-8596-3F05F87071F0}" srcOrd="1" destOrd="0" presId="urn:microsoft.com/office/officeart/2005/8/layout/hierarchy1"/>
    <dgm:cxn modelId="{C7CC45BD-B6E7-4B48-92E8-FF617B201987}" type="presParOf" srcId="{6D904786-DF06-4EE8-8596-3F05F87071F0}" destId="{75DF67A8-87AE-497F-B82A-46AAED564E33}" srcOrd="0" destOrd="0" presId="urn:microsoft.com/office/officeart/2005/8/layout/hierarchy1"/>
    <dgm:cxn modelId="{EE8F4C0B-89EC-4D9E-9BA0-ABE49E0366CE}" type="presParOf" srcId="{6D904786-DF06-4EE8-8596-3F05F87071F0}" destId="{A6C4D360-F010-4CDA-BE7F-41A9ED53B4A2}" srcOrd="1" destOrd="0" presId="urn:microsoft.com/office/officeart/2005/8/layout/hierarchy1"/>
    <dgm:cxn modelId="{1776F7E7-F958-404A-A3D1-47919DD03DFF}" type="presParOf" srcId="{A6C4D360-F010-4CDA-BE7F-41A9ED53B4A2}" destId="{67346B8A-828C-4306-87C8-32B6DF212ECB}" srcOrd="0" destOrd="0" presId="urn:microsoft.com/office/officeart/2005/8/layout/hierarchy1"/>
    <dgm:cxn modelId="{FF29C0D0-0349-485C-B5B8-331F26BA2FDE}" type="presParOf" srcId="{67346B8A-828C-4306-87C8-32B6DF212ECB}" destId="{AE94D757-501B-4CE9-8364-8F471F3A6EA0}" srcOrd="0" destOrd="0" presId="urn:microsoft.com/office/officeart/2005/8/layout/hierarchy1"/>
    <dgm:cxn modelId="{C29A899A-FDF0-47DA-9B43-E2097D997998}" type="presParOf" srcId="{67346B8A-828C-4306-87C8-32B6DF212ECB}" destId="{91E89F63-26EC-48BB-A7B5-09D536DC5BE9}" srcOrd="1" destOrd="0" presId="urn:microsoft.com/office/officeart/2005/8/layout/hierarchy1"/>
    <dgm:cxn modelId="{DC58EB26-0D90-4D0A-AE0E-FC5DA546CA83}" type="presParOf" srcId="{A6C4D360-F010-4CDA-BE7F-41A9ED53B4A2}" destId="{8F3CDF8F-B932-4D01-93F6-CCD97B7DF810}" srcOrd="1" destOrd="0" presId="urn:microsoft.com/office/officeart/2005/8/layout/hierarchy1"/>
    <dgm:cxn modelId="{CA70521F-9B6C-47D3-89B1-D4C5AF772A1D}" type="presParOf" srcId="{6D904786-DF06-4EE8-8596-3F05F87071F0}" destId="{C41012A2-AAB5-48AF-9B73-3FE137A98DDC}" srcOrd="2" destOrd="0" presId="urn:microsoft.com/office/officeart/2005/8/layout/hierarchy1"/>
    <dgm:cxn modelId="{F1CD9358-0E07-41BB-B3F4-0DE0489E122E}" type="presParOf" srcId="{6D904786-DF06-4EE8-8596-3F05F87071F0}" destId="{7E2CFB13-2509-4DC7-B70D-02C4DC4193F9}" srcOrd="3" destOrd="0" presId="urn:microsoft.com/office/officeart/2005/8/layout/hierarchy1"/>
    <dgm:cxn modelId="{8CCED974-E6A8-42A1-8919-C2C9E0DEA555}" type="presParOf" srcId="{7E2CFB13-2509-4DC7-B70D-02C4DC4193F9}" destId="{224FB168-7EC9-4C3A-BD10-EAF131602D32}" srcOrd="0" destOrd="0" presId="urn:microsoft.com/office/officeart/2005/8/layout/hierarchy1"/>
    <dgm:cxn modelId="{6EE1A1CB-3D19-4E21-B5E4-DEAF3E49625B}" type="presParOf" srcId="{224FB168-7EC9-4C3A-BD10-EAF131602D32}" destId="{8F053846-7F3F-46AE-837A-53655C23611B}" srcOrd="0" destOrd="0" presId="urn:microsoft.com/office/officeart/2005/8/layout/hierarchy1"/>
    <dgm:cxn modelId="{7B813378-DF3C-4A4B-BFFC-7FCB889BE9F7}" type="presParOf" srcId="{224FB168-7EC9-4C3A-BD10-EAF131602D32}" destId="{D3D2AEA5-9D15-497D-9FDC-2BC3E5267929}" srcOrd="1" destOrd="0" presId="urn:microsoft.com/office/officeart/2005/8/layout/hierarchy1"/>
    <dgm:cxn modelId="{13186C43-6F2A-4015-A34A-995EEA320E31}" type="presParOf" srcId="{7E2CFB13-2509-4DC7-B70D-02C4DC4193F9}" destId="{E9116588-C781-4BFA-AAC4-1815392B5C25}" srcOrd="1" destOrd="0" presId="urn:microsoft.com/office/officeart/2005/8/layout/hierarchy1"/>
    <dgm:cxn modelId="{20A915F9-E7B5-4557-95D8-3B6F884775D4}" type="presParOf" srcId="{6D904786-DF06-4EE8-8596-3F05F87071F0}" destId="{807E4D91-C692-4378-BCF8-B42F51E8268F}" srcOrd="4" destOrd="0" presId="urn:microsoft.com/office/officeart/2005/8/layout/hierarchy1"/>
    <dgm:cxn modelId="{58E3B14C-4DB7-4331-8577-F2ABC20F6E4B}" type="presParOf" srcId="{6D904786-DF06-4EE8-8596-3F05F87071F0}" destId="{B74B19F1-5F71-43B3-B07D-5123C00129D7}" srcOrd="5" destOrd="0" presId="urn:microsoft.com/office/officeart/2005/8/layout/hierarchy1"/>
    <dgm:cxn modelId="{EBB037D0-FC57-4078-8644-0C09ACE10E9D}" type="presParOf" srcId="{B74B19F1-5F71-43B3-B07D-5123C00129D7}" destId="{0D3999A1-617A-4FD8-9CCD-A4010CDBD52C}" srcOrd="0" destOrd="0" presId="urn:microsoft.com/office/officeart/2005/8/layout/hierarchy1"/>
    <dgm:cxn modelId="{B806404F-5069-4D43-9BBE-BBE26C58B1E6}" type="presParOf" srcId="{0D3999A1-617A-4FD8-9CCD-A4010CDBD52C}" destId="{283031A5-9FC6-48A7-BCFA-A1D9491D1F0E}" srcOrd="0" destOrd="0" presId="urn:microsoft.com/office/officeart/2005/8/layout/hierarchy1"/>
    <dgm:cxn modelId="{D2AF9E5A-2746-4347-81CC-D61606C0A0E3}" type="presParOf" srcId="{0D3999A1-617A-4FD8-9CCD-A4010CDBD52C}" destId="{BF7378AD-E20D-4C0E-A319-C055EF030F8A}" srcOrd="1" destOrd="0" presId="urn:microsoft.com/office/officeart/2005/8/layout/hierarchy1"/>
    <dgm:cxn modelId="{FAE505E1-3557-4500-8A67-813D5EE98B74}" type="presParOf" srcId="{B74B19F1-5F71-43B3-B07D-5123C00129D7}" destId="{77309290-4892-450E-AA27-E19983C95CB6}" srcOrd="1" destOrd="0" presId="urn:microsoft.com/office/officeart/2005/8/layout/hierarchy1"/>
    <dgm:cxn modelId="{58107C88-52CE-4E10-8B3A-2EC12CBC6E1B}" type="presParOf" srcId="{6D904786-DF06-4EE8-8596-3F05F87071F0}" destId="{303453B7-1392-4FBB-A51A-E79D76FA65F8}" srcOrd="6" destOrd="0" presId="urn:microsoft.com/office/officeart/2005/8/layout/hierarchy1"/>
    <dgm:cxn modelId="{62601F25-25F7-4E9D-A96E-5156460EF52A}" type="presParOf" srcId="{6D904786-DF06-4EE8-8596-3F05F87071F0}" destId="{B5B188DB-6952-4206-B5DC-44297C15E1CE}" srcOrd="7" destOrd="0" presId="urn:microsoft.com/office/officeart/2005/8/layout/hierarchy1"/>
    <dgm:cxn modelId="{70CE6CD3-27A2-488D-91D0-48ECED5A0E1D}" type="presParOf" srcId="{B5B188DB-6952-4206-B5DC-44297C15E1CE}" destId="{72058591-82D7-4F81-9DA5-AFDAB58C0FDA}" srcOrd="0" destOrd="0" presId="urn:microsoft.com/office/officeart/2005/8/layout/hierarchy1"/>
    <dgm:cxn modelId="{2506CD60-2B34-4ECD-801C-4D64D36D8C18}" type="presParOf" srcId="{72058591-82D7-4F81-9DA5-AFDAB58C0FDA}" destId="{294442C1-F724-4134-A717-532D4D474AB7}" srcOrd="0" destOrd="0" presId="urn:microsoft.com/office/officeart/2005/8/layout/hierarchy1"/>
    <dgm:cxn modelId="{F3FA6A6F-AA1C-4948-AA60-E1694312835A}" type="presParOf" srcId="{72058591-82D7-4F81-9DA5-AFDAB58C0FDA}" destId="{02D1BE04-2BA3-4282-8F26-BA9F86CF9D61}" srcOrd="1" destOrd="0" presId="urn:microsoft.com/office/officeart/2005/8/layout/hierarchy1"/>
    <dgm:cxn modelId="{EB0A0E94-0B5D-4070-839B-CBA3FD1EA2C3}" type="presParOf" srcId="{B5B188DB-6952-4206-B5DC-44297C15E1CE}" destId="{C884A4E8-8640-456E-8B8C-F2185EBC4AE4}"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22D4B4-B491-4856-AD57-D67B6C321C4F}" type="doc">
      <dgm:prSet loTypeId="urn:microsoft.com/office/officeart/2005/8/layout/hProcess9" loCatId="process" qsTypeId="urn:microsoft.com/office/officeart/2005/8/quickstyle/3d5" qsCatId="3D" csTypeId="urn:microsoft.com/office/officeart/2005/8/colors/accent1_2" csCatId="accent1" phldr="1"/>
      <dgm:spPr/>
    </dgm:pt>
    <dgm:pt modelId="{FF99E86A-BA1F-41FE-84F2-0282D4895DA3}">
      <dgm:prSet phldrT="[文本]" custT="1"/>
      <dgm:spPr/>
      <dgm:t>
        <a:bodyPr/>
        <a:lstStyle/>
        <a:p>
          <a:r>
            <a:rPr lang="en-US" altLang="zh-CN" sz="2800" b="1" dirty="0">
              <a:solidFill>
                <a:schemeClr val="tx1"/>
              </a:solidFill>
              <a:latin typeface="微软雅黑" panose="020B0503020204020204" pitchFamily="34" charset="-122"/>
              <a:ea typeface="微软雅黑" panose="020B0503020204020204" pitchFamily="34" charset="-122"/>
            </a:rPr>
            <a:t>1.</a:t>
          </a:r>
          <a:r>
            <a:rPr lang="zh-CN" altLang="en-US" sz="2800" b="1" dirty="0">
              <a:solidFill>
                <a:schemeClr val="tx1"/>
              </a:solidFill>
              <a:latin typeface="微软雅黑" panose="020B0503020204020204" pitchFamily="34" charset="-122"/>
              <a:ea typeface="微软雅黑" panose="020B0503020204020204" pitchFamily="34" charset="-122"/>
            </a:rPr>
            <a:t>制定范围管理计划</a:t>
          </a:r>
        </a:p>
      </dgm:t>
    </dgm:pt>
    <dgm:pt modelId="{C3C8C11A-C8F9-4DE9-AD31-580CFF59A62F}" cxnId="{270A42AE-B96C-4CC9-B78B-4FCB923A2F71}" type="parTrans">
      <dgm:prSet/>
      <dgm:spPr/>
      <dgm:t>
        <a:bodyPr/>
        <a:lstStyle/>
        <a:p>
          <a:endParaRPr lang="zh-CN" altLang="en-US" b="1">
            <a:solidFill>
              <a:schemeClr val="tx1"/>
            </a:solidFill>
          </a:endParaRPr>
        </a:p>
      </dgm:t>
    </dgm:pt>
    <dgm:pt modelId="{62857CF0-CB27-4C03-ACA1-85E71A5CEA8D}" cxnId="{270A42AE-B96C-4CC9-B78B-4FCB923A2F71}" type="sibTrans">
      <dgm:prSet/>
      <dgm:spPr/>
      <dgm:t>
        <a:bodyPr/>
        <a:lstStyle/>
        <a:p>
          <a:endParaRPr lang="zh-CN" altLang="en-US" b="1">
            <a:solidFill>
              <a:schemeClr val="tx1"/>
            </a:solidFill>
          </a:endParaRPr>
        </a:p>
      </dgm:t>
    </dgm:pt>
    <dgm:pt modelId="{DC96BC17-B9BF-4C12-A864-6E24A31D8ED6}">
      <dgm:prSet phldrT="[文本]" custT="1"/>
      <dgm:spPr/>
      <dgm:t>
        <a:bodyPr/>
        <a:lstStyle/>
        <a:p>
          <a:r>
            <a:rPr lang="en-US" altLang="zh-CN" sz="2800" b="1" dirty="0">
              <a:solidFill>
                <a:schemeClr val="tx1"/>
              </a:solidFill>
              <a:latin typeface="微软雅黑" panose="020B0503020204020204" pitchFamily="34" charset="-122"/>
              <a:ea typeface="微软雅黑" panose="020B0503020204020204" pitchFamily="34" charset="-122"/>
            </a:rPr>
            <a:t>3.</a:t>
          </a:r>
          <a:r>
            <a:rPr lang="zh-CN" altLang="en-US" sz="2800" b="1" dirty="0">
              <a:solidFill>
                <a:schemeClr val="tx1"/>
              </a:solidFill>
              <a:latin typeface="微软雅黑" panose="020B0503020204020204" pitchFamily="34" charset="-122"/>
              <a:ea typeface="微软雅黑" panose="020B0503020204020204" pitchFamily="34" charset="-122"/>
            </a:rPr>
            <a:t>定义范围</a:t>
          </a:r>
        </a:p>
      </dgm:t>
    </dgm:pt>
    <dgm:pt modelId="{696E4D23-5759-40AF-908C-D2676974DE67}" cxnId="{5456C53D-C2F8-42EE-99D6-A5BA547FA5F7}" type="parTrans">
      <dgm:prSet/>
      <dgm:spPr/>
      <dgm:t>
        <a:bodyPr/>
        <a:lstStyle/>
        <a:p>
          <a:endParaRPr lang="zh-CN" altLang="en-US" b="1">
            <a:solidFill>
              <a:schemeClr val="tx1"/>
            </a:solidFill>
          </a:endParaRPr>
        </a:p>
      </dgm:t>
    </dgm:pt>
    <dgm:pt modelId="{A87BC0F7-163A-407E-99C1-4A5E702B346F}" cxnId="{5456C53D-C2F8-42EE-99D6-A5BA547FA5F7}" type="sibTrans">
      <dgm:prSet/>
      <dgm:spPr/>
      <dgm:t>
        <a:bodyPr/>
        <a:lstStyle/>
        <a:p>
          <a:endParaRPr lang="zh-CN" altLang="en-US" b="1">
            <a:solidFill>
              <a:schemeClr val="tx1"/>
            </a:solidFill>
          </a:endParaRPr>
        </a:p>
      </dgm:t>
    </dgm:pt>
    <dgm:pt modelId="{83085A46-3205-478E-B804-152EB23BCC36}">
      <dgm:prSet phldrT="[文本]" custT="1"/>
      <dgm:spPr/>
      <dgm:t>
        <a:bodyPr/>
        <a:lstStyle/>
        <a:p>
          <a:r>
            <a:rPr lang="en-US" altLang="zh-CN" sz="2800" b="1" dirty="0">
              <a:solidFill>
                <a:schemeClr val="tx1"/>
              </a:solidFill>
              <a:latin typeface="微软雅黑" panose="020B0503020204020204" pitchFamily="34" charset="-122"/>
              <a:ea typeface="微软雅黑" panose="020B0503020204020204" pitchFamily="34" charset="-122"/>
            </a:rPr>
            <a:t>4.</a:t>
          </a:r>
          <a:r>
            <a:rPr lang="zh-CN" altLang="en-US" sz="2800" b="1" dirty="0">
              <a:solidFill>
                <a:schemeClr val="tx1"/>
              </a:solidFill>
              <a:latin typeface="微软雅黑" panose="020B0503020204020204" pitchFamily="34" charset="-122"/>
              <a:ea typeface="微软雅黑" panose="020B0503020204020204" pitchFamily="34" charset="-122"/>
            </a:rPr>
            <a:t>创建工作分解结构</a:t>
          </a:r>
        </a:p>
      </dgm:t>
    </dgm:pt>
    <dgm:pt modelId="{CC558CC5-A70A-4D53-8A09-F5DE66CB51E7}" cxnId="{81751717-5459-4D6C-A794-D7A497E570F6}" type="parTrans">
      <dgm:prSet/>
      <dgm:spPr/>
      <dgm:t>
        <a:bodyPr/>
        <a:lstStyle/>
        <a:p>
          <a:endParaRPr lang="zh-CN" altLang="en-US" b="1">
            <a:solidFill>
              <a:schemeClr val="tx1"/>
            </a:solidFill>
          </a:endParaRPr>
        </a:p>
      </dgm:t>
    </dgm:pt>
    <dgm:pt modelId="{9CE9F66D-B536-4535-8017-6D4751F09B08}" cxnId="{81751717-5459-4D6C-A794-D7A497E570F6}" type="sibTrans">
      <dgm:prSet/>
      <dgm:spPr/>
      <dgm:t>
        <a:bodyPr/>
        <a:lstStyle/>
        <a:p>
          <a:endParaRPr lang="zh-CN" altLang="en-US" b="1">
            <a:solidFill>
              <a:schemeClr val="tx1"/>
            </a:solidFill>
          </a:endParaRPr>
        </a:p>
      </dgm:t>
    </dgm:pt>
    <dgm:pt modelId="{AB2E48E4-7CFE-4997-8BEB-20A8F0A71660}">
      <dgm:prSet phldrT="[文本]"/>
      <dgm:spPr/>
      <dgm:t>
        <a:bodyPr/>
        <a:lstStyle/>
        <a:p>
          <a:r>
            <a:rPr lang="en-US" altLang="zh-CN" b="1" dirty="0">
              <a:solidFill>
                <a:schemeClr val="tx1"/>
              </a:solidFill>
              <a:latin typeface="微软雅黑" panose="020B0503020204020204" pitchFamily="34" charset="-122"/>
              <a:ea typeface="微软雅黑" panose="020B0503020204020204" pitchFamily="34" charset="-122"/>
            </a:rPr>
            <a:t>2.</a:t>
          </a:r>
          <a:r>
            <a:rPr lang="zh-CN" altLang="en-US" b="1" dirty="0">
              <a:solidFill>
                <a:schemeClr val="tx1"/>
              </a:solidFill>
              <a:latin typeface="微软雅黑" panose="020B0503020204020204" pitchFamily="34" charset="-122"/>
              <a:ea typeface="微软雅黑" panose="020B0503020204020204" pitchFamily="34" charset="-122"/>
            </a:rPr>
            <a:t>收集需求</a:t>
          </a:r>
        </a:p>
      </dgm:t>
    </dgm:pt>
    <dgm:pt modelId="{65624B03-CEAE-4FB1-A2D3-C1D4660AF315}" cxnId="{F01C1BE1-CA72-4518-8775-93139B466B2A}" type="parTrans">
      <dgm:prSet/>
      <dgm:spPr/>
      <dgm:t>
        <a:bodyPr/>
        <a:lstStyle/>
        <a:p>
          <a:endParaRPr lang="zh-CN" altLang="en-US"/>
        </a:p>
      </dgm:t>
    </dgm:pt>
    <dgm:pt modelId="{FF1DAF33-029F-4675-BFE8-591B6859867C}" cxnId="{F01C1BE1-CA72-4518-8775-93139B466B2A}" type="sibTrans">
      <dgm:prSet/>
      <dgm:spPr/>
      <dgm:t>
        <a:bodyPr/>
        <a:lstStyle/>
        <a:p>
          <a:endParaRPr lang="zh-CN" altLang="en-US"/>
        </a:p>
      </dgm:t>
    </dgm:pt>
    <dgm:pt modelId="{24B7951E-8C8E-4E00-92D0-494D8B365B0D}" type="pres">
      <dgm:prSet presAssocID="{8522D4B4-B491-4856-AD57-D67B6C321C4F}" presName="CompostProcess" presStyleCnt="0">
        <dgm:presLayoutVars>
          <dgm:dir/>
          <dgm:resizeHandles val="exact"/>
        </dgm:presLayoutVars>
      </dgm:prSet>
      <dgm:spPr/>
    </dgm:pt>
    <dgm:pt modelId="{7B5CDD83-B258-4A7E-8BA3-FAE4A249CB28}" type="pres">
      <dgm:prSet presAssocID="{8522D4B4-B491-4856-AD57-D67B6C321C4F}" presName="arrow" presStyleLbl="bgShp" presStyleIdx="0" presStyleCnt="1" custLinFactNeighborX="827" custLinFactNeighborY="1954"/>
      <dgm:spPr/>
    </dgm:pt>
    <dgm:pt modelId="{677EFD8E-78F1-4AC2-8CEC-BFB4409DF6CC}" type="pres">
      <dgm:prSet presAssocID="{8522D4B4-B491-4856-AD57-D67B6C321C4F}" presName="linearProcess" presStyleCnt="0"/>
      <dgm:spPr/>
    </dgm:pt>
    <dgm:pt modelId="{3CBB833B-38C8-445B-AE29-722D33C11197}" type="pres">
      <dgm:prSet presAssocID="{FF99E86A-BA1F-41FE-84F2-0282D4895DA3}" presName="textNode" presStyleLbl="node1" presStyleIdx="0" presStyleCnt="4">
        <dgm:presLayoutVars>
          <dgm:bulletEnabled val="1"/>
        </dgm:presLayoutVars>
      </dgm:prSet>
      <dgm:spPr/>
      <dgm:t>
        <a:bodyPr/>
        <a:lstStyle/>
        <a:p>
          <a:endParaRPr lang="zh-CN" altLang="en-US"/>
        </a:p>
      </dgm:t>
    </dgm:pt>
    <dgm:pt modelId="{B268AB1F-13C2-4978-BE6F-B369CC17C581}" type="pres">
      <dgm:prSet presAssocID="{62857CF0-CB27-4C03-ACA1-85E71A5CEA8D}" presName="sibTrans" presStyleCnt="0"/>
      <dgm:spPr/>
    </dgm:pt>
    <dgm:pt modelId="{36045A0A-9C0D-4FD4-983B-D2AC29AB9ECD}" type="pres">
      <dgm:prSet presAssocID="{AB2E48E4-7CFE-4997-8BEB-20A8F0A71660}" presName="textNode" presStyleLbl="node1" presStyleIdx="1" presStyleCnt="4">
        <dgm:presLayoutVars>
          <dgm:bulletEnabled val="1"/>
        </dgm:presLayoutVars>
      </dgm:prSet>
      <dgm:spPr/>
      <dgm:t>
        <a:bodyPr/>
        <a:lstStyle/>
        <a:p>
          <a:endParaRPr lang="zh-CN" altLang="en-US"/>
        </a:p>
      </dgm:t>
    </dgm:pt>
    <dgm:pt modelId="{69EF9117-41C1-43C6-8D5F-37BEDEA1E44F}" type="pres">
      <dgm:prSet presAssocID="{FF1DAF33-029F-4675-BFE8-591B6859867C}" presName="sibTrans" presStyleCnt="0"/>
      <dgm:spPr/>
    </dgm:pt>
    <dgm:pt modelId="{3156070D-6614-43E1-ABE6-5F621339838D}" type="pres">
      <dgm:prSet presAssocID="{DC96BC17-B9BF-4C12-A864-6E24A31D8ED6}" presName="textNode" presStyleLbl="node1" presStyleIdx="2" presStyleCnt="4">
        <dgm:presLayoutVars>
          <dgm:bulletEnabled val="1"/>
        </dgm:presLayoutVars>
      </dgm:prSet>
      <dgm:spPr/>
      <dgm:t>
        <a:bodyPr/>
        <a:lstStyle/>
        <a:p>
          <a:endParaRPr lang="zh-CN" altLang="en-US"/>
        </a:p>
      </dgm:t>
    </dgm:pt>
    <dgm:pt modelId="{1FFFE594-A639-4DAF-9C31-00DBD625271C}" type="pres">
      <dgm:prSet presAssocID="{A87BC0F7-163A-407E-99C1-4A5E702B346F}" presName="sibTrans" presStyleCnt="0"/>
      <dgm:spPr/>
    </dgm:pt>
    <dgm:pt modelId="{A0CE7CB3-08F0-4163-8284-041640424FD1}" type="pres">
      <dgm:prSet presAssocID="{83085A46-3205-478E-B804-152EB23BCC36}" presName="textNode" presStyleLbl="node1" presStyleIdx="3" presStyleCnt="4">
        <dgm:presLayoutVars>
          <dgm:bulletEnabled val="1"/>
        </dgm:presLayoutVars>
      </dgm:prSet>
      <dgm:spPr/>
      <dgm:t>
        <a:bodyPr/>
        <a:lstStyle/>
        <a:p>
          <a:endParaRPr lang="zh-CN" altLang="en-US"/>
        </a:p>
      </dgm:t>
    </dgm:pt>
  </dgm:ptLst>
  <dgm:cxnLst>
    <dgm:cxn modelId="{270A42AE-B96C-4CC9-B78B-4FCB923A2F71}" srcId="{8522D4B4-B491-4856-AD57-D67B6C321C4F}" destId="{FF99E86A-BA1F-41FE-84F2-0282D4895DA3}" srcOrd="0" destOrd="0" parTransId="{C3C8C11A-C8F9-4DE9-AD31-580CFF59A62F}" sibTransId="{62857CF0-CB27-4C03-ACA1-85E71A5CEA8D}"/>
    <dgm:cxn modelId="{5456C53D-C2F8-42EE-99D6-A5BA547FA5F7}" srcId="{8522D4B4-B491-4856-AD57-D67B6C321C4F}" destId="{DC96BC17-B9BF-4C12-A864-6E24A31D8ED6}" srcOrd="2" destOrd="0" parTransId="{696E4D23-5759-40AF-908C-D2676974DE67}" sibTransId="{A87BC0F7-163A-407E-99C1-4A5E702B346F}"/>
    <dgm:cxn modelId="{14B718A9-C5B8-4DFE-A94D-F2A49CE7DE5D}" type="presOf" srcId="{FF99E86A-BA1F-41FE-84F2-0282D4895DA3}" destId="{3CBB833B-38C8-445B-AE29-722D33C11197}" srcOrd="0" destOrd="0" presId="urn:microsoft.com/office/officeart/2005/8/layout/hProcess9"/>
    <dgm:cxn modelId="{55220919-2D97-439E-A2E4-8A26AE78DD76}" type="presOf" srcId="{8522D4B4-B491-4856-AD57-D67B6C321C4F}" destId="{24B7951E-8C8E-4E00-92D0-494D8B365B0D}" srcOrd="0" destOrd="0" presId="urn:microsoft.com/office/officeart/2005/8/layout/hProcess9"/>
    <dgm:cxn modelId="{81751717-5459-4D6C-A794-D7A497E570F6}" srcId="{8522D4B4-B491-4856-AD57-D67B6C321C4F}" destId="{83085A46-3205-478E-B804-152EB23BCC36}" srcOrd="3" destOrd="0" parTransId="{CC558CC5-A70A-4D53-8A09-F5DE66CB51E7}" sibTransId="{9CE9F66D-B536-4535-8017-6D4751F09B08}"/>
    <dgm:cxn modelId="{662D0FED-6823-4B35-A667-9645B9D126CA}" type="presOf" srcId="{AB2E48E4-7CFE-4997-8BEB-20A8F0A71660}" destId="{36045A0A-9C0D-4FD4-983B-D2AC29AB9ECD}" srcOrd="0" destOrd="0" presId="urn:microsoft.com/office/officeart/2005/8/layout/hProcess9"/>
    <dgm:cxn modelId="{E7F57A07-90D5-471F-90C2-598FAE00D38C}" type="presOf" srcId="{DC96BC17-B9BF-4C12-A864-6E24A31D8ED6}" destId="{3156070D-6614-43E1-ABE6-5F621339838D}" srcOrd="0" destOrd="0" presId="urn:microsoft.com/office/officeart/2005/8/layout/hProcess9"/>
    <dgm:cxn modelId="{F01C1BE1-CA72-4518-8775-93139B466B2A}" srcId="{8522D4B4-B491-4856-AD57-D67B6C321C4F}" destId="{AB2E48E4-7CFE-4997-8BEB-20A8F0A71660}" srcOrd="1" destOrd="0" parTransId="{65624B03-CEAE-4FB1-A2D3-C1D4660AF315}" sibTransId="{FF1DAF33-029F-4675-BFE8-591B6859867C}"/>
    <dgm:cxn modelId="{C0353059-DB3C-48E5-8099-07B13707777B}" type="presOf" srcId="{83085A46-3205-478E-B804-152EB23BCC36}" destId="{A0CE7CB3-08F0-4163-8284-041640424FD1}" srcOrd="0" destOrd="0" presId="urn:microsoft.com/office/officeart/2005/8/layout/hProcess9"/>
    <dgm:cxn modelId="{36AED125-6858-4A54-916C-B77390EC69C2}" type="presParOf" srcId="{24B7951E-8C8E-4E00-92D0-494D8B365B0D}" destId="{7B5CDD83-B258-4A7E-8BA3-FAE4A249CB28}" srcOrd="0" destOrd="0" presId="urn:microsoft.com/office/officeart/2005/8/layout/hProcess9"/>
    <dgm:cxn modelId="{E55EBC96-9722-45C5-B286-A07452B04165}" type="presParOf" srcId="{24B7951E-8C8E-4E00-92D0-494D8B365B0D}" destId="{677EFD8E-78F1-4AC2-8CEC-BFB4409DF6CC}" srcOrd="1" destOrd="0" presId="urn:microsoft.com/office/officeart/2005/8/layout/hProcess9"/>
    <dgm:cxn modelId="{1FFBD5B0-761B-4934-B896-527A99D2A68C}" type="presParOf" srcId="{677EFD8E-78F1-4AC2-8CEC-BFB4409DF6CC}" destId="{3CBB833B-38C8-445B-AE29-722D33C11197}" srcOrd="0" destOrd="0" presId="urn:microsoft.com/office/officeart/2005/8/layout/hProcess9"/>
    <dgm:cxn modelId="{06FC3B73-3A96-4DB4-8703-3EA3A02510F1}" type="presParOf" srcId="{677EFD8E-78F1-4AC2-8CEC-BFB4409DF6CC}" destId="{B268AB1F-13C2-4978-BE6F-B369CC17C581}" srcOrd="1" destOrd="0" presId="urn:microsoft.com/office/officeart/2005/8/layout/hProcess9"/>
    <dgm:cxn modelId="{3C6760ED-F3A7-4AFE-ABD9-3A45F07B8B20}" type="presParOf" srcId="{677EFD8E-78F1-4AC2-8CEC-BFB4409DF6CC}" destId="{36045A0A-9C0D-4FD4-983B-D2AC29AB9ECD}" srcOrd="2" destOrd="0" presId="urn:microsoft.com/office/officeart/2005/8/layout/hProcess9"/>
    <dgm:cxn modelId="{04B35960-DE6F-4446-A714-D07552333128}" type="presParOf" srcId="{677EFD8E-78F1-4AC2-8CEC-BFB4409DF6CC}" destId="{69EF9117-41C1-43C6-8D5F-37BEDEA1E44F}" srcOrd="3" destOrd="0" presId="urn:microsoft.com/office/officeart/2005/8/layout/hProcess9"/>
    <dgm:cxn modelId="{0765DCC5-56A1-449E-83BC-C6BB5E28081D}" type="presParOf" srcId="{677EFD8E-78F1-4AC2-8CEC-BFB4409DF6CC}" destId="{3156070D-6614-43E1-ABE6-5F621339838D}" srcOrd="4" destOrd="0" presId="urn:microsoft.com/office/officeart/2005/8/layout/hProcess9"/>
    <dgm:cxn modelId="{D24151C9-24E7-4209-ADEE-399F5DE3100D}" type="presParOf" srcId="{677EFD8E-78F1-4AC2-8CEC-BFB4409DF6CC}" destId="{1FFFE594-A639-4DAF-9C31-00DBD625271C}" srcOrd="5" destOrd="0" presId="urn:microsoft.com/office/officeart/2005/8/layout/hProcess9"/>
    <dgm:cxn modelId="{19E40740-3CAE-4DD5-BC78-8BD825C69175}" type="presParOf" srcId="{677EFD8E-78F1-4AC2-8CEC-BFB4409DF6CC}" destId="{A0CE7CB3-08F0-4163-8284-041640424FD1}" srcOrd="6"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1A7897-B73A-49F2-8CDE-C6D24E7B0167}"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8CA5E252-2A92-4CB8-A499-5FFE6531346C}">
      <dgm:prSet phldrT="[文本]"/>
      <dgm:spPr/>
      <dgm:t>
        <a:bodyPr/>
        <a:lstStyle/>
        <a:p>
          <a:r>
            <a:rPr lang="zh-CN" altLang="en-US" dirty="0"/>
            <a:t>如何准备一个详细的范围说明书</a:t>
          </a:r>
        </a:p>
      </dgm:t>
    </dgm:pt>
    <dgm:pt modelId="{43CD7CF1-18B9-4FBB-B2B9-3D750E6205B8}" cxnId="{2E66AFA3-E734-4045-A4DD-C5225A4ED2CF}" type="parTrans">
      <dgm:prSet/>
      <dgm:spPr/>
      <dgm:t>
        <a:bodyPr/>
        <a:lstStyle/>
        <a:p>
          <a:endParaRPr lang="zh-CN" altLang="en-US"/>
        </a:p>
      </dgm:t>
    </dgm:pt>
    <dgm:pt modelId="{64C221E0-B2AE-4B1F-84A3-5067906DBC6F}" cxnId="{2E66AFA3-E734-4045-A4DD-C5225A4ED2CF}" type="sibTrans">
      <dgm:prSet/>
      <dgm:spPr/>
      <dgm:t>
        <a:bodyPr/>
        <a:lstStyle/>
        <a:p>
          <a:endParaRPr lang="zh-CN" altLang="en-US"/>
        </a:p>
      </dgm:t>
    </dgm:pt>
    <dgm:pt modelId="{49E1CCC8-A71C-417B-BABD-CDB840027E89}">
      <dgm:prSet phldrT="[文本]"/>
      <dgm:spPr/>
      <dgm:t>
        <a:bodyPr/>
        <a:lstStyle/>
        <a:p>
          <a:r>
            <a:rPr lang="zh-CN" altLang="en-US" dirty="0"/>
            <a:t>如何维护和批准</a:t>
          </a:r>
          <a:r>
            <a:rPr lang="en-US" altLang="zh-CN" dirty="0"/>
            <a:t>WBS</a:t>
          </a:r>
          <a:endParaRPr lang="zh-CN" altLang="en-US" dirty="0"/>
        </a:p>
      </dgm:t>
    </dgm:pt>
    <dgm:pt modelId="{A8C17BF6-DB72-40C9-8854-DD1068218DFB}" cxnId="{7C461434-6689-4499-8DBC-A40D935904E8}" type="parTrans">
      <dgm:prSet/>
      <dgm:spPr/>
      <dgm:t>
        <a:bodyPr/>
        <a:lstStyle/>
        <a:p>
          <a:endParaRPr lang="zh-CN" altLang="en-US"/>
        </a:p>
      </dgm:t>
    </dgm:pt>
    <dgm:pt modelId="{B8B85E12-F90B-427A-AC9E-3439DC25C559}" cxnId="{7C461434-6689-4499-8DBC-A40D935904E8}" type="sibTrans">
      <dgm:prSet/>
      <dgm:spPr/>
      <dgm:t>
        <a:bodyPr/>
        <a:lstStyle/>
        <a:p>
          <a:endParaRPr lang="zh-CN" altLang="en-US"/>
        </a:p>
      </dgm:t>
    </dgm:pt>
    <dgm:pt modelId="{307A8B1C-0425-42C5-9867-31B599CECAA1}">
      <dgm:prSet phldrT="[文本]"/>
      <dgm:spPr/>
      <dgm:t>
        <a:bodyPr/>
        <a:lstStyle/>
        <a:p>
          <a:r>
            <a:rPr lang="zh-CN" altLang="en-US" dirty="0"/>
            <a:t>如何获得正式验收已完成的项目可交付成果</a:t>
          </a:r>
        </a:p>
      </dgm:t>
    </dgm:pt>
    <dgm:pt modelId="{D509FF0F-9406-472B-A416-3DE2DB5AE5A9}" cxnId="{1B061B5B-90FF-47F7-9622-05AFEFF0D51D}" type="parTrans">
      <dgm:prSet/>
      <dgm:spPr/>
      <dgm:t>
        <a:bodyPr/>
        <a:lstStyle/>
        <a:p>
          <a:endParaRPr lang="zh-CN" altLang="en-US"/>
        </a:p>
      </dgm:t>
    </dgm:pt>
    <dgm:pt modelId="{BD98D59C-FFD0-4AE6-A4EB-0E03036F2BB0}" cxnId="{1B061B5B-90FF-47F7-9622-05AFEFF0D51D}" type="sibTrans">
      <dgm:prSet/>
      <dgm:spPr/>
      <dgm:t>
        <a:bodyPr/>
        <a:lstStyle/>
        <a:p>
          <a:endParaRPr lang="zh-CN" altLang="en-US"/>
        </a:p>
      </dgm:t>
    </dgm:pt>
    <dgm:pt modelId="{9384E216-28CE-4D68-8C12-BEE415500A1A}">
      <dgm:prSet phldrT="[文本]"/>
      <dgm:spPr/>
      <dgm:t>
        <a:bodyPr/>
        <a:lstStyle/>
        <a:p>
          <a:r>
            <a:rPr lang="zh-CN" altLang="en-US" dirty="0"/>
            <a:t>如何创建一个</a:t>
          </a:r>
          <a:r>
            <a:rPr lang="en-US" altLang="zh-CN" dirty="0"/>
            <a:t>WBS</a:t>
          </a:r>
          <a:endParaRPr lang="zh-CN" altLang="en-US" dirty="0"/>
        </a:p>
      </dgm:t>
    </dgm:pt>
    <dgm:pt modelId="{1BCF1E39-ACE5-4056-A95A-E78E7EB346DB}" cxnId="{959727D9-1A19-44EB-B624-5579AFFA3194}" type="parTrans">
      <dgm:prSet/>
      <dgm:spPr/>
      <dgm:t>
        <a:bodyPr/>
        <a:lstStyle/>
        <a:p>
          <a:endParaRPr lang="zh-CN" altLang="en-US"/>
        </a:p>
      </dgm:t>
    </dgm:pt>
    <dgm:pt modelId="{23F27AA4-87A6-4F76-B360-CB8D4B37002E}" cxnId="{959727D9-1A19-44EB-B624-5579AFFA3194}" type="sibTrans">
      <dgm:prSet/>
      <dgm:spPr/>
      <dgm:t>
        <a:bodyPr/>
        <a:lstStyle/>
        <a:p>
          <a:endParaRPr lang="zh-CN" altLang="en-US"/>
        </a:p>
      </dgm:t>
    </dgm:pt>
    <dgm:pt modelId="{A9A87DE8-8217-4DA2-8B03-833DA034C760}">
      <dgm:prSet phldrT="[文本]"/>
      <dgm:spPr/>
      <dgm:t>
        <a:bodyPr/>
        <a:lstStyle/>
        <a:p>
          <a:r>
            <a:rPr lang="zh-CN" altLang="en-US" dirty="0"/>
            <a:t>如何控制项目范围变更的请求</a:t>
          </a:r>
        </a:p>
      </dgm:t>
    </dgm:pt>
    <dgm:pt modelId="{1E2B3DFE-190E-4D09-8A91-71EB1E3960FF}" cxnId="{920979A7-A879-4454-81C2-5D397FF7C20D}" type="parTrans">
      <dgm:prSet/>
      <dgm:spPr/>
      <dgm:t>
        <a:bodyPr/>
        <a:lstStyle/>
        <a:p>
          <a:endParaRPr lang="zh-CN" altLang="en-US"/>
        </a:p>
      </dgm:t>
    </dgm:pt>
    <dgm:pt modelId="{D2A45EEB-167D-4032-8011-1BE000857C6E}" cxnId="{920979A7-A879-4454-81C2-5D397FF7C20D}" type="sibTrans">
      <dgm:prSet/>
      <dgm:spPr/>
      <dgm:t>
        <a:bodyPr/>
        <a:lstStyle/>
        <a:p>
          <a:endParaRPr lang="zh-CN" altLang="en-US"/>
        </a:p>
      </dgm:t>
    </dgm:pt>
    <dgm:pt modelId="{A429E6E4-6C63-4209-9609-8E848CC27FE7}" type="pres">
      <dgm:prSet presAssocID="{7D1A7897-B73A-49F2-8CDE-C6D24E7B0167}" presName="Name0" presStyleCnt="0">
        <dgm:presLayoutVars>
          <dgm:chMax val="7"/>
          <dgm:chPref val="7"/>
          <dgm:dir/>
        </dgm:presLayoutVars>
      </dgm:prSet>
      <dgm:spPr/>
      <dgm:t>
        <a:bodyPr/>
        <a:lstStyle/>
        <a:p>
          <a:endParaRPr lang="zh-CN" altLang="en-US"/>
        </a:p>
      </dgm:t>
    </dgm:pt>
    <dgm:pt modelId="{23E0D2F7-3F33-4203-8EDB-7CDB18C64C86}" type="pres">
      <dgm:prSet presAssocID="{7D1A7897-B73A-49F2-8CDE-C6D24E7B0167}" presName="Name1" presStyleCnt="0"/>
      <dgm:spPr/>
    </dgm:pt>
    <dgm:pt modelId="{53ADEC85-FF43-4F71-B6AF-AA57BE24A397}" type="pres">
      <dgm:prSet presAssocID="{7D1A7897-B73A-49F2-8CDE-C6D24E7B0167}" presName="cycle" presStyleCnt="0"/>
      <dgm:spPr/>
    </dgm:pt>
    <dgm:pt modelId="{F7C5B561-8D00-4A8A-828B-E1F5D9B111F8}" type="pres">
      <dgm:prSet presAssocID="{7D1A7897-B73A-49F2-8CDE-C6D24E7B0167}" presName="srcNode" presStyleLbl="node1" presStyleIdx="0" presStyleCnt="5"/>
      <dgm:spPr/>
    </dgm:pt>
    <dgm:pt modelId="{976E9415-3749-4534-BE1C-8F8706DF9ABA}" type="pres">
      <dgm:prSet presAssocID="{7D1A7897-B73A-49F2-8CDE-C6D24E7B0167}" presName="conn" presStyleLbl="parChTrans1D2" presStyleIdx="0" presStyleCnt="1"/>
      <dgm:spPr/>
      <dgm:t>
        <a:bodyPr/>
        <a:lstStyle/>
        <a:p>
          <a:endParaRPr lang="zh-CN" altLang="en-US"/>
        </a:p>
      </dgm:t>
    </dgm:pt>
    <dgm:pt modelId="{5C7FD429-380B-4F48-B5FE-CF9ED707A112}" type="pres">
      <dgm:prSet presAssocID="{7D1A7897-B73A-49F2-8CDE-C6D24E7B0167}" presName="extraNode" presStyleLbl="node1" presStyleIdx="0" presStyleCnt="5"/>
      <dgm:spPr/>
    </dgm:pt>
    <dgm:pt modelId="{A495BADC-BC96-4D83-A450-E34C359A3C08}" type="pres">
      <dgm:prSet presAssocID="{7D1A7897-B73A-49F2-8CDE-C6D24E7B0167}" presName="dstNode" presStyleLbl="node1" presStyleIdx="0" presStyleCnt="5"/>
      <dgm:spPr/>
    </dgm:pt>
    <dgm:pt modelId="{F4E426FF-9DA5-4867-94B6-92A171DCB1A6}" type="pres">
      <dgm:prSet presAssocID="{8CA5E252-2A92-4CB8-A499-5FFE6531346C}" presName="text_1" presStyleLbl="node1" presStyleIdx="0" presStyleCnt="5">
        <dgm:presLayoutVars>
          <dgm:bulletEnabled val="1"/>
        </dgm:presLayoutVars>
      </dgm:prSet>
      <dgm:spPr/>
      <dgm:t>
        <a:bodyPr/>
        <a:lstStyle/>
        <a:p>
          <a:endParaRPr lang="zh-CN" altLang="en-US"/>
        </a:p>
      </dgm:t>
    </dgm:pt>
    <dgm:pt modelId="{90F4E62B-7C41-46A7-ACF1-436395B9DC46}" type="pres">
      <dgm:prSet presAssocID="{8CA5E252-2A92-4CB8-A499-5FFE6531346C}" presName="accent_1" presStyleCnt="0"/>
      <dgm:spPr/>
    </dgm:pt>
    <dgm:pt modelId="{A47604CB-7DFD-4556-BC89-BCCFCB1E29A5}" type="pres">
      <dgm:prSet presAssocID="{8CA5E252-2A92-4CB8-A499-5FFE6531346C}" presName="accentRepeatNode" presStyleLbl="solidFgAcc1" presStyleIdx="0" presStyleCnt="5"/>
      <dgm:spPr/>
    </dgm:pt>
    <dgm:pt modelId="{2D05C9E9-07CA-4FF8-9588-7478988875D5}" type="pres">
      <dgm:prSet presAssocID="{9384E216-28CE-4D68-8C12-BEE415500A1A}" presName="text_2" presStyleLbl="node1" presStyleIdx="1" presStyleCnt="5">
        <dgm:presLayoutVars>
          <dgm:bulletEnabled val="1"/>
        </dgm:presLayoutVars>
      </dgm:prSet>
      <dgm:spPr/>
      <dgm:t>
        <a:bodyPr/>
        <a:lstStyle/>
        <a:p>
          <a:endParaRPr lang="zh-CN" altLang="en-US"/>
        </a:p>
      </dgm:t>
    </dgm:pt>
    <dgm:pt modelId="{A890814C-FD55-4B47-AD72-F0DD610CC44E}" type="pres">
      <dgm:prSet presAssocID="{9384E216-28CE-4D68-8C12-BEE415500A1A}" presName="accent_2" presStyleCnt="0"/>
      <dgm:spPr/>
    </dgm:pt>
    <dgm:pt modelId="{85F670D7-6BB0-4862-B5C8-202E7FBD21B4}" type="pres">
      <dgm:prSet presAssocID="{9384E216-28CE-4D68-8C12-BEE415500A1A}" presName="accentRepeatNode" presStyleLbl="solidFgAcc1" presStyleIdx="1" presStyleCnt="5"/>
      <dgm:spPr/>
    </dgm:pt>
    <dgm:pt modelId="{4569ABDD-B7CA-4263-8ED8-CAD8646D76F1}" type="pres">
      <dgm:prSet presAssocID="{49E1CCC8-A71C-417B-BABD-CDB840027E89}" presName="text_3" presStyleLbl="node1" presStyleIdx="2" presStyleCnt="5">
        <dgm:presLayoutVars>
          <dgm:bulletEnabled val="1"/>
        </dgm:presLayoutVars>
      </dgm:prSet>
      <dgm:spPr/>
      <dgm:t>
        <a:bodyPr/>
        <a:lstStyle/>
        <a:p>
          <a:endParaRPr lang="zh-CN" altLang="en-US"/>
        </a:p>
      </dgm:t>
    </dgm:pt>
    <dgm:pt modelId="{E52F02E3-791B-43A7-A7BB-B779AA1F4158}" type="pres">
      <dgm:prSet presAssocID="{49E1CCC8-A71C-417B-BABD-CDB840027E89}" presName="accent_3" presStyleCnt="0"/>
      <dgm:spPr/>
    </dgm:pt>
    <dgm:pt modelId="{66AD2B26-3499-42C9-8DDF-E55CE11D9F60}" type="pres">
      <dgm:prSet presAssocID="{49E1CCC8-A71C-417B-BABD-CDB840027E89}" presName="accentRepeatNode" presStyleLbl="solidFgAcc1" presStyleIdx="2" presStyleCnt="5"/>
      <dgm:spPr/>
    </dgm:pt>
    <dgm:pt modelId="{43284596-F5B4-4E82-914E-68C335443D30}" type="pres">
      <dgm:prSet presAssocID="{307A8B1C-0425-42C5-9867-31B599CECAA1}" presName="text_4" presStyleLbl="node1" presStyleIdx="3" presStyleCnt="5">
        <dgm:presLayoutVars>
          <dgm:bulletEnabled val="1"/>
        </dgm:presLayoutVars>
      </dgm:prSet>
      <dgm:spPr/>
      <dgm:t>
        <a:bodyPr/>
        <a:lstStyle/>
        <a:p>
          <a:endParaRPr lang="zh-CN" altLang="en-US"/>
        </a:p>
      </dgm:t>
    </dgm:pt>
    <dgm:pt modelId="{32C3D140-1752-4A86-B945-8717AD2A6050}" type="pres">
      <dgm:prSet presAssocID="{307A8B1C-0425-42C5-9867-31B599CECAA1}" presName="accent_4" presStyleCnt="0"/>
      <dgm:spPr/>
    </dgm:pt>
    <dgm:pt modelId="{D3C46BA4-0B80-4D93-A075-7AB7516A721D}" type="pres">
      <dgm:prSet presAssocID="{307A8B1C-0425-42C5-9867-31B599CECAA1}" presName="accentRepeatNode" presStyleLbl="solidFgAcc1" presStyleIdx="3" presStyleCnt="5"/>
      <dgm:spPr/>
    </dgm:pt>
    <dgm:pt modelId="{9C32DFF8-C8A3-49A0-9153-1EB793743097}" type="pres">
      <dgm:prSet presAssocID="{A9A87DE8-8217-4DA2-8B03-833DA034C760}" presName="text_5" presStyleLbl="node1" presStyleIdx="4" presStyleCnt="5">
        <dgm:presLayoutVars>
          <dgm:bulletEnabled val="1"/>
        </dgm:presLayoutVars>
      </dgm:prSet>
      <dgm:spPr/>
      <dgm:t>
        <a:bodyPr/>
        <a:lstStyle/>
        <a:p>
          <a:endParaRPr lang="zh-CN" altLang="en-US"/>
        </a:p>
      </dgm:t>
    </dgm:pt>
    <dgm:pt modelId="{533F6297-0A1C-4A07-A911-1364FB25A347}" type="pres">
      <dgm:prSet presAssocID="{A9A87DE8-8217-4DA2-8B03-833DA034C760}" presName="accent_5" presStyleCnt="0"/>
      <dgm:spPr/>
    </dgm:pt>
    <dgm:pt modelId="{72609C8E-40CE-4F20-BA5A-9CD9D43E1683}" type="pres">
      <dgm:prSet presAssocID="{A9A87DE8-8217-4DA2-8B03-833DA034C760}" presName="accentRepeatNode" presStyleLbl="solidFgAcc1" presStyleIdx="4" presStyleCnt="5"/>
      <dgm:spPr/>
    </dgm:pt>
  </dgm:ptLst>
  <dgm:cxnLst>
    <dgm:cxn modelId="{5DB18FEF-2AD3-46D0-9C03-1751974E1564}" type="presOf" srcId="{9384E216-28CE-4D68-8C12-BEE415500A1A}" destId="{2D05C9E9-07CA-4FF8-9588-7478988875D5}" srcOrd="0" destOrd="0" presId="urn:microsoft.com/office/officeart/2008/layout/VerticalCurvedList"/>
    <dgm:cxn modelId="{6750AFAC-E3CD-4CBE-84EB-9BD980A3EBA9}" type="presOf" srcId="{8CA5E252-2A92-4CB8-A499-5FFE6531346C}" destId="{F4E426FF-9DA5-4867-94B6-92A171DCB1A6}" srcOrd="0" destOrd="0" presId="urn:microsoft.com/office/officeart/2008/layout/VerticalCurvedList"/>
    <dgm:cxn modelId="{6442D924-E71A-48B5-A146-6680649BB994}" type="presOf" srcId="{A9A87DE8-8217-4DA2-8B03-833DA034C760}" destId="{9C32DFF8-C8A3-49A0-9153-1EB793743097}" srcOrd="0" destOrd="0" presId="urn:microsoft.com/office/officeart/2008/layout/VerticalCurvedList"/>
    <dgm:cxn modelId="{1B061B5B-90FF-47F7-9622-05AFEFF0D51D}" srcId="{7D1A7897-B73A-49F2-8CDE-C6D24E7B0167}" destId="{307A8B1C-0425-42C5-9867-31B599CECAA1}" srcOrd="3" destOrd="0" parTransId="{D509FF0F-9406-472B-A416-3DE2DB5AE5A9}" sibTransId="{BD98D59C-FFD0-4AE6-A4EB-0E03036F2BB0}"/>
    <dgm:cxn modelId="{CA2A2959-1BE6-4637-BDD1-944947EBCB70}" type="presOf" srcId="{49E1CCC8-A71C-417B-BABD-CDB840027E89}" destId="{4569ABDD-B7CA-4263-8ED8-CAD8646D76F1}" srcOrd="0" destOrd="0" presId="urn:microsoft.com/office/officeart/2008/layout/VerticalCurvedList"/>
    <dgm:cxn modelId="{B58C1A91-5379-4067-B70E-8E4C35C33050}" type="presOf" srcId="{7D1A7897-B73A-49F2-8CDE-C6D24E7B0167}" destId="{A429E6E4-6C63-4209-9609-8E848CC27FE7}" srcOrd="0" destOrd="0" presId="urn:microsoft.com/office/officeart/2008/layout/VerticalCurvedList"/>
    <dgm:cxn modelId="{959727D9-1A19-44EB-B624-5579AFFA3194}" srcId="{7D1A7897-B73A-49F2-8CDE-C6D24E7B0167}" destId="{9384E216-28CE-4D68-8C12-BEE415500A1A}" srcOrd="1" destOrd="0" parTransId="{1BCF1E39-ACE5-4056-A95A-E78E7EB346DB}" sibTransId="{23F27AA4-87A6-4F76-B360-CB8D4B37002E}"/>
    <dgm:cxn modelId="{2E66AFA3-E734-4045-A4DD-C5225A4ED2CF}" srcId="{7D1A7897-B73A-49F2-8CDE-C6D24E7B0167}" destId="{8CA5E252-2A92-4CB8-A499-5FFE6531346C}" srcOrd="0" destOrd="0" parTransId="{43CD7CF1-18B9-4FBB-B2B9-3D750E6205B8}" sibTransId="{64C221E0-B2AE-4B1F-84A3-5067906DBC6F}"/>
    <dgm:cxn modelId="{7C461434-6689-4499-8DBC-A40D935904E8}" srcId="{7D1A7897-B73A-49F2-8CDE-C6D24E7B0167}" destId="{49E1CCC8-A71C-417B-BABD-CDB840027E89}" srcOrd="2" destOrd="0" parTransId="{A8C17BF6-DB72-40C9-8854-DD1068218DFB}" sibTransId="{B8B85E12-F90B-427A-AC9E-3439DC25C559}"/>
    <dgm:cxn modelId="{30674642-3F74-47F6-9EB0-55BD6405A20E}" type="presOf" srcId="{307A8B1C-0425-42C5-9867-31B599CECAA1}" destId="{43284596-F5B4-4E82-914E-68C335443D30}" srcOrd="0" destOrd="0" presId="urn:microsoft.com/office/officeart/2008/layout/VerticalCurvedList"/>
    <dgm:cxn modelId="{920979A7-A879-4454-81C2-5D397FF7C20D}" srcId="{7D1A7897-B73A-49F2-8CDE-C6D24E7B0167}" destId="{A9A87DE8-8217-4DA2-8B03-833DA034C760}" srcOrd="4" destOrd="0" parTransId="{1E2B3DFE-190E-4D09-8A91-71EB1E3960FF}" sibTransId="{D2A45EEB-167D-4032-8011-1BE000857C6E}"/>
    <dgm:cxn modelId="{D7EB9D3D-E940-4B36-8FCE-0B68A9F31ED9}" type="presOf" srcId="{64C221E0-B2AE-4B1F-84A3-5067906DBC6F}" destId="{976E9415-3749-4534-BE1C-8F8706DF9ABA}" srcOrd="0" destOrd="0" presId="urn:microsoft.com/office/officeart/2008/layout/VerticalCurvedList"/>
    <dgm:cxn modelId="{9FCCED36-F7F8-4B73-9EED-872661B0D07B}" type="presParOf" srcId="{A429E6E4-6C63-4209-9609-8E848CC27FE7}" destId="{23E0D2F7-3F33-4203-8EDB-7CDB18C64C86}" srcOrd="0" destOrd="0" presId="urn:microsoft.com/office/officeart/2008/layout/VerticalCurvedList"/>
    <dgm:cxn modelId="{4CB390AE-D6D1-4840-8502-1539580C4C67}" type="presParOf" srcId="{23E0D2F7-3F33-4203-8EDB-7CDB18C64C86}" destId="{53ADEC85-FF43-4F71-B6AF-AA57BE24A397}" srcOrd="0" destOrd="0" presId="urn:microsoft.com/office/officeart/2008/layout/VerticalCurvedList"/>
    <dgm:cxn modelId="{BE56FF1A-3898-43DC-9429-0D7D313881F4}" type="presParOf" srcId="{53ADEC85-FF43-4F71-B6AF-AA57BE24A397}" destId="{F7C5B561-8D00-4A8A-828B-E1F5D9B111F8}" srcOrd="0" destOrd="0" presId="urn:microsoft.com/office/officeart/2008/layout/VerticalCurvedList"/>
    <dgm:cxn modelId="{314E62D5-9E07-4FDE-B2E7-DC56B20CC74A}" type="presParOf" srcId="{53ADEC85-FF43-4F71-B6AF-AA57BE24A397}" destId="{976E9415-3749-4534-BE1C-8F8706DF9ABA}" srcOrd="1" destOrd="0" presId="urn:microsoft.com/office/officeart/2008/layout/VerticalCurvedList"/>
    <dgm:cxn modelId="{06C360DC-9D19-47B2-8ACD-7ACFEC44BD78}" type="presParOf" srcId="{53ADEC85-FF43-4F71-B6AF-AA57BE24A397}" destId="{5C7FD429-380B-4F48-B5FE-CF9ED707A112}" srcOrd="2" destOrd="0" presId="urn:microsoft.com/office/officeart/2008/layout/VerticalCurvedList"/>
    <dgm:cxn modelId="{6B0E0394-493E-4E38-8EA8-5DC2198D3655}" type="presParOf" srcId="{53ADEC85-FF43-4F71-B6AF-AA57BE24A397}" destId="{A495BADC-BC96-4D83-A450-E34C359A3C08}" srcOrd="3" destOrd="0" presId="urn:microsoft.com/office/officeart/2008/layout/VerticalCurvedList"/>
    <dgm:cxn modelId="{5C2CFC47-EB96-46CC-92E7-4C7A815CFD0F}" type="presParOf" srcId="{23E0D2F7-3F33-4203-8EDB-7CDB18C64C86}" destId="{F4E426FF-9DA5-4867-94B6-92A171DCB1A6}" srcOrd="1" destOrd="0" presId="urn:microsoft.com/office/officeart/2008/layout/VerticalCurvedList"/>
    <dgm:cxn modelId="{FD06B5FD-8114-4E11-932F-EC93EEF3C996}" type="presParOf" srcId="{23E0D2F7-3F33-4203-8EDB-7CDB18C64C86}" destId="{90F4E62B-7C41-46A7-ACF1-436395B9DC46}" srcOrd="2" destOrd="0" presId="urn:microsoft.com/office/officeart/2008/layout/VerticalCurvedList"/>
    <dgm:cxn modelId="{A75BF2B0-0D08-4327-A587-0FFDFE01E153}" type="presParOf" srcId="{90F4E62B-7C41-46A7-ACF1-436395B9DC46}" destId="{A47604CB-7DFD-4556-BC89-BCCFCB1E29A5}" srcOrd="0" destOrd="0" presId="urn:microsoft.com/office/officeart/2008/layout/VerticalCurvedList"/>
    <dgm:cxn modelId="{8707DEA1-B3A0-4206-BDF9-1A18D3651719}" type="presParOf" srcId="{23E0D2F7-3F33-4203-8EDB-7CDB18C64C86}" destId="{2D05C9E9-07CA-4FF8-9588-7478988875D5}" srcOrd="3" destOrd="0" presId="urn:microsoft.com/office/officeart/2008/layout/VerticalCurvedList"/>
    <dgm:cxn modelId="{0AB70D07-A396-439A-AF72-814B79017FAA}" type="presParOf" srcId="{23E0D2F7-3F33-4203-8EDB-7CDB18C64C86}" destId="{A890814C-FD55-4B47-AD72-F0DD610CC44E}" srcOrd="4" destOrd="0" presId="urn:microsoft.com/office/officeart/2008/layout/VerticalCurvedList"/>
    <dgm:cxn modelId="{CF6C36D8-CBE2-411E-8C56-C68CE69FF30E}" type="presParOf" srcId="{A890814C-FD55-4B47-AD72-F0DD610CC44E}" destId="{85F670D7-6BB0-4862-B5C8-202E7FBD21B4}" srcOrd="0" destOrd="0" presId="urn:microsoft.com/office/officeart/2008/layout/VerticalCurvedList"/>
    <dgm:cxn modelId="{138605E6-14C8-4BE8-B099-CF267617CAC1}" type="presParOf" srcId="{23E0D2F7-3F33-4203-8EDB-7CDB18C64C86}" destId="{4569ABDD-B7CA-4263-8ED8-CAD8646D76F1}" srcOrd="5" destOrd="0" presId="urn:microsoft.com/office/officeart/2008/layout/VerticalCurvedList"/>
    <dgm:cxn modelId="{E173AC01-8C5D-4300-8E75-FC454485BCDA}" type="presParOf" srcId="{23E0D2F7-3F33-4203-8EDB-7CDB18C64C86}" destId="{E52F02E3-791B-43A7-A7BB-B779AA1F4158}" srcOrd="6" destOrd="0" presId="urn:microsoft.com/office/officeart/2008/layout/VerticalCurvedList"/>
    <dgm:cxn modelId="{1A760BE7-1E62-449A-B49A-B123EBEEABA4}" type="presParOf" srcId="{E52F02E3-791B-43A7-A7BB-B779AA1F4158}" destId="{66AD2B26-3499-42C9-8DDF-E55CE11D9F60}" srcOrd="0" destOrd="0" presId="urn:microsoft.com/office/officeart/2008/layout/VerticalCurvedList"/>
    <dgm:cxn modelId="{C55A5A50-C014-4294-8AC7-0DBAB9341729}" type="presParOf" srcId="{23E0D2F7-3F33-4203-8EDB-7CDB18C64C86}" destId="{43284596-F5B4-4E82-914E-68C335443D30}" srcOrd="7" destOrd="0" presId="urn:microsoft.com/office/officeart/2008/layout/VerticalCurvedList"/>
    <dgm:cxn modelId="{404C1447-F025-4299-BE5A-55768DCF868F}" type="presParOf" srcId="{23E0D2F7-3F33-4203-8EDB-7CDB18C64C86}" destId="{32C3D140-1752-4A86-B945-8717AD2A6050}" srcOrd="8" destOrd="0" presId="urn:microsoft.com/office/officeart/2008/layout/VerticalCurvedList"/>
    <dgm:cxn modelId="{A2428C81-8249-46D9-BB0E-6976D1BFB200}" type="presParOf" srcId="{32C3D140-1752-4A86-B945-8717AD2A6050}" destId="{D3C46BA4-0B80-4D93-A075-7AB7516A721D}" srcOrd="0" destOrd="0" presId="urn:microsoft.com/office/officeart/2008/layout/VerticalCurvedList"/>
    <dgm:cxn modelId="{6FEB955F-DBCF-4BC4-B1C9-A6371E3D7FD5}" type="presParOf" srcId="{23E0D2F7-3F33-4203-8EDB-7CDB18C64C86}" destId="{9C32DFF8-C8A3-49A0-9153-1EB793743097}" srcOrd="9" destOrd="0" presId="urn:microsoft.com/office/officeart/2008/layout/VerticalCurvedList"/>
    <dgm:cxn modelId="{AE8B3F48-A152-4787-BE9B-6A7C1751848B}" type="presParOf" srcId="{23E0D2F7-3F33-4203-8EDB-7CDB18C64C86}" destId="{533F6297-0A1C-4A07-A911-1364FB25A347}" srcOrd="10" destOrd="0" presId="urn:microsoft.com/office/officeart/2008/layout/VerticalCurvedList"/>
    <dgm:cxn modelId="{48D5E62D-B3CE-4990-BB24-DEAEE9B53B67}" type="presParOf" srcId="{533F6297-0A1C-4A07-A911-1364FB25A347}" destId="{72609C8E-40CE-4F20-BA5A-9CD9D43E1683}"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22D4B4-B491-4856-AD57-D67B6C321C4F}" type="doc">
      <dgm:prSet loTypeId="urn:microsoft.com/office/officeart/2005/8/layout/hProcess9" loCatId="process" qsTypeId="urn:microsoft.com/office/officeart/2005/8/quickstyle/simple1" qsCatId="simple" csTypeId="urn:microsoft.com/office/officeart/2005/8/colors/accent1_2" csCatId="accent1" phldr="1"/>
      <dgm:spPr/>
    </dgm:pt>
    <dgm:pt modelId="{FF99E86A-BA1F-41FE-84F2-0282D4895DA3}">
      <dgm:prSet phldrT="[文本]" custT="1"/>
      <dgm:spPr>
        <a:solidFill>
          <a:schemeClr val="accent6"/>
        </a:solidFill>
      </dgm:spPr>
      <dgm: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1.</a:t>
          </a:r>
          <a:r>
            <a:rPr lang="zh-CN" altLang="en-US" sz="2000" b="1" dirty="0" smtClean="0">
              <a:solidFill>
                <a:schemeClr val="bg1"/>
              </a:solidFill>
              <a:latin typeface="微软雅黑" panose="020B0503020204020204" pitchFamily="34" charset="-122"/>
              <a:ea typeface="微软雅黑" panose="020B0503020204020204" pitchFamily="34" charset="-122"/>
            </a:rPr>
            <a:t>制定范围管理计划</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C3C8C11A-C8F9-4DE9-AD31-580CFF59A62F}" cxnId="{270A42AE-B96C-4CC9-B78B-4FCB923A2F71}" type="parTrans">
      <dgm:prSet/>
      <dgm:spPr/>
      <dgm:t>
        <a:bodyPr/>
        <a:lstStyle/>
        <a:p>
          <a:endParaRPr lang="zh-CN" altLang="en-US" sz="2000" b="1">
            <a:solidFill>
              <a:schemeClr val="bg1"/>
            </a:solidFill>
          </a:endParaRPr>
        </a:p>
      </dgm:t>
    </dgm:pt>
    <dgm:pt modelId="{62857CF0-CB27-4C03-ACA1-85E71A5CEA8D}" cxnId="{270A42AE-B96C-4CC9-B78B-4FCB923A2F71}" type="sibTrans">
      <dgm:prSet/>
      <dgm:spPr/>
      <dgm:t>
        <a:bodyPr/>
        <a:lstStyle/>
        <a:p>
          <a:endParaRPr lang="zh-CN" altLang="en-US" sz="2000" b="1">
            <a:solidFill>
              <a:schemeClr val="bg1"/>
            </a:solidFill>
          </a:endParaRPr>
        </a:p>
      </dgm:t>
    </dgm:pt>
    <dgm:pt modelId="{DC96BC17-B9BF-4C12-A864-6E24A31D8ED6}">
      <dgm:prSet phldrT="[文本]" custT="1"/>
      <dgm:spPr>
        <a:solidFill>
          <a:schemeClr val="accent6"/>
        </a:solidFill>
      </dgm:spPr>
      <dgm: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3.</a:t>
          </a:r>
          <a:r>
            <a:rPr lang="zh-CN" altLang="en-US" sz="2000" b="1" dirty="0" smtClean="0">
              <a:solidFill>
                <a:schemeClr val="bg1"/>
              </a:solidFill>
              <a:latin typeface="微软雅黑" panose="020B0503020204020204" pitchFamily="34" charset="-122"/>
              <a:ea typeface="微软雅黑" panose="020B0503020204020204" pitchFamily="34" charset="-122"/>
            </a:rPr>
            <a:t>定义</a:t>
          </a:r>
          <a:r>
            <a:rPr lang="zh-CN" altLang="en-US" sz="2000" b="1" dirty="0">
              <a:solidFill>
                <a:schemeClr val="bg1"/>
              </a:solidFill>
              <a:latin typeface="微软雅黑" panose="020B0503020204020204" pitchFamily="34" charset="-122"/>
              <a:ea typeface="微软雅黑" panose="020B0503020204020204" pitchFamily="34" charset="-122"/>
            </a:rPr>
            <a:t>范围</a:t>
          </a:r>
        </a:p>
      </dgm:t>
    </dgm:pt>
    <dgm:pt modelId="{696E4D23-5759-40AF-908C-D2676974DE67}" cxnId="{5456C53D-C2F8-42EE-99D6-A5BA547FA5F7}" type="parTrans">
      <dgm:prSet/>
      <dgm:spPr/>
      <dgm:t>
        <a:bodyPr/>
        <a:lstStyle/>
        <a:p>
          <a:endParaRPr lang="zh-CN" altLang="en-US" sz="2000" b="1">
            <a:solidFill>
              <a:schemeClr val="bg1"/>
            </a:solidFill>
          </a:endParaRPr>
        </a:p>
      </dgm:t>
    </dgm:pt>
    <dgm:pt modelId="{A87BC0F7-163A-407E-99C1-4A5E702B346F}" cxnId="{5456C53D-C2F8-42EE-99D6-A5BA547FA5F7}" type="sibTrans">
      <dgm:prSet/>
      <dgm:spPr/>
      <dgm:t>
        <a:bodyPr/>
        <a:lstStyle/>
        <a:p>
          <a:endParaRPr lang="zh-CN" altLang="en-US" sz="2000" b="1">
            <a:solidFill>
              <a:schemeClr val="bg1"/>
            </a:solidFill>
          </a:endParaRPr>
        </a:p>
      </dgm:t>
    </dgm:pt>
    <dgm:pt modelId="{83085A46-3205-478E-B804-152EB23BCC36}">
      <dgm:prSet phldrT="[文本]" custT="1"/>
      <dgm:spPr>
        <a:solidFill>
          <a:schemeClr val="accent6"/>
        </a:solidFill>
      </dgm:spPr>
      <dgm: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4.</a:t>
          </a:r>
          <a:r>
            <a:rPr lang="zh-CN" altLang="en-US" sz="2000" b="1" dirty="0">
              <a:solidFill>
                <a:schemeClr val="bg1"/>
              </a:solidFill>
              <a:latin typeface="微软雅黑" panose="020B0503020204020204" pitchFamily="34" charset="-122"/>
              <a:ea typeface="微软雅黑" panose="020B0503020204020204" pitchFamily="34" charset="-122"/>
            </a:rPr>
            <a:t>创建工作分解结构</a:t>
          </a:r>
        </a:p>
      </dgm:t>
    </dgm:pt>
    <dgm:pt modelId="{CC558CC5-A70A-4D53-8A09-F5DE66CB51E7}" cxnId="{81751717-5459-4D6C-A794-D7A497E570F6}" type="parTrans">
      <dgm:prSet/>
      <dgm:spPr/>
      <dgm:t>
        <a:bodyPr/>
        <a:lstStyle/>
        <a:p>
          <a:endParaRPr lang="zh-CN" altLang="en-US" sz="2000" b="1">
            <a:solidFill>
              <a:schemeClr val="bg1"/>
            </a:solidFill>
          </a:endParaRPr>
        </a:p>
      </dgm:t>
    </dgm:pt>
    <dgm:pt modelId="{9CE9F66D-B536-4535-8017-6D4751F09B08}" cxnId="{81751717-5459-4D6C-A794-D7A497E570F6}" type="sibTrans">
      <dgm:prSet/>
      <dgm:spPr/>
      <dgm:t>
        <a:bodyPr/>
        <a:lstStyle/>
        <a:p>
          <a:endParaRPr lang="zh-CN" altLang="en-US" sz="2000" b="1">
            <a:solidFill>
              <a:schemeClr val="bg1"/>
            </a:solidFill>
          </a:endParaRPr>
        </a:p>
      </dgm:t>
    </dgm:pt>
    <dgm:pt modelId="{02430AFF-01C2-465F-9229-3ACDDD24CF6F}">
      <dgm:prSet phldrT="[文本]" custT="1"/>
      <dgm:spPr>
        <a:solidFill>
          <a:schemeClr val="accent6"/>
        </a:solidFill>
      </dgm:spPr>
      <dgm: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2.</a:t>
          </a:r>
          <a:r>
            <a:rPr lang="zh-CN" altLang="en-US" sz="2000" b="1" dirty="0" smtClean="0">
              <a:solidFill>
                <a:schemeClr val="bg1"/>
              </a:solidFill>
              <a:latin typeface="微软雅黑" panose="020B0503020204020204" pitchFamily="34" charset="-122"/>
              <a:ea typeface="微软雅黑" panose="020B0503020204020204" pitchFamily="34" charset="-122"/>
            </a:rPr>
            <a:t>收集需求</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143FA9A1-4B88-4D5D-AAE7-26AAC1EF02CC}" cxnId="{9A437000-938D-4950-9821-2E0E7AA85E25}" type="parTrans">
      <dgm:prSet/>
      <dgm:spPr/>
      <dgm:t>
        <a:bodyPr/>
        <a:lstStyle/>
        <a:p>
          <a:endParaRPr lang="zh-CN" altLang="en-US" sz="2000" b="1"/>
        </a:p>
      </dgm:t>
    </dgm:pt>
    <dgm:pt modelId="{28B21951-C117-424F-87D5-10DC684F30B8}" cxnId="{9A437000-938D-4950-9821-2E0E7AA85E25}" type="sibTrans">
      <dgm:prSet/>
      <dgm:spPr/>
      <dgm:t>
        <a:bodyPr/>
        <a:lstStyle/>
        <a:p>
          <a:endParaRPr lang="zh-CN" altLang="en-US" sz="2000" b="1"/>
        </a:p>
      </dgm:t>
    </dgm:pt>
    <dgm:pt modelId="{24B7951E-8C8E-4E00-92D0-494D8B365B0D}" type="pres">
      <dgm:prSet presAssocID="{8522D4B4-B491-4856-AD57-D67B6C321C4F}" presName="CompostProcess" presStyleCnt="0">
        <dgm:presLayoutVars>
          <dgm:dir/>
          <dgm:resizeHandles val="exact"/>
        </dgm:presLayoutVars>
      </dgm:prSet>
      <dgm:spPr/>
    </dgm:pt>
    <dgm:pt modelId="{7B5CDD83-B258-4A7E-8BA3-FAE4A249CB28}" type="pres">
      <dgm:prSet presAssocID="{8522D4B4-B491-4856-AD57-D67B6C321C4F}" presName="arrow" presStyleLbl="bgShp" presStyleIdx="0" presStyleCnt="1" custLinFactNeighborX="827" custLinFactNeighborY="1954"/>
      <dgm:spPr>
        <a:solidFill>
          <a:schemeClr val="accent3">
            <a:lumMod val="50000"/>
          </a:schemeClr>
        </a:solidFill>
      </dgm:spPr>
    </dgm:pt>
    <dgm:pt modelId="{677EFD8E-78F1-4AC2-8CEC-BFB4409DF6CC}" type="pres">
      <dgm:prSet presAssocID="{8522D4B4-B491-4856-AD57-D67B6C321C4F}" presName="linearProcess" presStyleCnt="0"/>
      <dgm:spPr/>
    </dgm:pt>
    <dgm:pt modelId="{3CBB833B-38C8-445B-AE29-722D33C11197}" type="pres">
      <dgm:prSet presAssocID="{FF99E86A-BA1F-41FE-84F2-0282D4895DA3}" presName="textNode" presStyleLbl="node1" presStyleIdx="0" presStyleCnt="4" custScaleX="74819">
        <dgm:presLayoutVars>
          <dgm:bulletEnabled val="1"/>
        </dgm:presLayoutVars>
      </dgm:prSet>
      <dgm:spPr/>
      <dgm:t>
        <a:bodyPr/>
        <a:lstStyle/>
        <a:p>
          <a:endParaRPr lang="zh-CN" altLang="en-US"/>
        </a:p>
      </dgm:t>
    </dgm:pt>
    <dgm:pt modelId="{B268AB1F-13C2-4978-BE6F-B369CC17C581}" type="pres">
      <dgm:prSet presAssocID="{62857CF0-CB27-4C03-ACA1-85E71A5CEA8D}" presName="sibTrans" presStyleCnt="0"/>
      <dgm:spPr/>
    </dgm:pt>
    <dgm:pt modelId="{39BB03A1-A4E7-493B-BBE5-9BAF20AC1433}" type="pres">
      <dgm:prSet presAssocID="{02430AFF-01C2-465F-9229-3ACDDD24CF6F}" presName="textNode" presStyleLbl="node1" presStyleIdx="1" presStyleCnt="4" custScaleX="74819">
        <dgm:presLayoutVars>
          <dgm:bulletEnabled val="1"/>
        </dgm:presLayoutVars>
      </dgm:prSet>
      <dgm:spPr/>
      <dgm:t>
        <a:bodyPr/>
        <a:lstStyle/>
        <a:p>
          <a:endParaRPr lang="zh-CN" altLang="en-US"/>
        </a:p>
      </dgm:t>
    </dgm:pt>
    <dgm:pt modelId="{31671F41-3FAF-4F63-98AF-8AC91AF4776A}" type="pres">
      <dgm:prSet presAssocID="{28B21951-C117-424F-87D5-10DC684F30B8}" presName="sibTrans" presStyleCnt="0"/>
      <dgm:spPr/>
    </dgm:pt>
    <dgm:pt modelId="{3156070D-6614-43E1-ABE6-5F621339838D}" type="pres">
      <dgm:prSet presAssocID="{DC96BC17-B9BF-4C12-A864-6E24A31D8ED6}" presName="textNode" presStyleLbl="node1" presStyleIdx="2" presStyleCnt="4" custScaleX="77030">
        <dgm:presLayoutVars>
          <dgm:bulletEnabled val="1"/>
        </dgm:presLayoutVars>
      </dgm:prSet>
      <dgm:spPr/>
      <dgm:t>
        <a:bodyPr/>
        <a:lstStyle/>
        <a:p>
          <a:endParaRPr lang="zh-CN" altLang="en-US"/>
        </a:p>
      </dgm:t>
    </dgm:pt>
    <dgm:pt modelId="{1FFFE594-A639-4DAF-9C31-00DBD625271C}" type="pres">
      <dgm:prSet presAssocID="{A87BC0F7-163A-407E-99C1-4A5E702B346F}" presName="sibTrans" presStyleCnt="0"/>
      <dgm:spPr/>
    </dgm:pt>
    <dgm:pt modelId="{A0CE7CB3-08F0-4163-8284-041640424FD1}" type="pres">
      <dgm:prSet presAssocID="{83085A46-3205-478E-B804-152EB23BCC36}" presName="textNode" presStyleLbl="node1" presStyleIdx="3" presStyleCnt="4" custScaleX="125295">
        <dgm:presLayoutVars>
          <dgm:bulletEnabled val="1"/>
        </dgm:presLayoutVars>
      </dgm:prSet>
      <dgm:spPr/>
      <dgm:t>
        <a:bodyPr/>
        <a:lstStyle/>
        <a:p>
          <a:endParaRPr lang="zh-CN" altLang="en-US"/>
        </a:p>
      </dgm:t>
    </dgm:pt>
  </dgm:ptLst>
  <dgm:cxnLst>
    <dgm:cxn modelId="{38AB2048-DE15-4A5C-95E5-EDEE1618830E}" type="presOf" srcId="{8522D4B4-B491-4856-AD57-D67B6C321C4F}" destId="{24B7951E-8C8E-4E00-92D0-494D8B365B0D}" srcOrd="0" destOrd="0" presId="urn:microsoft.com/office/officeart/2005/8/layout/hProcess9"/>
    <dgm:cxn modelId="{9A437000-938D-4950-9821-2E0E7AA85E25}" srcId="{8522D4B4-B491-4856-AD57-D67B6C321C4F}" destId="{02430AFF-01C2-465F-9229-3ACDDD24CF6F}" srcOrd="1" destOrd="0" parTransId="{143FA9A1-4B88-4D5D-AAE7-26AAC1EF02CC}" sibTransId="{28B21951-C117-424F-87D5-10DC684F30B8}"/>
    <dgm:cxn modelId="{D5B2DD5E-F580-4623-AA7F-98FCF560C622}" type="presOf" srcId="{FF99E86A-BA1F-41FE-84F2-0282D4895DA3}" destId="{3CBB833B-38C8-445B-AE29-722D33C11197}" srcOrd="0" destOrd="0" presId="urn:microsoft.com/office/officeart/2005/8/layout/hProcess9"/>
    <dgm:cxn modelId="{B01A7E39-677D-478C-870E-BAEEBE9E9CAB}" type="presOf" srcId="{83085A46-3205-478E-B804-152EB23BCC36}" destId="{A0CE7CB3-08F0-4163-8284-041640424FD1}" srcOrd="0" destOrd="0" presId="urn:microsoft.com/office/officeart/2005/8/layout/hProcess9"/>
    <dgm:cxn modelId="{5456C53D-C2F8-42EE-99D6-A5BA547FA5F7}" srcId="{8522D4B4-B491-4856-AD57-D67B6C321C4F}" destId="{DC96BC17-B9BF-4C12-A864-6E24A31D8ED6}" srcOrd="2" destOrd="0" parTransId="{696E4D23-5759-40AF-908C-D2676974DE67}" sibTransId="{A87BC0F7-163A-407E-99C1-4A5E702B346F}"/>
    <dgm:cxn modelId="{2CBC298A-C766-431F-9A5E-1CEE891F3DFE}" type="presOf" srcId="{02430AFF-01C2-465F-9229-3ACDDD24CF6F}" destId="{39BB03A1-A4E7-493B-BBE5-9BAF20AC1433}" srcOrd="0" destOrd="0" presId="urn:microsoft.com/office/officeart/2005/8/layout/hProcess9"/>
    <dgm:cxn modelId="{4F5B0EFC-58B6-4090-8C3F-B623F2A99EC9}" type="presOf" srcId="{DC96BC17-B9BF-4C12-A864-6E24A31D8ED6}" destId="{3156070D-6614-43E1-ABE6-5F621339838D}" srcOrd="0" destOrd="0" presId="urn:microsoft.com/office/officeart/2005/8/layout/hProcess9"/>
    <dgm:cxn modelId="{270A42AE-B96C-4CC9-B78B-4FCB923A2F71}" srcId="{8522D4B4-B491-4856-AD57-D67B6C321C4F}" destId="{FF99E86A-BA1F-41FE-84F2-0282D4895DA3}" srcOrd="0" destOrd="0" parTransId="{C3C8C11A-C8F9-4DE9-AD31-580CFF59A62F}" sibTransId="{62857CF0-CB27-4C03-ACA1-85E71A5CEA8D}"/>
    <dgm:cxn modelId="{81751717-5459-4D6C-A794-D7A497E570F6}" srcId="{8522D4B4-B491-4856-AD57-D67B6C321C4F}" destId="{83085A46-3205-478E-B804-152EB23BCC36}" srcOrd="3" destOrd="0" parTransId="{CC558CC5-A70A-4D53-8A09-F5DE66CB51E7}" sibTransId="{9CE9F66D-B536-4535-8017-6D4751F09B08}"/>
    <dgm:cxn modelId="{958AF6A5-31FC-4F6E-A96F-49349CEA003F}" type="presParOf" srcId="{24B7951E-8C8E-4E00-92D0-494D8B365B0D}" destId="{7B5CDD83-B258-4A7E-8BA3-FAE4A249CB28}" srcOrd="0" destOrd="0" presId="urn:microsoft.com/office/officeart/2005/8/layout/hProcess9"/>
    <dgm:cxn modelId="{DCCB9FCE-9EB1-42E5-8204-D3573A430A83}" type="presParOf" srcId="{24B7951E-8C8E-4E00-92D0-494D8B365B0D}" destId="{677EFD8E-78F1-4AC2-8CEC-BFB4409DF6CC}" srcOrd="1" destOrd="0" presId="urn:microsoft.com/office/officeart/2005/8/layout/hProcess9"/>
    <dgm:cxn modelId="{D082A332-5FBF-4C0C-A6ED-23972DAD34DD}" type="presParOf" srcId="{677EFD8E-78F1-4AC2-8CEC-BFB4409DF6CC}" destId="{3CBB833B-38C8-445B-AE29-722D33C11197}" srcOrd="0" destOrd="0" presId="urn:microsoft.com/office/officeart/2005/8/layout/hProcess9"/>
    <dgm:cxn modelId="{CB4D2327-2369-440F-8E48-224F9944E994}" type="presParOf" srcId="{677EFD8E-78F1-4AC2-8CEC-BFB4409DF6CC}" destId="{B268AB1F-13C2-4978-BE6F-B369CC17C581}" srcOrd="1" destOrd="0" presId="urn:microsoft.com/office/officeart/2005/8/layout/hProcess9"/>
    <dgm:cxn modelId="{B0CC267E-516C-4E80-B1EE-2ED0F3D169A3}" type="presParOf" srcId="{677EFD8E-78F1-4AC2-8CEC-BFB4409DF6CC}" destId="{39BB03A1-A4E7-493B-BBE5-9BAF20AC1433}" srcOrd="2" destOrd="0" presId="urn:microsoft.com/office/officeart/2005/8/layout/hProcess9"/>
    <dgm:cxn modelId="{23954B0E-F2FF-461C-B840-EA6DDF4D6C19}" type="presParOf" srcId="{677EFD8E-78F1-4AC2-8CEC-BFB4409DF6CC}" destId="{31671F41-3FAF-4F63-98AF-8AC91AF4776A}" srcOrd="3" destOrd="0" presId="urn:microsoft.com/office/officeart/2005/8/layout/hProcess9"/>
    <dgm:cxn modelId="{B311385D-632D-43AE-A517-B982A9EB6090}" type="presParOf" srcId="{677EFD8E-78F1-4AC2-8CEC-BFB4409DF6CC}" destId="{3156070D-6614-43E1-ABE6-5F621339838D}" srcOrd="4" destOrd="0" presId="urn:microsoft.com/office/officeart/2005/8/layout/hProcess9"/>
    <dgm:cxn modelId="{2E1CE83F-9107-4540-B142-7CEEE97AF111}" type="presParOf" srcId="{677EFD8E-78F1-4AC2-8CEC-BFB4409DF6CC}" destId="{1FFFE594-A639-4DAF-9C31-00DBD625271C}" srcOrd="5" destOrd="0" presId="urn:microsoft.com/office/officeart/2005/8/layout/hProcess9"/>
    <dgm:cxn modelId="{C3D661E0-4E7C-4E58-A4A8-C3E92C900112}" type="presParOf" srcId="{677EFD8E-78F1-4AC2-8CEC-BFB4409DF6CC}" destId="{A0CE7CB3-08F0-4163-8284-041640424FD1}" srcOrd="6"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453B7-1392-4FBB-A51A-E79D76FA65F8}">
      <dsp:nvSpPr>
        <dsp:cNvPr id="0" name=""/>
        <dsp:cNvSpPr/>
      </dsp:nvSpPr>
      <dsp:spPr>
        <a:xfrm>
          <a:off x="6874519" y="1826889"/>
          <a:ext cx="1727675" cy="223216"/>
        </a:xfrm>
        <a:custGeom>
          <a:avLst/>
          <a:gdLst/>
          <a:ahLst/>
          <a:cxnLst/>
          <a:rect l="0" t="0" r="0" b="0"/>
          <a:pathLst>
            <a:path>
              <a:moveTo>
                <a:pt x="0" y="0"/>
              </a:moveTo>
              <a:lnTo>
                <a:pt x="0" y="152115"/>
              </a:lnTo>
              <a:lnTo>
                <a:pt x="1727675" y="152115"/>
              </a:lnTo>
              <a:lnTo>
                <a:pt x="1727675"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E4D91-C692-4378-BCF8-B42F51E8268F}">
      <dsp:nvSpPr>
        <dsp:cNvPr id="0" name=""/>
        <dsp:cNvSpPr/>
      </dsp:nvSpPr>
      <dsp:spPr>
        <a:xfrm>
          <a:off x="6874519" y="1826889"/>
          <a:ext cx="720466" cy="223216"/>
        </a:xfrm>
        <a:custGeom>
          <a:avLst/>
          <a:gdLst/>
          <a:ahLst/>
          <a:cxnLst/>
          <a:rect l="0" t="0" r="0" b="0"/>
          <a:pathLst>
            <a:path>
              <a:moveTo>
                <a:pt x="0" y="0"/>
              </a:moveTo>
              <a:lnTo>
                <a:pt x="0" y="152115"/>
              </a:lnTo>
              <a:lnTo>
                <a:pt x="720466" y="152115"/>
              </a:lnTo>
              <a:lnTo>
                <a:pt x="720466"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656922" y="1826889"/>
          <a:ext cx="217596" cy="223216"/>
        </a:xfrm>
        <a:custGeom>
          <a:avLst/>
          <a:gdLst/>
          <a:ahLst/>
          <a:cxnLst/>
          <a:rect l="0" t="0" r="0" b="0"/>
          <a:pathLst>
            <a:path>
              <a:moveTo>
                <a:pt x="217596" y="0"/>
              </a:moveTo>
              <a:lnTo>
                <a:pt x="217596"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398279" y="1826889"/>
          <a:ext cx="1476240" cy="223216"/>
        </a:xfrm>
        <a:custGeom>
          <a:avLst/>
          <a:gdLst/>
          <a:ahLst/>
          <a:cxnLst/>
          <a:rect l="0" t="0" r="0" b="0"/>
          <a:pathLst>
            <a:path>
              <a:moveTo>
                <a:pt x="1476240" y="0"/>
              </a:moveTo>
              <a:lnTo>
                <a:pt x="1476240"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569013" y="1116306"/>
          <a:ext cx="2305505" cy="223216"/>
        </a:xfrm>
        <a:custGeom>
          <a:avLst/>
          <a:gdLst/>
          <a:ahLst/>
          <a:cxnLst/>
          <a:rect l="0" t="0" r="0" b="0"/>
          <a:pathLst>
            <a:path>
              <a:moveTo>
                <a:pt x="0" y="0"/>
              </a:moveTo>
              <a:lnTo>
                <a:pt x="0" y="152115"/>
              </a:lnTo>
              <a:lnTo>
                <a:pt x="2305505" y="152115"/>
              </a:lnTo>
              <a:lnTo>
                <a:pt x="2305505"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263508" y="1826889"/>
          <a:ext cx="1876127" cy="223216"/>
        </a:xfrm>
        <a:custGeom>
          <a:avLst/>
          <a:gdLst/>
          <a:ahLst/>
          <a:cxnLst/>
          <a:rect l="0" t="0" r="0" b="0"/>
          <a:pathLst>
            <a:path>
              <a:moveTo>
                <a:pt x="0" y="0"/>
              </a:moveTo>
              <a:lnTo>
                <a:pt x="0" y="152115"/>
              </a:lnTo>
              <a:lnTo>
                <a:pt x="1876127" y="152115"/>
              </a:lnTo>
              <a:lnTo>
                <a:pt x="1876127"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263508" y="1826889"/>
          <a:ext cx="938063" cy="223216"/>
        </a:xfrm>
        <a:custGeom>
          <a:avLst/>
          <a:gdLst/>
          <a:ahLst/>
          <a:cxnLst/>
          <a:rect l="0" t="0" r="0" b="0"/>
          <a:pathLst>
            <a:path>
              <a:moveTo>
                <a:pt x="0" y="0"/>
              </a:moveTo>
              <a:lnTo>
                <a:pt x="0" y="152115"/>
              </a:lnTo>
              <a:lnTo>
                <a:pt x="938063" y="152115"/>
              </a:lnTo>
              <a:lnTo>
                <a:pt x="938063"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217788" y="1826889"/>
          <a:ext cx="91440" cy="223216"/>
        </a:xfrm>
        <a:custGeom>
          <a:avLst/>
          <a:gdLst/>
          <a:ahLst/>
          <a:cxnLst/>
          <a:rect l="0" t="0" r="0" b="0"/>
          <a:pathLst>
            <a:path>
              <a:moveTo>
                <a:pt x="45720" y="0"/>
              </a:moveTo>
              <a:lnTo>
                <a:pt x="4572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325445" y="1826889"/>
          <a:ext cx="938063" cy="223216"/>
        </a:xfrm>
        <a:custGeom>
          <a:avLst/>
          <a:gdLst/>
          <a:ahLst/>
          <a:cxnLst/>
          <a:rect l="0" t="0" r="0" b="0"/>
          <a:pathLst>
            <a:path>
              <a:moveTo>
                <a:pt x="938063" y="0"/>
              </a:moveTo>
              <a:lnTo>
                <a:pt x="938063"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387381" y="1826889"/>
          <a:ext cx="1876127" cy="223216"/>
        </a:xfrm>
        <a:custGeom>
          <a:avLst/>
          <a:gdLst/>
          <a:ahLst/>
          <a:cxnLst/>
          <a:rect l="0" t="0" r="0" b="0"/>
          <a:pathLst>
            <a:path>
              <a:moveTo>
                <a:pt x="1876127" y="0"/>
              </a:moveTo>
              <a:lnTo>
                <a:pt x="1876127"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263508" y="1116306"/>
          <a:ext cx="2305505" cy="223216"/>
        </a:xfrm>
        <a:custGeom>
          <a:avLst/>
          <a:gdLst/>
          <a:ahLst/>
          <a:cxnLst/>
          <a:rect l="0" t="0" r="0" b="0"/>
          <a:pathLst>
            <a:path>
              <a:moveTo>
                <a:pt x="2305505" y="0"/>
              </a:moveTo>
              <a:lnTo>
                <a:pt x="2305505" y="152115"/>
              </a:lnTo>
              <a:lnTo>
                <a:pt x="0" y="152115"/>
              </a:lnTo>
              <a:lnTo>
                <a:pt x="0"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3861645" y="628939"/>
          <a:ext cx="1414737"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3946923" y="709954"/>
          <a:ext cx="1414737"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项目管理</a:t>
          </a:r>
        </a:p>
      </dsp:txBody>
      <dsp:txXfrm>
        <a:off x="3961197" y="724228"/>
        <a:ext cx="1386189" cy="458818"/>
      </dsp:txXfrm>
    </dsp:sp>
    <dsp:sp modelId="{7FD78921-CE69-427A-8AE0-C5224F3CFFDA}">
      <dsp:nvSpPr>
        <dsp:cNvPr id="0" name=""/>
        <dsp:cNvSpPr/>
      </dsp:nvSpPr>
      <dsp:spPr>
        <a:xfrm>
          <a:off x="187975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1965033"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事</a:t>
          </a:r>
        </a:p>
      </dsp:txBody>
      <dsp:txXfrm>
        <a:off x="1979307" y="1434811"/>
        <a:ext cx="738958" cy="458818"/>
      </dsp:txXfrm>
    </dsp:sp>
    <dsp:sp modelId="{2709A27C-1B4A-4253-8907-40D30EE87EDC}">
      <dsp:nvSpPr>
        <dsp:cNvPr id="0" name=""/>
        <dsp:cNvSpPr/>
      </dsp:nvSpPr>
      <dsp:spPr>
        <a:xfrm>
          <a:off x="362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88906"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范围</a:t>
          </a:r>
        </a:p>
      </dsp:txBody>
      <dsp:txXfrm>
        <a:off x="103180" y="2145394"/>
        <a:ext cx="738958" cy="458818"/>
      </dsp:txXfrm>
    </dsp:sp>
    <dsp:sp modelId="{468E6BC9-086A-4784-9EE0-9C8C717B028E}">
      <dsp:nvSpPr>
        <dsp:cNvPr id="0" name=""/>
        <dsp:cNvSpPr/>
      </dsp:nvSpPr>
      <dsp:spPr>
        <a:xfrm>
          <a:off x="941691"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02697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时间</a:t>
          </a:r>
        </a:p>
      </dsp:txBody>
      <dsp:txXfrm>
        <a:off x="1041244" y="2145394"/>
        <a:ext cx="738958" cy="458818"/>
      </dsp:txXfrm>
    </dsp:sp>
    <dsp:sp modelId="{8C757A17-1EE4-4610-AE29-A633D2A666A7}">
      <dsp:nvSpPr>
        <dsp:cNvPr id="0" name=""/>
        <dsp:cNvSpPr/>
      </dsp:nvSpPr>
      <dsp:spPr>
        <a:xfrm>
          <a:off x="1879755"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1965033"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成本</a:t>
          </a:r>
        </a:p>
      </dsp:txBody>
      <dsp:txXfrm>
        <a:off x="1979307" y="2145394"/>
        <a:ext cx="738958" cy="458818"/>
      </dsp:txXfrm>
    </dsp:sp>
    <dsp:sp modelId="{3E9BBF18-3041-4E72-AF29-32DD9D0F33D7}">
      <dsp:nvSpPr>
        <dsp:cNvPr id="0" name=""/>
        <dsp:cNvSpPr/>
      </dsp:nvSpPr>
      <dsp:spPr>
        <a:xfrm>
          <a:off x="281781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290309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质量</a:t>
          </a:r>
        </a:p>
      </dsp:txBody>
      <dsp:txXfrm>
        <a:off x="2917371" y="2145394"/>
        <a:ext cx="738958" cy="458818"/>
      </dsp:txXfrm>
    </dsp:sp>
    <dsp:sp modelId="{B11C065A-FCD1-4D13-A026-6A33BE94585B}">
      <dsp:nvSpPr>
        <dsp:cNvPr id="0" name=""/>
        <dsp:cNvSpPr/>
      </dsp:nvSpPr>
      <dsp:spPr>
        <a:xfrm>
          <a:off x="375588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384116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风险</a:t>
          </a:r>
        </a:p>
      </dsp:txBody>
      <dsp:txXfrm>
        <a:off x="3855434" y="2145394"/>
        <a:ext cx="738958" cy="458818"/>
      </dsp:txXfrm>
    </dsp:sp>
    <dsp:sp modelId="{2E5F5DC6-94B0-4570-924A-E49663B88CC0}">
      <dsp:nvSpPr>
        <dsp:cNvPr id="0" name=""/>
        <dsp:cNvSpPr/>
      </dsp:nvSpPr>
      <dsp:spPr>
        <a:xfrm>
          <a:off x="649076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576044"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a:t>
          </a:r>
        </a:p>
      </dsp:txBody>
      <dsp:txXfrm>
        <a:off x="6590318" y="1434811"/>
        <a:ext cx="738958" cy="458818"/>
      </dsp:txXfrm>
    </dsp:sp>
    <dsp:sp modelId="{AE94D757-501B-4CE9-8364-8F471F3A6EA0}">
      <dsp:nvSpPr>
        <dsp:cNvPr id="0" name=""/>
        <dsp:cNvSpPr/>
      </dsp:nvSpPr>
      <dsp:spPr>
        <a:xfrm>
          <a:off x="4693946" y="2050106"/>
          <a:ext cx="140866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4779224" y="2131120"/>
          <a:ext cx="140866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人力资源</a:t>
          </a:r>
        </a:p>
      </dsp:txBody>
      <dsp:txXfrm>
        <a:off x="4793498" y="2145394"/>
        <a:ext cx="1380118" cy="458818"/>
      </dsp:txXfrm>
    </dsp:sp>
    <dsp:sp modelId="{8F053846-7F3F-46AE-837A-53655C23611B}">
      <dsp:nvSpPr>
        <dsp:cNvPr id="0" name=""/>
        <dsp:cNvSpPr/>
      </dsp:nvSpPr>
      <dsp:spPr>
        <a:xfrm>
          <a:off x="6273169"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35844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沟通</a:t>
          </a:r>
        </a:p>
      </dsp:txBody>
      <dsp:txXfrm>
        <a:off x="6372721" y="2145394"/>
        <a:ext cx="738958" cy="458818"/>
      </dsp:txXfrm>
    </dsp:sp>
    <dsp:sp modelId="{283031A5-9FC6-48A7-BCFA-A1D9491D1F0E}">
      <dsp:nvSpPr>
        <dsp:cNvPr id="0" name=""/>
        <dsp:cNvSpPr/>
      </dsp:nvSpPr>
      <dsp:spPr>
        <a:xfrm>
          <a:off x="721123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96511"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采购</a:t>
          </a:r>
        </a:p>
      </dsp:txBody>
      <dsp:txXfrm>
        <a:off x="7310785" y="2145394"/>
        <a:ext cx="738958" cy="458818"/>
      </dsp:txXfrm>
    </dsp:sp>
    <dsp:sp modelId="{294442C1-F724-4134-A717-532D4D474AB7}">
      <dsp:nvSpPr>
        <dsp:cNvPr id="0" name=""/>
        <dsp:cNvSpPr/>
      </dsp:nvSpPr>
      <dsp:spPr>
        <a:xfrm>
          <a:off x="8149296" y="2050106"/>
          <a:ext cx="905795"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1BE04-2BA3-4282-8F26-BA9F86CF9D61}">
      <dsp:nvSpPr>
        <dsp:cNvPr id="0" name=""/>
        <dsp:cNvSpPr/>
      </dsp:nvSpPr>
      <dsp:spPr>
        <a:xfrm>
          <a:off x="8234574" y="2131120"/>
          <a:ext cx="905795"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sp:txBody>
      <dsp:txXfrm>
        <a:off x="8248848" y="2145394"/>
        <a:ext cx="877247" cy="4588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CDD83-B258-4A7E-8BA3-FAE4A249CB28}">
      <dsp:nvSpPr>
        <dsp:cNvPr id="0" name=""/>
        <dsp:cNvSpPr/>
      </dsp:nvSpPr>
      <dsp:spPr>
        <a:xfrm>
          <a:off x="776330" y="0"/>
          <a:ext cx="8044434" cy="3729666"/>
        </a:xfrm>
        <a:prstGeom prst="rightArrow">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3CBB833B-38C8-445B-AE29-722D33C11197}">
      <dsp:nvSpPr>
        <dsp:cNvPr id="0" name=""/>
        <dsp:cNvSpPr/>
      </dsp:nvSpPr>
      <dsp:spPr>
        <a:xfrm>
          <a:off x="635" y="1118899"/>
          <a:ext cx="2199678" cy="1491866"/>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CN" sz="2800" b="1" kern="1200" dirty="0">
              <a:solidFill>
                <a:schemeClr val="tx1"/>
              </a:solidFill>
              <a:latin typeface="微软雅黑" pitchFamily="34" charset="-122"/>
              <a:ea typeface="微软雅黑" pitchFamily="34" charset="-122"/>
            </a:rPr>
            <a:t>1.</a:t>
          </a:r>
          <a:r>
            <a:rPr lang="zh-CN" altLang="en-US" sz="2800" b="1" kern="1200" dirty="0">
              <a:solidFill>
                <a:schemeClr val="tx1"/>
              </a:solidFill>
              <a:latin typeface="微软雅黑" pitchFamily="34" charset="-122"/>
              <a:ea typeface="微软雅黑" pitchFamily="34" charset="-122"/>
            </a:rPr>
            <a:t>制定范围管理计划</a:t>
          </a:r>
        </a:p>
      </dsp:txBody>
      <dsp:txXfrm>
        <a:off x="73462" y="1191726"/>
        <a:ext cx="2054024" cy="1346212"/>
      </dsp:txXfrm>
    </dsp:sp>
    <dsp:sp modelId="{36045A0A-9C0D-4FD4-983B-D2AC29AB9ECD}">
      <dsp:nvSpPr>
        <dsp:cNvPr id="0" name=""/>
        <dsp:cNvSpPr/>
      </dsp:nvSpPr>
      <dsp:spPr>
        <a:xfrm>
          <a:off x="2421665" y="1118899"/>
          <a:ext cx="2199678" cy="1491866"/>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altLang="zh-CN" sz="2900" b="1" kern="1200" dirty="0">
              <a:solidFill>
                <a:schemeClr val="tx1"/>
              </a:solidFill>
              <a:latin typeface="微软雅黑" pitchFamily="34" charset="-122"/>
              <a:ea typeface="微软雅黑" pitchFamily="34" charset="-122"/>
            </a:rPr>
            <a:t>2.</a:t>
          </a:r>
          <a:r>
            <a:rPr lang="zh-CN" altLang="en-US" sz="2900" b="1" kern="1200" dirty="0">
              <a:solidFill>
                <a:schemeClr val="tx1"/>
              </a:solidFill>
              <a:latin typeface="微软雅黑" pitchFamily="34" charset="-122"/>
              <a:ea typeface="微软雅黑" pitchFamily="34" charset="-122"/>
            </a:rPr>
            <a:t>收集需求</a:t>
          </a:r>
        </a:p>
      </dsp:txBody>
      <dsp:txXfrm>
        <a:off x="2494492" y="1191726"/>
        <a:ext cx="2054024" cy="1346212"/>
      </dsp:txXfrm>
    </dsp:sp>
    <dsp:sp modelId="{3156070D-6614-43E1-ABE6-5F621339838D}">
      <dsp:nvSpPr>
        <dsp:cNvPr id="0" name=""/>
        <dsp:cNvSpPr/>
      </dsp:nvSpPr>
      <dsp:spPr>
        <a:xfrm>
          <a:off x="4842695" y="1118899"/>
          <a:ext cx="2199678" cy="1491866"/>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CN" sz="2800" b="1" kern="1200" dirty="0">
              <a:solidFill>
                <a:schemeClr val="tx1"/>
              </a:solidFill>
              <a:latin typeface="微软雅黑" pitchFamily="34" charset="-122"/>
              <a:ea typeface="微软雅黑" pitchFamily="34" charset="-122"/>
            </a:rPr>
            <a:t>3.</a:t>
          </a:r>
          <a:r>
            <a:rPr lang="zh-CN" altLang="en-US" sz="2800" b="1" kern="1200" dirty="0">
              <a:solidFill>
                <a:schemeClr val="tx1"/>
              </a:solidFill>
              <a:latin typeface="微软雅黑" pitchFamily="34" charset="-122"/>
              <a:ea typeface="微软雅黑" pitchFamily="34" charset="-122"/>
            </a:rPr>
            <a:t>定义范围</a:t>
          </a:r>
        </a:p>
      </dsp:txBody>
      <dsp:txXfrm>
        <a:off x="4915522" y="1191726"/>
        <a:ext cx="2054024" cy="1346212"/>
      </dsp:txXfrm>
    </dsp:sp>
    <dsp:sp modelId="{A0CE7CB3-08F0-4163-8284-041640424FD1}">
      <dsp:nvSpPr>
        <dsp:cNvPr id="0" name=""/>
        <dsp:cNvSpPr/>
      </dsp:nvSpPr>
      <dsp:spPr>
        <a:xfrm>
          <a:off x="7263725" y="1118899"/>
          <a:ext cx="2199678" cy="1491866"/>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CN" sz="2800" b="1" kern="1200" dirty="0">
              <a:solidFill>
                <a:schemeClr val="tx1"/>
              </a:solidFill>
              <a:latin typeface="微软雅黑" pitchFamily="34" charset="-122"/>
              <a:ea typeface="微软雅黑" pitchFamily="34" charset="-122"/>
            </a:rPr>
            <a:t>4.</a:t>
          </a:r>
          <a:r>
            <a:rPr lang="zh-CN" altLang="en-US" sz="2800" b="1" kern="1200" dirty="0">
              <a:solidFill>
                <a:schemeClr val="tx1"/>
              </a:solidFill>
              <a:latin typeface="微软雅黑" pitchFamily="34" charset="-122"/>
              <a:ea typeface="微软雅黑" pitchFamily="34" charset="-122"/>
            </a:rPr>
            <a:t>创建工作分解结构</a:t>
          </a:r>
        </a:p>
      </dsp:txBody>
      <dsp:txXfrm>
        <a:off x="7336552" y="1191726"/>
        <a:ext cx="2054024" cy="13462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6E9415-3749-4534-BE1C-8F8706DF9ABA}">
      <dsp:nvSpPr>
        <dsp:cNvPr id="0" name=""/>
        <dsp:cNvSpPr/>
      </dsp:nvSpPr>
      <dsp:spPr>
        <a:xfrm>
          <a:off x="-5881039" y="-900021"/>
          <a:ext cx="7001327" cy="7001327"/>
        </a:xfrm>
        <a:prstGeom prst="blockArc">
          <a:avLst>
            <a:gd name="adj1" fmla="val 18900000"/>
            <a:gd name="adj2" fmla="val 2700000"/>
            <a:gd name="adj3" fmla="val 309"/>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E426FF-9DA5-4867-94B6-92A171DCB1A6}">
      <dsp:nvSpPr>
        <dsp:cNvPr id="0" name=""/>
        <dsp:cNvSpPr/>
      </dsp:nvSpPr>
      <dsp:spPr>
        <a:xfrm>
          <a:off x="489630" y="324976"/>
          <a:ext cx="7962095" cy="6503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6230"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a:t>如何准备一个详细的范围说明书</a:t>
          </a:r>
        </a:p>
      </dsp:txBody>
      <dsp:txXfrm>
        <a:off x="489630" y="324976"/>
        <a:ext cx="7962095" cy="650368"/>
      </dsp:txXfrm>
    </dsp:sp>
    <dsp:sp modelId="{A47604CB-7DFD-4556-BC89-BCCFCB1E29A5}">
      <dsp:nvSpPr>
        <dsp:cNvPr id="0" name=""/>
        <dsp:cNvSpPr/>
      </dsp:nvSpPr>
      <dsp:spPr>
        <a:xfrm>
          <a:off x="83149" y="243680"/>
          <a:ext cx="812960" cy="812960"/>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05C9E9-07CA-4FF8-9588-7478988875D5}">
      <dsp:nvSpPr>
        <dsp:cNvPr id="0" name=""/>
        <dsp:cNvSpPr/>
      </dsp:nvSpPr>
      <dsp:spPr>
        <a:xfrm>
          <a:off x="955665" y="1300217"/>
          <a:ext cx="7496060" cy="6503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6230"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a:t>如何创建一个</a:t>
          </a:r>
          <a:r>
            <a:rPr lang="en-US" altLang="zh-CN" sz="2500" kern="1200" dirty="0"/>
            <a:t>WBS</a:t>
          </a:r>
          <a:endParaRPr lang="zh-CN" altLang="en-US" sz="2500" kern="1200" dirty="0"/>
        </a:p>
      </dsp:txBody>
      <dsp:txXfrm>
        <a:off x="955665" y="1300217"/>
        <a:ext cx="7496060" cy="650368"/>
      </dsp:txXfrm>
    </dsp:sp>
    <dsp:sp modelId="{85F670D7-6BB0-4862-B5C8-202E7FBD21B4}">
      <dsp:nvSpPr>
        <dsp:cNvPr id="0" name=""/>
        <dsp:cNvSpPr/>
      </dsp:nvSpPr>
      <dsp:spPr>
        <a:xfrm>
          <a:off x="549184" y="1218921"/>
          <a:ext cx="812960" cy="812960"/>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69ABDD-B7CA-4263-8ED8-CAD8646D76F1}">
      <dsp:nvSpPr>
        <dsp:cNvPr id="0" name=""/>
        <dsp:cNvSpPr/>
      </dsp:nvSpPr>
      <dsp:spPr>
        <a:xfrm>
          <a:off x="1098700" y="2275458"/>
          <a:ext cx="7353025" cy="6503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6230"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a:t>如何维护和批准</a:t>
          </a:r>
          <a:r>
            <a:rPr lang="en-US" altLang="zh-CN" sz="2500" kern="1200" dirty="0"/>
            <a:t>WBS</a:t>
          </a:r>
          <a:endParaRPr lang="zh-CN" altLang="en-US" sz="2500" kern="1200" dirty="0"/>
        </a:p>
      </dsp:txBody>
      <dsp:txXfrm>
        <a:off x="1098700" y="2275458"/>
        <a:ext cx="7353025" cy="650368"/>
      </dsp:txXfrm>
    </dsp:sp>
    <dsp:sp modelId="{66AD2B26-3499-42C9-8DDF-E55CE11D9F60}">
      <dsp:nvSpPr>
        <dsp:cNvPr id="0" name=""/>
        <dsp:cNvSpPr/>
      </dsp:nvSpPr>
      <dsp:spPr>
        <a:xfrm>
          <a:off x="692220" y="2194162"/>
          <a:ext cx="812960" cy="812960"/>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284596-F5B4-4E82-914E-68C335443D30}">
      <dsp:nvSpPr>
        <dsp:cNvPr id="0" name=""/>
        <dsp:cNvSpPr/>
      </dsp:nvSpPr>
      <dsp:spPr>
        <a:xfrm>
          <a:off x="955665" y="3250699"/>
          <a:ext cx="7496060" cy="6503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6230"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a:t>如何获得正式验收已完成的项目可交付成果</a:t>
          </a:r>
        </a:p>
      </dsp:txBody>
      <dsp:txXfrm>
        <a:off x="955665" y="3250699"/>
        <a:ext cx="7496060" cy="650368"/>
      </dsp:txXfrm>
    </dsp:sp>
    <dsp:sp modelId="{D3C46BA4-0B80-4D93-A075-7AB7516A721D}">
      <dsp:nvSpPr>
        <dsp:cNvPr id="0" name=""/>
        <dsp:cNvSpPr/>
      </dsp:nvSpPr>
      <dsp:spPr>
        <a:xfrm>
          <a:off x="549184" y="3169403"/>
          <a:ext cx="812960" cy="812960"/>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32DFF8-C8A3-49A0-9153-1EB793743097}">
      <dsp:nvSpPr>
        <dsp:cNvPr id="0" name=""/>
        <dsp:cNvSpPr/>
      </dsp:nvSpPr>
      <dsp:spPr>
        <a:xfrm>
          <a:off x="489630" y="4225940"/>
          <a:ext cx="7962095" cy="6503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6230"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a:t>如何控制项目范围变更的请求</a:t>
          </a:r>
        </a:p>
      </dsp:txBody>
      <dsp:txXfrm>
        <a:off x="489630" y="4225940"/>
        <a:ext cx="7962095" cy="650368"/>
      </dsp:txXfrm>
    </dsp:sp>
    <dsp:sp modelId="{72609C8E-40CE-4F20-BA5A-9CD9D43E1683}">
      <dsp:nvSpPr>
        <dsp:cNvPr id="0" name=""/>
        <dsp:cNvSpPr/>
      </dsp:nvSpPr>
      <dsp:spPr>
        <a:xfrm>
          <a:off x="83149" y="4144643"/>
          <a:ext cx="812960" cy="812960"/>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CDD83-B258-4A7E-8BA3-FAE4A249CB28}">
      <dsp:nvSpPr>
        <dsp:cNvPr id="0" name=""/>
        <dsp:cNvSpPr/>
      </dsp:nvSpPr>
      <dsp:spPr>
        <a:xfrm>
          <a:off x="732307" y="0"/>
          <a:ext cx="7588266" cy="2160411"/>
        </a:xfrm>
        <a:prstGeom prst="rightArrow">
          <a:avLst/>
        </a:prstGeom>
        <a:solidFill>
          <a:schemeClr val="accent3">
            <a:lumMod val="50000"/>
          </a:schemeClr>
        </a:solidFill>
        <a:ln>
          <a:noFill/>
        </a:ln>
        <a:effectLst/>
      </dsp:spPr>
      <dsp:style>
        <a:lnRef idx="0">
          <a:scrgbClr r="0" g="0" b="0"/>
        </a:lnRef>
        <a:fillRef idx="1">
          <a:scrgbClr r="0" g="0" b="0"/>
        </a:fillRef>
        <a:effectRef idx="0">
          <a:scrgbClr r="0" g="0" b="0"/>
        </a:effectRef>
        <a:fontRef idx="minor"/>
      </dsp:style>
    </dsp:sp>
    <dsp:sp modelId="{3CBB833B-38C8-445B-AE29-722D33C11197}">
      <dsp:nvSpPr>
        <dsp:cNvPr id="0" name=""/>
        <dsp:cNvSpPr/>
      </dsp:nvSpPr>
      <dsp:spPr>
        <a:xfrm>
          <a:off x="3332" y="648123"/>
          <a:ext cx="1725404" cy="864164"/>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1" kern="1200" dirty="0" smtClean="0">
              <a:solidFill>
                <a:schemeClr val="bg1"/>
              </a:solidFill>
              <a:latin typeface="微软雅黑" pitchFamily="34" charset="-122"/>
              <a:ea typeface="微软雅黑" pitchFamily="34" charset="-122"/>
            </a:rPr>
            <a:t>1.</a:t>
          </a:r>
          <a:r>
            <a:rPr lang="zh-CN" altLang="en-US" sz="2000" b="1" kern="1200" dirty="0" smtClean="0">
              <a:solidFill>
                <a:schemeClr val="bg1"/>
              </a:solidFill>
              <a:latin typeface="微软雅黑" pitchFamily="34" charset="-122"/>
              <a:ea typeface="微软雅黑" pitchFamily="34" charset="-122"/>
            </a:rPr>
            <a:t>制定范围管理计划</a:t>
          </a:r>
          <a:endParaRPr lang="zh-CN" altLang="en-US" sz="2000" b="1" kern="1200" dirty="0">
            <a:solidFill>
              <a:schemeClr val="bg1"/>
            </a:solidFill>
            <a:latin typeface="微软雅黑" pitchFamily="34" charset="-122"/>
            <a:ea typeface="微软雅黑" pitchFamily="34" charset="-122"/>
          </a:endParaRPr>
        </a:p>
      </dsp:txBody>
      <dsp:txXfrm>
        <a:off x="45517" y="690308"/>
        <a:ext cx="1641034" cy="779794"/>
      </dsp:txXfrm>
    </dsp:sp>
    <dsp:sp modelId="{39BB03A1-A4E7-493B-BBE5-9BAF20AC1433}">
      <dsp:nvSpPr>
        <dsp:cNvPr id="0" name=""/>
        <dsp:cNvSpPr/>
      </dsp:nvSpPr>
      <dsp:spPr>
        <a:xfrm>
          <a:off x="1996761" y="648123"/>
          <a:ext cx="1725404" cy="864164"/>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1" kern="1200" dirty="0" smtClean="0">
              <a:solidFill>
                <a:schemeClr val="bg1"/>
              </a:solidFill>
              <a:latin typeface="微软雅黑" pitchFamily="34" charset="-122"/>
              <a:ea typeface="微软雅黑" pitchFamily="34" charset="-122"/>
            </a:rPr>
            <a:t>2.</a:t>
          </a:r>
          <a:r>
            <a:rPr lang="zh-CN" altLang="en-US" sz="2000" b="1" kern="1200" dirty="0" smtClean="0">
              <a:solidFill>
                <a:schemeClr val="bg1"/>
              </a:solidFill>
              <a:latin typeface="微软雅黑" pitchFamily="34" charset="-122"/>
              <a:ea typeface="微软雅黑" pitchFamily="34" charset="-122"/>
            </a:rPr>
            <a:t>收集需求</a:t>
          </a:r>
          <a:endParaRPr lang="zh-CN" altLang="en-US" sz="2000" b="1" kern="1200" dirty="0">
            <a:solidFill>
              <a:schemeClr val="bg1"/>
            </a:solidFill>
            <a:latin typeface="微软雅黑" pitchFamily="34" charset="-122"/>
            <a:ea typeface="微软雅黑" pitchFamily="34" charset="-122"/>
          </a:endParaRPr>
        </a:p>
      </dsp:txBody>
      <dsp:txXfrm>
        <a:off x="2038946" y="690308"/>
        <a:ext cx="1641034" cy="779794"/>
      </dsp:txXfrm>
    </dsp:sp>
    <dsp:sp modelId="{3156070D-6614-43E1-ABE6-5F621339838D}">
      <dsp:nvSpPr>
        <dsp:cNvPr id="0" name=""/>
        <dsp:cNvSpPr/>
      </dsp:nvSpPr>
      <dsp:spPr>
        <a:xfrm>
          <a:off x="3990189" y="648123"/>
          <a:ext cx="1776392" cy="864164"/>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1" kern="1200" dirty="0" smtClean="0">
              <a:solidFill>
                <a:schemeClr val="bg1"/>
              </a:solidFill>
              <a:latin typeface="微软雅黑" pitchFamily="34" charset="-122"/>
              <a:ea typeface="微软雅黑" pitchFamily="34" charset="-122"/>
            </a:rPr>
            <a:t>3.</a:t>
          </a:r>
          <a:r>
            <a:rPr lang="zh-CN" altLang="en-US" sz="2000" b="1" kern="1200" dirty="0" smtClean="0">
              <a:solidFill>
                <a:schemeClr val="bg1"/>
              </a:solidFill>
              <a:latin typeface="微软雅黑" pitchFamily="34" charset="-122"/>
              <a:ea typeface="微软雅黑" pitchFamily="34" charset="-122"/>
            </a:rPr>
            <a:t>定义</a:t>
          </a:r>
          <a:r>
            <a:rPr lang="zh-CN" altLang="en-US" sz="2000" b="1" kern="1200" dirty="0">
              <a:solidFill>
                <a:schemeClr val="bg1"/>
              </a:solidFill>
              <a:latin typeface="微软雅黑" pitchFamily="34" charset="-122"/>
              <a:ea typeface="微软雅黑" pitchFamily="34" charset="-122"/>
            </a:rPr>
            <a:t>范围</a:t>
          </a:r>
        </a:p>
      </dsp:txBody>
      <dsp:txXfrm>
        <a:off x="4032374" y="690308"/>
        <a:ext cx="1692022" cy="779794"/>
      </dsp:txXfrm>
    </dsp:sp>
    <dsp:sp modelId="{A0CE7CB3-08F0-4163-8284-041640424FD1}">
      <dsp:nvSpPr>
        <dsp:cNvPr id="0" name=""/>
        <dsp:cNvSpPr/>
      </dsp:nvSpPr>
      <dsp:spPr>
        <a:xfrm>
          <a:off x="6034605" y="648123"/>
          <a:ext cx="2889433" cy="864164"/>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1" kern="1200" dirty="0" smtClean="0">
              <a:solidFill>
                <a:schemeClr val="bg1"/>
              </a:solidFill>
              <a:latin typeface="微软雅黑" pitchFamily="34" charset="-122"/>
              <a:ea typeface="微软雅黑" pitchFamily="34" charset="-122"/>
            </a:rPr>
            <a:t>4.</a:t>
          </a:r>
          <a:r>
            <a:rPr lang="zh-CN" altLang="en-US" sz="2000" b="1" kern="1200" dirty="0">
              <a:solidFill>
                <a:schemeClr val="bg1"/>
              </a:solidFill>
              <a:latin typeface="微软雅黑" pitchFamily="34" charset="-122"/>
              <a:ea typeface="微软雅黑" pitchFamily="34" charset="-122"/>
            </a:rPr>
            <a:t>创建工作分解结构</a:t>
          </a:r>
        </a:p>
      </dsp:txBody>
      <dsp:txXfrm>
        <a:off x="6076790" y="690308"/>
        <a:ext cx="2805063" cy="77979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cs typeface="+mn-cs"/>
              </a:defRPr>
            </a:lvl1pPr>
          </a:lstStyle>
          <a:p>
            <a:pPr>
              <a:defRPr/>
            </a:pPr>
            <a:fld id="{EA86A4B5-776F-49C1-8046-01AC5D0258F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de-DE" noProof="0"/>
              <a:t>Textmasterformate durch Klicken bearbeiten</a:t>
            </a:r>
            <a:endParaRPr lang="de-DE" noProof="0"/>
          </a:p>
          <a:p>
            <a:pPr lvl="1"/>
            <a:r>
              <a:rPr lang="de-DE" noProof="0"/>
              <a:t>Zweite Ebene</a:t>
            </a:r>
            <a:endParaRPr lang="de-DE" noProof="0"/>
          </a:p>
          <a:p>
            <a:pPr lvl="2"/>
            <a:r>
              <a:rPr lang="de-DE" noProof="0"/>
              <a:t>Dritte Ebene</a:t>
            </a:r>
            <a:endParaRPr lang="de-DE" noProof="0"/>
          </a:p>
          <a:p>
            <a:pPr lvl="3"/>
            <a:r>
              <a:rPr lang="de-DE" noProof="0"/>
              <a:t>Vierte Ebene</a:t>
            </a:r>
            <a:endParaRPr lang="de-DE" noProof="0"/>
          </a:p>
          <a:p>
            <a:pPr lvl="4"/>
            <a:r>
              <a:rPr lang="de-DE" noProof="0"/>
              <a:t>Fünfte Ebene</a:t>
            </a:r>
            <a:endParaRPr lang="de-DE" noProof="0"/>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20204" pitchFamily="34" charset="0"/>
                <a:cs typeface="Arial" panose="020B0604020202020204" pitchFamily="34" charset="0"/>
              </a:defRPr>
            </a:lvl1pPr>
          </a:lstStyle>
          <a:p>
            <a:pPr>
              <a:defRPr/>
            </a:pPr>
            <a:fld id="{AD744E2D-6CE4-438C-B9A0-AF7F3BF83E59}" type="slidenum">
              <a:rPr lang="de-DE" altLang="zh-CN"/>
            </a:fld>
            <a:endParaRPr lang="de-DE"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采购管理，比如外包，</a:t>
            </a:r>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WBS（Work Breakdown Structure）工作分解结构</a:t>
            </a:r>
            <a:endParaRPr lang="zh-CN" altLang="en-US"/>
          </a:p>
          <a:p>
            <a:r>
              <a:rPr lang="zh-CN" altLang="en-US"/>
              <a:t>https://baike.baidu.com/item/WBS/9518746?fr=aladdin</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注意：这里的界面原型由需求分析人员画即可，重在业务的表达，不必专业人员制作精美，那样反而容易误导客户</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2A7D30C-7197-4668-B0FC-2219D9FE596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2A7D30C-7197-4668-B0FC-2219D9FE596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t>100%</a:t>
            </a:r>
            <a:r>
              <a:rPr lang="zh-CN" altLang="en-US" dirty="0"/>
              <a:t>规则：</a:t>
            </a:r>
            <a:r>
              <a:rPr lang="en-US" altLang="zh-CN" dirty="0"/>
              <a:t>WBS</a:t>
            </a:r>
            <a:r>
              <a:rPr lang="zh-CN" altLang="en-US" dirty="0"/>
              <a:t>是范围的另一种描述方式，适用于规划、监控和沟通，与范围必须</a:t>
            </a:r>
            <a:r>
              <a:rPr lang="en-US" altLang="zh-CN" dirty="0"/>
              <a:t>100%</a:t>
            </a:r>
            <a:r>
              <a:rPr lang="zh-CN" altLang="en-US" dirty="0"/>
              <a:t>匹配；</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基准是确保项目不出现蔓延的重要手段</a:t>
            </a:r>
            <a:endParaRPr lang="zh-CN" altLang="en-US" dirty="0"/>
          </a:p>
        </p:txBody>
      </p:sp>
      <p:sp>
        <p:nvSpPr>
          <p:cNvPr id="4" name="灯片编号占位符 3"/>
          <p:cNvSpPr>
            <a:spLocks noGrp="1"/>
          </p:cNvSpPr>
          <p:nvPr>
            <p:ph type="sldNum" sz="quarter" idx="10"/>
          </p:nvPr>
        </p:nvSpPr>
        <p:spPr/>
        <p:txBody>
          <a:bodyPr/>
          <a:lstStyle/>
          <a:p>
            <a:fld id="{02A7D30C-7197-4668-B0FC-2219D9FE596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采购管理，比如外包，</a:t>
            </a:r>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1151467" y="4271963"/>
            <a:ext cx="9980084" cy="1081087"/>
          </a:xfrm>
        </p:spPr>
        <p:txBody>
          <a:bodyPr anchor="b"/>
          <a:lstStyle>
            <a:lvl1pPr>
              <a:lnSpc>
                <a:spcPct val="110000"/>
              </a:lnSpc>
              <a:defRPr sz="3200">
                <a:solidFill>
                  <a:schemeClr val="tx1"/>
                </a:solidFill>
              </a:defRPr>
            </a:lvl1pPr>
          </a:lstStyle>
          <a:p>
            <a:r>
              <a:rPr lang="de-DE" dirty="0"/>
              <a:t>Titelmasterformat durch Klicken bearbeiten</a:t>
            </a:r>
            <a:endParaRPr lang="de-DE" dirty="0"/>
          </a:p>
        </p:txBody>
      </p:sp>
      <p:sp>
        <p:nvSpPr>
          <p:cNvPr id="111630" name="Rectangle 12"/>
          <p:cNvSpPr>
            <a:spLocks noGrp="1" noChangeArrowheads="1"/>
          </p:cNvSpPr>
          <p:nvPr>
            <p:ph type="subTitle" idx="1"/>
          </p:nvPr>
        </p:nvSpPr>
        <p:spPr bwMode="gray">
          <a:xfrm>
            <a:off x="1151467" y="5284788"/>
            <a:ext cx="10013951" cy="800100"/>
          </a:xfrm>
        </p:spPr>
        <p:txBody>
          <a:bodyPr tIns="45720" bIns="45720"/>
          <a:lstStyle>
            <a:lvl1pPr marL="0" indent="0">
              <a:buFont typeface="Wingdings" panose="05000000000000000000" pitchFamily="2" charset="2"/>
              <a:buNone/>
              <a:defRPr sz="2400"/>
            </a:lvl1pPr>
          </a:lstStyle>
          <a:p>
            <a:r>
              <a:rPr lang="de-DE" dirty="0"/>
              <a:t>Formatvorlage des Untertitelmasters durch Klicken bearbeiten</a:t>
            </a:r>
            <a:endParaRPr lang="de-DE" dirty="0"/>
          </a:p>
        </p:txBody>
      </p:sp>
      <p:sp>
        <p:nvSpPr>
          <p:cNvPr id="5" name="Rectangle 5"/>
          <p:cNvSpPr>
            <a:spLocks noGrp="1" noChangeArrowheads="1"/>
          </p:cNvSpPr>
          <p:nvPr>
            <p:ph type="ftr" sz="quarter" idx="10"/>
          </p:nvPr>
        </p:nvSpPr>
        <p:spPr>
          <a:xfrm>
            <a:off x="4165600" y="6245225"/>
            <a:ext cx="38608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82775" y="6269850"/>
            <a:ext cx="4871217"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9633" y="252413"/>
            <a:ext cx="2840567" cy="55499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93700" y="252413"/>
            <a:ext cx="8322733" cy="55499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8551"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0" y="1489075"/>
            <a:ext cx="11366500" cy="4313238"/>
          </a:xfrm>
          <a:prstGeom prst="rect">
            <a:avLst/>
          </a:prstGeom>
          <a:noFill/>
          <a:ln w="9525">
            <a:noFill/>
            <a:miter lim="800000"/>
          </a:ln>
        </p:spPr>
        <p:txBody>
          <a:bodyPr vert="horz" wrap="square" lIns="0" tIns="0" rIns="0" bIns="0" numCol="1" anchor="t" anchorCtr="0" compatLnSpc="1"/>
          <a:lstStyle/>
          <a:p>
            <a:pPr lvl="0"/>
            <a:r>
              <a:rPr lang="de-DE" altLang="zh-CN" dirty="0"/>
              <a:t>Textmasterformate durch Klicken bearbeiten</a:t>
            </a:r>
            <a:endParaRPr lang="de-DE" altLang="zh-CN" dirty="0"/>
          </a:p>
          <a:p>
            <a:pPr lvl="1"/>
            <a:r>
              <a:rPr lang="de-DE" altLang="zh-CN" dirty="0"/>
              <a:t>Zweite Ebene</a:t>
            </a:r>
            <a:endParaRPr lang="de-DE" altLang="zh-CN" dirty="0"/>
          </a:p>
          <a:p>
            <a:pPr lvl="2"/>
            <a:r>
              <a:rPr lang="de-DE" altLang="zh-CN" dirty="0"/>
              <a:t>Dritte Ebene</a:t>
            </a:r>
            <a:endParaRPr lang="de-DE" altLang="zh-CN" dirty="0"/>
          </a:p>
          <a:p>
            <a:pPr lvl="3"/>
            <a:r>
              <a:rPr lang="de-DE" altLang="zh-CN" dirty="0"/>
              <a:t>Vierte Ebene</a:t>
            </a:r>
            <a:endParaRPr lang="de-DE" altLang="zh-CN" dirty="0"/>
          </a:p>
          <a:p>
            <a:pPr lvl="4"/>
            <a:r>
              <a:rPr lang="de-DE" altLang="zh-CN" dirty="0"/>
              <a:t>Fünfte Ebene</a:t>
            </a:r>
            <a:endParaRPr lang="de-DE" altLang="zh-CN" dirty="0"/>
          </a:p>
        </p:txBody>
      </p:sp>
      <p:sp>
        <p:nvSpPr>
          <p:cNvPr id="110595" name="Rectangle 5"/>
          <p:cNvSpPr>
            <a:spLocks noGrp="1" noChangeArrowheads="1"/>
          </p:cNvSpPr>
          <p:nvPr>
            <p:ph type="ftr" sz="quarter" idx="3"/>
          </p:nvPr>
        </p:nvSpPr>
        <p:spPr bwMode="gray">
          <a:xfrm>
            <a:off x="4165600" y="6365875"/>
            <a:ext cx="3860800" cy="247650"/>
          </a:xfrm>
          <a:prstGeom prst="rect">
            <a:avLst/>
          </a:prstGeom>
          <a:noFill/>
          <a:ln w="9525">
            <a:noFill/>
            <a:miter lim="800000"/>
          </a:ln>
        </p:spPr>
        <p:txBody>
          <a:bodyPr vert="horz" wrap="square" lIns="91440" tIns="45720" rIns="91440" bIns="45720" numCol="1" anchor="t" anchorCtr="0" compatLnSpc="1"/>
          <a:lstStyle>
            <a:lvl1pPr algn="ctr">
              <a:defRPr sz="1000" noProof="1">
                <a:solidFill>
                  <a:schemeClr val="bg1"/>
                </a:solidFill>
                <a:latin typeface="Arial" panose="020B0604020202020204" pitchFamily="34" charset="0"/>
                <a:cs typeface="+mn-cs"/>
              </a:defRPr>
            </a:lvl1pPr>
          </a:lstStyle>
          <a:p>
            <a:pPr>
              <a:defRPr/>
            </a:pPr>
            <a:endParaRPr lang="zh-CN"/>
          </a:p>
        </p:txBody>
      </p:sp>
      <p:sp>
        <p:nvSpPr>
          <p:cNvPr id="1028" name="Rectangle 7"/>
          <p:cNvSpPr>
            <a:spLocks noGrp="1" noChangeArrowheads="1"/>
          </p:cNvSpPr>
          <p:nvPr>
            <p:ph type="title"/>
          </p:nvPr>
        </p:nvSpPr>
        <p:spPr bwMode="gray">
          <a:xfrm>
            <a:off x="400051" y="252413"/>
            <a:ext cx="11360149" cy="647700"/>
          </a:xfrm>
          <a:prstGeom prst="rect">
            <a:avLst/>
          </a:prstGeom>
          <a:noFill/>
          <a:ln w="9525">
            <a:noFill/>
            <a:miter lim="800000"/>
          </a:ln>
        </p:spPr>
        <p:txBody>
          <a:bodyPr vert="horz" wrap="square" lIns="0" tIns="45720" rIns="0" bIns="45720" numCol="1" anchor="t" anchorCtr="0" compatLnSpc="1"/>
          <a:lstStyle/>
          <a:p>
            <a:pPr lvl="0"/>
            <a:r>
              <a:rPr lang="de-DE" altLang="zh-CN"/>
              <a:t>Klicken Sie, um das Titelformat zu bearbeiten</a:t>
            </a:r>
            <a:endParaRPr lang="de-DE" altLang="zh-CN"/>
          </a:p>
        </p:txBody>
      </p:sp>
      <p:sp>
        <p:nvSpPr>
          <p:cNvPr id="110597" name="Rectangle 5"/>
          <p:cNvSpPr>
            <a:spLocks noChangeArrowheads="1"/>
          </p:cNvSpPr>
          <p:nvPr/>
        </p:nvSpPr>
        <p:spPr bwMode="gray">
          <a:xfrm>
            <a:off x="292100" y="6365875"/>
            <a:ext cx="1790700" cy="247650"/>
          </a:xfrm>
          <a:prstGeom prst="rect">
            <a:avLst/>
          </a:prstGeom>
          <a:noFill/>
          <a:ln w="9525">
            <a:noFill/>
            <a:miter lim="800000"/>
          </a:ln>
        </p:spPr>
        <p:txBody>
          <a:bodyPr/>
          <a:lstStyle/>
          <a:p>
            <a:pPr>
              <a:defRPr/>
            </a:pPr>
            <a:r>
              <a:rPr lang="de-DE" altLang="zh-CN" sz="1000">
                <a:latin typeface="Arial" panose="020B0604020202020204" pitchFamily="34" charset="0"/>
                <a:ea typeface="宋体" panose="02010600030101010101" pitchFamily="2" charset="-122"/>
                <a:cs typeface="Arial" panose="020B0604020202020204" pitchFamily="34" charset="0"/>
              </a:rPr>
              <a:t>Page </a:t>
            </a:r>
            <a:r>
              <a:rPr lang="de-DE" altLang="zh-CN" sz="1000">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de-DE" altLang="zh-CN" sz="1000">
                <a:latin typeface="Arial" panose="020B0604020202020204" pitchFamily="34" charset="0"/>
                <a:ea typeface="宋体" panose="02010600030101010101" pitchFamily="2" charset="-122"/>
                <a:cs typeface="Arial" panose="020B0604020202020204" pitchFamily="34" charset="0"/>
              </a:rPr>
              <a:t> </a:t>
            </a:r>
            <a:fld id="{32D91C8F-FAEA-4B44-9189-5505FEED48C3}" type="slidenum">
              <a:rPr lang="de-DE" altLang="zh-CN" sz="1000">
                <a:latin typeface="Arial" panose="020B0604020202020204" pitchFamily="34" charset="0"/>
                <a:ea typeface="宋体" panose="02010600030101010101" pitchFamily="2" charset="-122"/>
                <a:cs typeface="Arial" panose="020B0604020202020204" pitchFamily="34" charset="0"/>
              </a:rPr>
            </a:fld>
            <a:endParaRPr lang="de-DE" altLang="zh-CN" sz="1000">
              <a:latin typeface="Arial" panose="020B0604020202020204" pitchFamily="34" charset="0"/>
              <a:ea typeface="宋体" panose="02010600030101010101" pitchFamily="2" charset="-122"/>
              <a:cs typeface="Arial" panose="020B0604020202020204" pitchFamily="34" charset="0"/>
            </a:endParaRPr>
          </a:p>
        </p:txBody>
      </p:sp>
      <p:pic>
        <p:nvPicPr>
          <p:cNvPr id="7" name="图片 6" descr="软件学院LOGO1.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836133" y="6443496"/>
            <a:ext cx="2966204" cy="343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0.GIF"/><Relationship Id="rId1" Type="http://schemas.openxmlformats.org/officeDocument/2006/relationships/slide" Target="slide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95800" y="3432810"/>
            <a:ext cx="6029356" cy="609600"/>
          </a:xfrm>
        </p:spPr>
        <p:txBody>
          <a:bodyPr/>
          <a:lstStyle/>
          <a:p>
            <a:r>
              <a:rPr lang="zh-CN" altLang="en-US" sz="2800" dirty="0"/>
              <a:t>第三章 项目规划</a:t>
            </a:r>
            <a:r>
              <a:rPr lang="en-US" altLang="zh-CN" sz="2800" dirty="0" smtClean="0">
                <a:sym typeface="+mn-ea"/>
              </a:rPr>
              <a:t>——</a:t>
            </a:r>
            <a:r>
              <a:rPr lang="zh-CN" altLang="en-US" sz="2800" dirty="0" smtClean="0">
                <a:sym typeface="+mn-ea"/>
              </a:rPr>
              <a:t>范围</a:t>
            </a:r>
            <a:endParaRPr lang="zh-CN" altLang="en-US" sz="2800" dirty="0" smtClean="0">
              <a:sym typeface="+mn-ea"/>
            </a:endParaRPr>
          </a:p>
        </p:txBody>
      </p:sp>
      <p:sp>
        <p:nvSpPr>
          <p:cNvPr id="2051" name="Rectangle 3"/>
          <p:cNvSpPr>
            <a:spLocks noGrp="1" noChangeArrowheads="1"/>
          </p:cNvSpPr>
          <p:nvPr>
            <p:ph type="subTitle" idx="1"/>
          </p:nvPr>
        </p:nvSpPr>
        <p:spPr>
          <a:xfrm>
            <a:off x="15240" y="214630"/>
            <a:ext cx="6530975" cy="533400"/>
          </a:xfrm>
        </p:spPr>
        <p:txBody>
          <a:bodyPr/>
          <a:lstStyle/>
          <a:p>
            <a:r>
              <a:rPr lang="en-US" altLang="zh-CN" b="1" dirty="0">
                <a:solidFill>
                  <a:schemeClr val="accent3"/>
                </a:solidFill>
              </a:rPr>
              <a:t>IT </a:t>
            </a:r>
            <a:r>
              <a:rPr lang="zh-CN" altLang="en-US" b="1" dirty="0">
                <a:solidFill>
                  <a:schemeClr val="accent3"/>
                </a:solidFill>
              </a:rPr>
              <a:t>项目管理</a:t>
            </a:r>
            <a:endParaRPr lang="en-US" altLang="zh-CN" b="1" dirty="0">
              <a:solidFill>
                <a:schemeClr val="accent3"/>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3866" y="340043"/>
            <a:ext cx="11360149" cy="647700"/>
          </a:xfrm>
        </p:spPr>
        <p:txBody>
          <a:bodyPr/>
          <a:lstStyle/>
          <a:p>
            <a:r>
              <a:rPr lang="zh-CN" altLang="en-US" dirty="0"/>
              <a:t>规划范围</a:t>
            </a:r>
            <a:endParaRPr lang="zh-CN" altLang="en-US" dirty="0"/>
          </a:p>
        </p:txBody>
      </p:sp>
      <p:sp>
        <p:nvSpPr>
          <p:cNvPr id="3" name="内容占位符 2"/>
          <p:cNvSpPr>
            <a:spLocks noGrp="1"/>
          </p:cNvSpPr>
          <p:nvPr>
            <p:ph idx="1"/>
          </p:nvPr>
        </p:nvSpPr>
        <p:spPr>
          <a:xfrm>
            <a:off x="393700" y="1211580"/>
            <a:ext cx="11366500" cy="4313238"/>
          </a:xfrm>
        </p:spPr>
        <p:txBody>
          <a:bodyPr/>
          <a:lstStyle/>
          <a:p>
            <a:r>
              <a:rPr lang="zh-CN" altLang="en-US" sz="2400" dirty="0"/>
              <a:t>规划范围回答的是“</a:t>
            </a:r>
            <a:r>
              <a:rPr lang="zh-CN" altLang="en-US" sz="2400" dirty="0">
                <a:solidFill>
                  <a:srgbClr val="FF0000"/>
                </a:solidFill>
              </a:rPr>
              <a:t>项目做什么和得到什么结果？</a:t>
            </a:r>
            <a:r>
              <a:rPr lang="zh-CN" altLang="en-US" sz="2400" dirty="0"/>
              <a:t>”的问题，这是一切后续工作的前提</a:t>
            </a:r>
            <a:endParaRPr lang="en-US" altLang="zh-CN" sz="2400" dirty="0"/>
          </a:p>
          <a:p>
            <a:r>
              <a:rPr lang="zh-CN" altLang="en-US" sz="2400" dirty="0"/>
              <a:t>规划范围通常经过</a:t>
            </a:r>
            <a:r>
              <a:rPr lang="zh-CN" altLang="en-US" sz="2400" dirty="0" smtClean="0"/>
              <a:t>如下四个</a:t>
            </a:r>
            <a:r>
              <a:rPr lang="zh-CN" altLang="en-US" sz="2400" dirty="0"/>
              <a:t>步骤：</a:t>
            </a:r>
            <a:endParaRPr lang="en-US" altLang="zh-CN" sz="2400" dirty="0"/>
          </a:p>
          <a:p>
            <a:pPr>
              <a:buNone/>
            </a:pPr>
            <a:endParaRPr lang="en-US" altLang="zh-CN" sz="2400" dirty="0"/>
          </a:p>
        </p:txBody>
      </p:sp>
      <p:graphicFrame>
        <p:nvGraphicFramePr>
          <p:cNvPr id="4" name="图示 3"/>
          <p:cNvGraphicFramePr/>
          <p:nvPr/>
        </p:nvGraphicFramePr>
        <p:xfrm>
          <a:off x="1524000" y="2571750"/>
          <a:ext cx="9464040" cy="37296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0540" y="332740"/>
            <a:ext cx="11249660" cy="647700"/>
          </a:xfrm>
        </p:spPr>
        <p:txBody>
          <a:bodyPr/>
          <a:lstStyle/>
          <a:p>
            <a:r>
              <a:rPr lang="en-US" altLang="zh-CN" dirty="0"/>
              <a:t>1.</a:t>
            </a:r>
            <a:r>
              <a:rPr lang="zh-CN" altLang="en-US" dirty="0"/>
              <a:t>制定范围管理计划</a:t>
            </a:r>
            <a:endParaRPr lang="zh-CN" altLang="en-US" dirty="0"/>
          </a:p>
        </p:txBody>
      </p:sp>
      <p:sp>
        <p:nvSpPr>
          <p:cNvPr id="3" name="内容占位符 2"/>
          <p:cNvSpPr>
            <a:spLocks noGrp="1"/>
          </p:cNvSpPr>
          <p:nvPr>
            <p:ph idx="1"/>
          </p:nvPr>
        </p:nvSpPr>
        <p:spPr>
          <a:xfrm>
            <a:off x="511175" y="1489075"/>
            <a:ext cx="10878820" cy="4313555"/>
          </a:xfrm>
        </p:spPr>
        <p:txBody>
          <a:bodyPr/>
          <a:lstStyle/>
          <a:p>
            <a:r>
              <a:rPr lang="zh-CN" altLang="en-US" sz="2400" dirty="0"/>
              <a:t>定义：项目范围管理计划是一种</a:t>
            </a:r>
            <a:r>
              <a:rPr lang="zh-CN" altLang="en-US" sz="2400" dirty="0">
                <a:solidFill>
                  <a:srgbClr val="FF0000"/>
                </a:solidFill>
              </a:rPr>
              <a:t>规划工具</a:t>
            </a:r>
            <a:r>
              <a:rPr lang="zh-CN" altLang="en-US" sz="2400" dirty="0"/>
              <a:t>，说明项目团队</a:t>
            </a:r>
            <a:r>
              <a:rPr lang="zh-CN" altLang="en-US" sz="2400" dirty="0">
                <a:solidFill>
                  <a:schemeClr val="tx1"/>
                </a:solidFill>
              </a:rPr>
              <a:t>如何确定项目范围</a:t>
            </a:r>
            <a:r>
              <a:rPr lang="zh-CN" altLang="en-US" sz="2400" dirty="0"/>
              <a:t>，如何制定详细的项目范围说明书，如何确定与制作工作分解结构，如何核实项目范围以及控制项目范围等（即用来对范围规划做总体指导的工具）。</a:t>
            </a:r>
            <a:endParaRPr lang="en-US" altLang="zh-CN" sz="2400" dirty="0"/>
          </a:p>
          <a:p>
            <a:r>
              <a:rPr lang="zh-CN" altLang="en-US" sz="2400" dirty="0"/>
              <a:t>作用：确定项目的</a:t>
            </a:r>
            <a:r>
              <a:rPr lang="zh-CN" altLang="en-US" sz="2400" dirty="0">
                <a:solidFill>
                  <a:srgbClr val="FF0000"/>
                </a:solidFill>
              </a:rPr>
              <a:t>范围</a:t>
            </a:r>
            <a:r>
              <a:rPr lang="zh-CN" altLang="en-US" sz="2400" dirty="0"/>
              <a:t>和</a:t>
            </a:r>
            <a:r>
              <a:rPr lang="zh-CN" altLang="en-US" sz="2400" dirty="0">
                <a:solidFill>
                  <a:srgbClr val="FF0000"/>
                </a:solidFill>
              </a:rPr>
              <a:t>需求</a:t>
            </a:r>
            <a:r>
              <a:rPr lang="zh-CN" altLang="en-US" sz="2400" dirty="0"/>
              <a:t>如何管理。</a:t>
            </a:r>
            <a:endParaRPr lang="en-US" altLang="zh-CN" sz="2400" dirty="0"/>
          </a:p>
          <a:p>
            <a:r>
              <a:rPr lang="zh-CN" altLang="en-US" sz="2400" dirty="0"/>
              <a:t>参与人员：项目团队和合适的项目干系人共同创建一个范围管理计划和需求管理计划。</a:t>
            </a:r>
            <a:endParaRPr lang="en-US" altLang="zh-CN" sz="2400" dirty="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3076" y="362903"/>
            <a:ext cx="11360149" cy="647700"/>
          </a:xfrm>
        </p:spPr>
        <p:txBody>
          <a:bodyPr/>
          <a:lstStyle/>
          <a:p>
            <a:r>
              <a:rPr lang="zh-CN" altLang="en-US" dirty="0"/>
              <a:t>范围管理计划包含的内容</a:t>
            </a:r>
            <a:endParaRPr lang="zh-CN" altLang="en-US" dirty="0"/>
          </a:p>
        </p:txBody>
      </p:sp>
      <p:graphicFrame>
        <p:nvGraphicFramePr>
          <p:cNvPr id="4" name="内容占位符 3"/>
          <p:cNvGraphicFramePr>
            <a:graphicFrameLocks noGrp="1"/>
          </p:cNvGraphicFramePr>
          <p:nvPr>
            <p:ph idx="1"/>
          </p:nvPr>
        </p:nvGraphicFramePr>
        <p:xfrm>
          <a:off x="1819275" y="1209039"/>
          <a:ext cx="8524875" cy="520128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6726" y="359093"/>
            <a:ext cx="11360149" cy="647700"/>
          </a:xfrm>
        </p:spPr>
        <p:txBody>
          <a:bodyPr/>
          <a:lstStyle/>
          <a:p>
            <a:r>
              <a:rPr lang="en-US" altLang="zh-CN" dirty="0"/>
              <a:t>2. </a:t>
            </a:r>
            <a:r>
              <a:rPr lang="zh-CN" altLang="en-US" dirty="0"/>
              <a:t>收集需求</a:t>
            </a:r>
            <a:endParaRPr lang="zh-CN" altLang="en-US" dirty="0"/>
          </a:p>
        </p:txBody>
      </p:sp>
      <p:sp>
        <p:nvSpPr>
          <p:cNvPr id="6" name="内容占位符 2"/>
          <p:cNvSpPr>
            <a:spLocks noGrp="1"/>
          </p:cNvSpPr>
          <p:nvPr>
            <p:ph idx="1"/>
          </p:nvPr>
        </p:nvSpPr>
        <p:spPr>
          <a:xfrm>
            <a:off x="466725" y="1323340"/>
            <a:ext cx="9629775" cy="4784090"/>
          </a:xfrm>
        </p:spPr>
        <p:txBody>
          <a:bodyPr/>
          <a:lstStyle/>
          <a:p>
            <a:r>
              <a:rPr lang="en-US" altLang="zh-CN" sz="2400" dirty="0"/>
              <a:t> </a:t>
            </a:r>
            <a:r>
              <a:rPr lang="zh-CN" altLang="en-US" sz="2400" dirty="0"/>
              <a:t>由</a:t>
            </a:r>
            <a:r>
              <a:rPr lang="zh-CN" altLang="en-US" sz="2400" dirty="0">
                <a:solidFill>
                  <a:srgbClr val="FF0000"/>
                </a:solidFill>
              </a:rPr>
              <a:t>需求专家</a:t>
            </a:r>
            <a:r>
              <a:rPr lang="zh-CN" altLang="en-US" sz="2400" dirty="0"/>
              <a:t>主要负责，与客户深入沟通，完成需求的收集整理工作；</a:t>
            </a:r>
            <a:endParaRPr lang="en-US" altLang="zh-CN" sz="2400" dirty="0"/>
          </a:p>
          <a:p>
            <a:pPr lvl="1"/>
            <a:r>
              <a:rPr lang="zh-CN" altLang="en-US" sz="2000" dirty="0"/>
              <a:t>常用的需求收集方法：访谈、现场观察、界面原型、用例分析等</a:t>
            </a:r>
            <a:endParaRPr lang="zh-CN" altLang="en-US" sz="2000" dirty="0"/>
          </a:p>
          <a:p>
            <a:pPr lvl="1"/>
            <a:r>
              <a:rPr lang="zh-CN" altLang="en-US" sz="2000" dirty="0"/>
              <a:t>若使用原型法，则本阶段</a:t>
            </a:r>
            <a:r>
              <a:rPr lang="zh-CN" altLang="en-US" sz="2000" dirty="0">
                <a:sym typeface="+mn-ea"/>
              </a:rPr>
              <a:t>重在业务的表达，使用低保真原型（避免误导客户）</a:t>
            </a:r>
            <a:endParaRPr lang="en-US" altLang="zh-CN" sz="2000" dirty="0"/>
          </a:p>
          <a:p>
            <a:r>
              <a:rPr lang="zh-CN" altLang="en-US" sz="2400" dirty="0"/>
              <a:t> 成果为</a:t>
            </a:r>
            <a:r>
              <a:rPr lang="en-US" altLang="zh-CN" sz="2400" dirty="0"/>
              <a:t>《</a:t>
            </a:r>
            <a:r>
              <a:rPr lang="zh-CN" altLang="en-US" sz="2400" dirty="0"/>
              <a:t>需求说明书</a:t>
            </a:r>
            <a:r>
              <a:rPr lang="en-US" altLang="zh-CN" sz="2400" dirty="0"/>
              <a:t>》</a:t>
            </a:r>
            <a:r>
              <a:rPr lang="zh-CN" altLang="en-US" sz="2400" dirty="0"/>
              <a:t>，详细描述了客户的期望，包括：</a:t>
            </a:r>
            <a:endParaRPr lang="en-US" altLang="zh-CN" sz="2400" dirty="0"/>
          </a:p>
          <a:p>
            <a:pPr lvl="2"/>
            <a:r>
              <a:rPr lang="zh-CN" altLang="en-US" sz="2000" dirty="0"/>
              <a:t>功能性需求</a:t>
            </a:r>
            <a:endParaRPr lang="en-US" altLang="zh-CN" sz="2000" dirty="0"/>
          </a:p>
          <a:p>
            <a:pPr lvl="2"/>
            <a:r>
              <a:rPr lang="zh-CN" altLang="en-US" sz="2000" dirty="0"/>
              <a:t>非功能性需求</a:t>
            </a:r>
            <a:endParaRPr lang="en-US" altLang="zh-CN" sz="2400" dirty="0"/>
          </a:p>
          <a:p>
            <a:r>
              <a:rPr lang="en-US" altLang="zh-CN" sz="2400" dirty="0"/>
              <a:t>《</a:t>
            </a:r>
            <a:r>
              <a:rPr lang="zh-CN" altLang="en-US" sz="2400" dirty="0"/>
              <a:t>需求说明书</a:t>
            </a:r>
            <a:r>
              <a:rPr lang="en-US" altLang="zh-CN" sz="2400" dirty="0"/>
              <a:t>》</a:t>
            </a:r>
            <a:r>
              <a:rPr lang="zh-CN" altLang="en-US" sz="2400" dirty="0"/>
              <a:t>必须获得客户方的签字确认；</a:t>
            </a:r>
            <a:endParaRPr lang="en-US" altLang="zh-CN" sz="2400" dirty="0"/>
          </a:p>
          <a:p>
            <a:r>
              <a:rPr lang="zh-CN" altLang="en-US" sz="2400" dirty="0"/>
              <a:t> 本项工作，</a:t>
            </a:r>
            <a:r>
              <a:rPr lang="zh-CN" altLang="en-US" sz="2400" dirty="0">
                <a:solidFill>
                  <a:srgbClr val="FF0000"/>
                </a:solidFill>
              </a:rPr>
              <a:t>项目经理</a:t>
            </a:r>
            <a:r>
              <a:rPr lang="zh-CN" altLang="en-US" sz="2400" dirty="0"/>
              <a:t>做好进度跟踪和给予支持即可；</a:t>
            </a:r>
            <a:endParaRPr lang="zh-CN" altLang="en-US" sz="2400" dirty="0"/>
          </a:p>
          <a:p>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 calcmode="lin" valueType="num">
                                      <p:cBhvr additive="base">
                                        <p:cTn id="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anim calcmode="lin" valueType="num">
                                      <p:cBhvr additive="base">
                                        <p:cTn id="1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anim calcmode="lin" valueType="num">
                                      <p:cBhvr additive="base">
                                        <p:cTn id="1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 calcmode="lin" valueType="num">
                                      <p:cBhvr additive="base">
                                        <p:cTn id="2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 calcmode="lin" valueType="num">
                                      <p:cBhvr additive="base">
                                        <p:cTn id="2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472440" y="1414145"/>
            <a:ext cx="10748645" cy="5198745"/>
          </a:xfrm>
        </p:spPr>
        <p:txBody>
          <a:bodyPr/>
          <a:lstStyle/>
          <a:p>
            <a:pPr>
              <a:lnSpc>
                <a:spcPct val="130000"/>
              </a:lnSpc>
            </a:pPr>
            <a:r>
              <a:rPr lang="zh-CN" altLang="en-US" sz="2400" dirty="0"/>
              <a:t>由</a:t>
            </a:r>
            <a:r>
              <a:rPr lang="en-US" altLang="zh-CN" sz="2400" dirty="0">
                <a:solidFill>
                  <a:srgbClr val="FF0000"/>
                </a:solidFill>
              </a:rPr>
              <a:t>UE</a:t>
            </a:r>
            <a:r>
              <a:rPr lang="zh-CN" altLang="en-US" sz="2400" dirty="0">
                <a:solidFill>
                  <a:srgbClr val="FF0000"/>
                </a:solidFill>
              </a:rPr>
              <a:t>设计专家</a:t>
            </a:r>
            <a:r>
              <a:rPr lang="zh-CN" altLang="en-US" sz="2400" dirty="0"/>
              <a:t>完成界面和交互的设计，成果为</a:t>
            </a:r>
            <a:r>
              <a:rPr lang="zh-CN" altLang="en-US" sz="2400" dirty="0">
                <a:solidFill>
                  <a:srgbClr val="FF0000"/>
                </a:solidFill>
              </a:rPr>
              <a:t>最终的软件界面</a:t>
            </a:r>
            <a:r>
              <a:rPr lang="zh-CN" altLang="en-US" sz="2400" dirty="0"/>
              <a:t>；</a:t>
            </a:r>
            <a:endParaRPr lang="en-US" altLang="zh-CN" sz="2400" dirty="0"/>
          </a:p>
          <a:p>
            <a:pPr>
              <a:lnSpc>
                <a:spcPct val="130000"/>
              </a:lnSpc>
            </a:pPr>
            <a:r>
              <a:rPr lang="zh-CN" altLang="en-US" sz="2400" dirty="0"/>
              <a:t>由</a:t>
            </a:r>
            <a:r>
              <a:rPr lang="zh-CN" altLang="en-US" sz="2400" dirty="0">
                <a:solidFill>
                  <a:srgbClr val="FF0000"/>
                </a:solidFill>
              </a:rPr>
              <a:t>架构师</a:t>
            </a:r>
            <a:r>
              <a:rPr lang="zh-CN" altLang="en-US" sz="2400" dirty="0"/>
              <a:t>完成底层技术框架和技术细节的设计，成果为</a:t>
            </a:r>
            <a:r>
              <a:rPr lang="en-US" altLang="zh-CN" sz="2400" dirty="0"/>
              <a:t>《</a:t>
            </a:r>
            <a:r>
              <a:rPr lang="zh-CN" altLang="en-US" sz="2400" dirty="0">
                <a:solidFill>
                  <a:srgbClr val="FF0000"/>
                </a:solidFill>
              </a:rPr>
              <a:t>详细设计说明书</a:t>
            </a:r>
            <a:r>
              <a:rPr lang="en-US" altLang="zh-CN" sz="2400" dirty="0"/>
              <a:t>》 </a:t>
            </a:r>
            <a:r>
              <a:rPr lang="zh-CN" altLang="en-US" sz="2400" dirty="0"/>
              <a:t>；</a:t>
            </a:r>
            <a:endParaRPr lang="en-US" altLang="zh-CN" sz="2400" dirty="0"/>
          </a:p>
          <a:p>
            <a:pPr>
              <a:lnSpc>
                <a:spcPct val="130000"/>
              </a:lnSpc>
            </a:pPr>
            <a:r>
              <a:rPr lang="zh-CN" altLang="en-US" sz="2400" dirty="0"/>
              <a:t>由</a:t>
            </a:r>
            <a:r>
              <a:rPr lang="zh-CN" altLang="en-US" sz="2400" dirty="0">
                <a:solidFill>
                  <a:srgbClr val="FF0000"/>
                </a:solidFill>
              </a:rPr>
              <a:t>项目经理</a:t>
            </a:r>
            <a:r>
              <a:rPr lang="zh-CN" altLang="en-US" sz="2400" dirty="0"/>
              <a:t>完成项目管理工作的规划，成果为</a:t>
            </a:r>
            <a:r>
              <a:rPr lang="en-US" altLang="zh-CN" sz="2400" dirty="0"/>
              <a:t>《</a:t>
            </a:r>
            <a:r>
              <a:rPr lang="zh-CN" altLang="en-US" sz="2400" dirty="0">
                <a:solidFill>
                  <a:srgbClr val="FF0000"/>
                </a:solidFill>
              </a:rPr>
              <a:t>项目范围说明</a:t>
            </a:r>
            <a:r>
              <a:rPr lang="en-US" altLang="zh-CN" sz="2400" dirty="0"/>
              <a:t>》</a:t>
            </a:r>
            <a:r>
              <a:rPr lang="zh-CN" altLang="en-US" sz="2400" dirty="0"/>
              <a:t>，该说明书描述了</a:t>
            </a:r>
            <a:r>
              <a:rPr lang="zh-CN" altLang="en-US" sz="2400" dirty="0">
                <a:solidFill>
                  <a:srgbClr val="FF0000"/>
                </a:solidFill>
              </a:rPr>
              <a:t>要交付承诺的成果</a:t>
            </a:r>
            <a:r>
              <a:rPr lang="zh-CN" altLang="en-US" sz="2400" dirty="0"/>
              <a:t>给客户和</a:t>
            </a:r>
            <a:r>
              <a:rPr lang="zh-CN" altLang="en-US" sz="2400" dirty="0">
                <a:solidFill>
                  <a:srgbClr val="FF0000"/>
                </a:solidFill>
              </a:rPr>
              <a:t>必</a:t>
            </a:r>
            <a:r>
              <a:rPr lang="zh-CN" altLang="en-US" sz="2400" dirty="0">
                <a:solidFill>
                  <a:srgbClr val="FF0000"/>
                </a:solidFill>
              </a:rPr>
              <a:t>须完成的所有管理工作</a:t>
            </a:r>
            <a:r>
              <a:rPr lang="zh-CN" altLang="en-US" sz="2400" dirty="0"/>
              <a:t>：</a:t>
            </a:r>
            <a:endParaRPr lang="en-US" altLang="zh-CN" sz="2000" dirty="0"/>
          </a:p>
          <a:p>
            <a:pPr lvl="1"/>
            <a:r>
              <a:rPr lang="zh-CN" altLang="en-US" sz="2000" dirty="0">
                <a:solidFill>
                  <a:schemeClr val="tx1"/>
                </a:solidFill>
              </a:rPr>
              <a:t>可交付成果</a:t>
            </a:r>
            <a:r>
              <a:rPr lang="zh-CN" altLang="en-US" sz="2000" dirty="0"/>
              <a:t>。项目提交的最终产品及相关的资料等</a:t>
            </a:r>
            <a:endParaRPr lang="zh-CN" altLang="en-US" sz="2000" dirty="0"/>
          </a:p>
          <a:p>
            <a:pPr lvl="1"/>
            <a:r>
              <a:rPr lang="zh-CN" altLang="en-US" sz="2000" dirty="0">
                <a:sym typeface="+mn-ea"/>
              </a:rPr>
              <a:t>软件项目是团队协作的智力型工作，除了具体的专业工作之外，还要考虑大量的</a:t>
            </a:r>
            <a:r>
              <a:rPr lang="zh-CN" altLang="en-US" sz="2000" dirty="0">
                <a:solidFill>
                  <a:srgbClr val="FF0000"/>
                </a:solidFill>
                <a:sym typeface="+mn-ea"/>
              </a:rPr>
              <a:t>须完成管理工作</a:t>
            </a:r>
            <a:r>
              <a:rPr lang="zh-CN" altLang="en-US" sz="2000" dirty="0">
                <a:sym typeface="+mn-ea"/>
              </a:rPr>
              <a:t>，来保证团队的分工与协作</a:t>
            </a:r>
            <a:endParaRPr lang="zh-CN" altLang="en-US" sz="2000" dirty="0"/>
          </a:p>
          <a:p>
            <a:pPr lvl="1"/>
            <a:endParaRPr lang="en-US" altLang="zh-CN" sz="2000" dirty="0"/>
          </a:p>
        </p:txBody>
      </p:sp>
      <p:sp>
        <p:nvSpPr>
          <p:cNvPr id="2" name="标题 1"/>
          <p:cNvSpPr>
            <a:spLocks noGrp="1"/>
          </p:cNvSpPr>
          <p:nvPr>
            <p:ph type="title"/>
          </p:nvPr>
        </p:nvSpPr>
        <p:spPr>
          <a:xfrm>
            <a:off x="473076" y="325438"/>
            <a:ext cx="11360149" cy="647700"/>
          </a:xfrm>
        </p:spPr>
        <p:txBody>
          <a:bodyPr/>
          <a:lstStyle/>
          <a:p>
            <a:r>
              <a:rPr lang="en-US" altLang="zh-CN" dirty="0"/>
              <a:t>3. </a:t>
            </a:r>
            <a:r>
              <a:rPr lang="zh-CN" altLang="en-US" dirty="0"/>
              <a:t>定义范围（总体范围的定义）</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anim calcmode="lin" valueType="num">
                                      <p:cBhvr additive="base">
                                        <p:cTn id="1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 calcmode="lin" valueType="num">
                                      <p:cBhvr additive="base">
                                        <p:cTn id="1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3076" y="325438"/>
            <a:ext cx="11360149" cy="647700"/>
          </a:xfrm>
        </p:spPr>
        <p:txBody>
          <a:bodyPr/>
          <a:lstStyle/>
          <a:p>
            <a:r>
              <a:rPr lang="zh-CN" altLang="en-US" dirty="0"/>
              <a:t>思考</a:t>
            </a:r>
            <a:endParaRPr lang="zh-CN" altLang="en-US" dirty="0"/>
          </a:p>
        </p:txBody>
      </p:sp>
      <p:sp>
        <p:nvSpPr>
          <p:cNvPr id="3" name="内容占位符 2"/>
          <p:cNvSpPr>
            <a:spLocks noGrp="1"/>
          </p:cNvSpPr>
          <p:nvPr>
            <p:ph idx="1"/>
          </p:nvPr>
        </p:nvSpPr>
        <p:spPr>
          <a:xfrm>
            <a:off x="1819276" y="1088310"/>
            <a:ext cx="8376776" cy="2065286"/>
          </a:xfrm>
        </p:spPr>
        <p:txBody>
          <a:bodyPr/>
          <a:lstStyle/>
          <a:p>
            <a:pPr marL="0" indent="0">
              <a:lnSpc>
                <a:spcPct val="150000"/>
              </a:lnSpc>
              <a:buNone/>
            </a:pPr>
            <a:r>
              <a:rPr lang="zh-CN" altLang="en-US" sz="2800" dirty="0"/>
              <a:t>如何基于前面的定义范围成果：</a:t>
            </a:r>
            <a:r>
              <a:rPr lang="en-US" altLang="zh-CN" sz="2800" dirty="0"/>
              <a:t>《</a:t>
            </a:r>
            <a:r>
              <a:rPr lang="zh-CN" altLang="en-US" sz="2800" dirty="0"/>
              <a:t>最终界面</a:t>
            </a:r>
            <a:r>
              <a:rPr lang="en-US" altLang="zh-CN" sz="2800" dirty="0"/>
              <a:t>》</a:t>
            </a:r>
            <a:r>
              <a:rPr lang="zh-CN" altLang="en-US" sz="2800" dirty="0"/>
              <a:t>、</a:t>
            </a:r>
            <a:r>
              <a:rPr lang="en-US" altLang="zh-CN" sz="2800" dirty="0"/>
              <a:t>《</a:t>
            </a:r>
            <a:r>
              <a:rPr lang="zh-CN" altLang="en-US" sz="2800" dirty="0"/>
              <a:t>详细设计</a:t>
            </a:r>
            <a:r>
              <a:rPr lang="en-US" altLang="zh-CN" sz="2800" dirty="0"/>
              <a:t>》</a:t>
            </a:r>
            <a:r>
              <a:rPr lang="zh-CN" altLang="en-US" sz="2800" dirty="0"/>
              <a:t>、</a:t>
            </a:r>
            <a:r>
              <a:rPr lang="en-US" altLang="zh-CN" sz="2800" dirty="0"/>
              <a:t>《</a:t>
            </a:r>
            <a:r>
              <a:rPr lang="zh-CN" altLang="en-US" sz="2800" dirty="0"/>
              <a:t>项目范围说明</a:t>
            </a:r>
            <a:r>
              <a:rPr lang="en-US" altLang="zh-CN" sz="2800" dirty="0"/>
              <a:t>》</a:t>
            </a:r>
            <a:r>
              <a:rPr lang="zh-CN" altLang="en-US" sz="2800" dirty="0"/>
              <a:t>，如何进行人员、时间、资源、成本的分配和控制呢？</a:t>
            </a:r>
            <a:endParaRPr lang="en-US" altLang="zh-CN" sz="2800" dirty="0"/>
          </a:p>
        </p:txBody>
      </p:sp>
      <p:pic>
        <p:nvPicPr>
          <p:cNvPr id="1026" name="Picture 2" descr="http://www.gd.xinhuanet.com/newscenter/photo/2004-10/02/xin_54100102110695327083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35546" y="3215663"/>
            <a:ext cx="4584466" cy="29942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931" y="308293"/>
            <a:ext cx="11360149" cy="647700"/>
          </a:xfrm>
        </p:spPr>
        <p:txBody>
          <a:bodyPr/>
          <a:lstStyle/>
          <a:p>
            <a:r>
              <a:rPr lang="en-US" altLang="zh-CN" dirty="0"/>
              <a:t>4. </a:t>
            </a:r>
            <a:r>
              <a:rPr lang="zh-CN" altLang="en-US" dirty="0"/>
              <a:t>创建工作分解结构</a:t>
            </a:r>
            <a:r>
              <a:rPr lang="en-US" altLang="zh-CN" dirty="0"/>
              <a:t>[WBS]</a:t>
            </a:r>
            <a:endParaRPr lang="zh-CN" altLang="en-US" dirty="0"/>
          </a:p>
        </p:txBody>
      </p:sp>
      <p:sp>
        <p:nvSpPr>
          <p:cNvPr id="3" name="内容占位符 2"/>
          <p:cNvSpPr>
            <a:spLocks noGrp="1"/>
          </p:cNvSpPr>
          <p:nvPr>
            <p:ph idx="1"/>
          </p:nvPr>
        </p:nvSpPr>
        <p:spPr>
          <a:xfrm>
            <a:off x="456565" y="1472565"/>
            <a:ext cx="9887585" cy="4313555"/>
          </a:xfrm>
        </p:spPr>
        <p:txBody>
          <a:bodyPr/>
          <a:lstStyle/>
          <a:p>
            <a:pPr>
              <a:lnSpc>
                <a:spcPct val="150000"/>
              </a:lnSpc>
            </a:pPr>
            <a:r>
              <a:rPr lang="zh-CN" altLang="en-US" sz="2400" dirty="0"/>
              <a:t>将“超级大蛋糕”（定义范围的成果）不断分割，直至个人可以“吃下”（执行）</a:t>
            </a:r>
            <a:endParaRPr lang="en-US" altLang="zh-CN" sz="2400" dirty="0"/>
          </a:p>
          <a:p>
            <a:r>
              <a:rPr lang="zh-CN" altLang="en-US" sz="2400" dirty="0"/>
              <a:t>工作分解结构</a:t>
            </a:r>
            <a:r>
              <a:rPr lang="en-US" altLang="zh-CN" sz="2400" dirty="0"/>
              <a:t>(WBS</a:t>
            </a:r>
            <a:r>
              <a:rPr lang="zh-CN" altLang="en-US" sz="2400" dirty="0"/>
              <a:t>，</a:t>
            </a:r>
            <a:r>
              <a:rPr lang="en-US" altLang="zh-CN" sz="2400" dirty="0"/>
              <a:t>Work Breakdown Structure)</a:t>
            </a:r>
            <a:r>
              <a:rPr lang="zh-CN" altLang="en-US" sz="2400" dirty="0"/>
              <a:t>：是以可交付成果为导向对项目要素进行的分组，它归纳和定义了项目的整个工作范围，</a:t>
            </a:r>
            <a:r>
              <a:rPr lang="zh-CN" altLang="en-US" sz="2400" dirty="0">
                <a:solidFill>
                  <a:srgbClr val="FF0000"/>
                </a:solidFill>
              </a:rPr>
              <a:t>每下降一层</a:t>
            </a:r>
            <a:r>
              <a:rPr lang="zh-CN" altLang="en-US" sz="2400" dirty="0"/>
              <a:t>代表对项目工作的更详细定义</a:t>
            </a:r>
            <a:endParaRPr lang="en-US" altLang="zh-CN" sz="2200" dirty="0"/>
          </a:p>
          <a:p>
            <a:pPr lvl="2"/>
            <a:r>
              <a:rPr lang="zh-CN" altLang="en-US" sz="2200" dirty="0">
                <a:solidFill>
                  <a:srgbClr val="FF0000"/>
                </a:solidFill>
              </a:rPr>
              <a:t>控制账户</a:t>
            </a:r>
            <a:r>
              <a:rPr lang="zh-CN" altLang="en-US" sz="2200" dirty="0">
                <a:solidFill>
                  <a:schemeClr val="tx1"/>
                </a:solidFill>
              </a:rPr>
              <a:t>，</a:t>
            </a:r>
            <a:r>
              <a:rPr lang="zh-CN" altLang="en-US" sz="2200" dirty="0"/>
              <a:t>高层管理人员的</a:t>
            </a:r>
            <a:r>
              <a:rPr lang="zh-CN" altLang="en-US" sz="2200" dirty="0">
                <a:solidFill>
                  <a:srgbClr val="FF0000"/>
                </a:solidFill>
              </a:rPr>
              <a:t>控制点</a:t>
            </a:r>
            <a:r>
              <a:rPr lang="zh-CN" altLang="en-US" sz="2200" dirty="0"/>
              <a:t>，粒度</a:t>
            </a:r>
            <a:r>
              <a:rPr lang="zh-CN" altLang="en-US" sz="2200" dirty="0">
                <a:solidFill>
                  <a:schemeClr val="tx1"/>
                </a:solidFill>
              </a:rPr>
              <a:t>比</a:t>
            </a:r>
            <a:r>
              <a:rPr lang="en-US" altLang="zh-CN" sz="2200" dirty="0">
                <a:solidFill>
                  <a:schemeClr val="tx1"/>
                </a:solidFill>
              </a:rPr>
              <a:t>WBS</a:t>
            </a:r>
            <a:r>
              <a:rPr lang="zh-CN" altLang="en-US" sz="2200" dirty="0">
                <a:solidFill>
                  <a:schemeClr val="tx1"/>
                </a:solidFill>
              </a:rPr>
              <a:t>工作包粗得多</a:t>
            </a:r>
            <a:r>
              <a:rPr lang="zh-CN" altLang="en-US" sz="2200" dirty="0"/>
              <a:t>，主要用于</a:t>
            </a:r>
            <a:r>
              <a:rPr lang="zh-CN" altLang="en-US" sz="2200" dirty="0">
                <a:solidFill>
                  <a:srgbClr val="FF0000"/>
                </a:solidFill>
              </a:rPr>
              <a:t>核算项目成本，考核项目绩效</a:t>
            </a:r>
            <a:endParaRPr lang="zh-CN" altLang="en-US" sz="2200" dirty="0"/>
          </a:p>
          <a:p>
            <a:pPr lvl="2"/>
            <a:r>
              <a:rPr lang="zh-CN" altLang="en-US" sz="2200" dirty="0">
                <a:solidFill>
                  <a:srgbClr val="FF0000"/>
                </a:solidFill>
                <a:sym typeface="+mn-ea"/>
              </a:rPr>
              <a:t>工作包</a:t>
            </a:r>
            <a:r>
              <a:rPr lang="zh-CN" altLang="en-US" sz="2200" dirty="0">
                <a:sym typeface="+mn-ea"/>
              </a:rPr>
              <a:t>，</a:t>
            </a:r>
            <a:r>
              <a:rPr lang="en-US" altLang="zh-CN" sz="2200" dirty="0">
                <a:sym typeface="+mn-ea"/>
              </a:rPr>
              <a:t>WBS</a:t>
            </a:r>
            <a:r>
              <a:rPr lang="zh-CN" altLang="en-US" sz="2200" dirty="0">
                <a:sym typeface="+mn-ea"/>
              </a:rPr>
              <a:t>最底层的组成部分</a:t>
            </a:r>
            <a:endParaRPr lang="en-US" altLang="zh-CN"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a:stretch>
            <a:fillRect/>
          </a:stretch>
        </p:blipFill>
        <p:spPr bwMode="auto">
          <a:xfrm>
            <a:off x="6118804" y="0"/>
            <a:ext cx="3384074"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a:t>WBS</a:t>
            </a:r>
            <a:r>
              <a:rPr lang="zh-CN" altLang="en-US" dirty="0"/>
              <a:t>示例</a:t>
            </a:r>
            <a:endParaRPr lang="zh-CN" altLang="en-US" dirty="0"/>
          </a:p>
        </p:txBody>
      </p:sp>
      <p:grpSp>
        <p:nvGrpSpPr>
          <p:cNvPr id="15" name="组合 14"/>
          <p:cNvGrpSpPr/>
          <p:nvPr/>
        </p:nvGrpSpPr>
        <p:grpSpPr>
          <a:xfrm>
            <a:off x="4153226" y="995847"/>
            <a:ext cx="4907200" cy="5805312"/>
            <a:chOff x="2629226" y="995847"/>
            <a:chExt cx="4907200" cy="5805312"/>
          </a:xfrm>
          <a:noFill/>
        </p:grpSpPr>
        <p:sp>
          <p:nvSpPr>
            <p:cNvPr id="6" name="椭圆形标注 5"/>
            <p:cNvSpPr/>
            <p:nvPr/>
          </p:nvSpPr>
          <p:spPr>
            <a:xfrm>
              <a:off x="2629226" y="4104581"/>
              <a:ext cx="1656735" cy="838200"/>
            </a:xfrm>
            <a:prstGeom prst="wedgeEllipseCallout">
              <a:avLst>
                <a:gd name="adj1" fmla="val 110806"/>
                <a:gd name="adj2" fmla="val -76194"/>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latin typeface="微软雅黑" panose="020B0503020204020204" pitchFamily="34" charset="-122"/>
                  <a:ea typeface="微软雅黑" panose="020B0503020204020204" pitchFamily="34" charset="-122"/>
                </a:rPr>
                <a:t>工作包</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bwMode="auto">
            <a:xfrm>
              <a:off x="5379490" y="995847"/>
              <a:ext cx="1743981"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3" name="直接连接符 12"/>
            <p:cNvCxnSpPr/>
            <p:nvPr/>
          </p:nvCxnSpPr>
          <p:spPr bwMode="auto">
            <a:xfrm>
              <a:off x="5379490" y="2134828"/>
              <a:ext cx="1935710"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4" name="直接连接符 13"/>
            <p:cNvCxnSpPr/>
            <p:nvPr/>
          </p:nvCxnSpPr>
          <p:spPr bwMode="auto">
            <a:xfrm>
              <a:off x="5379490" y="3880118"/>
              <a:ext cx="2156936"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直接连接符 16"/>
            <p:cNvCxnSpPr/>
            <p:nvPr/>
          </p:nvCxnSpPr>
          <p:spPr bwMode="auto">
            <a:xfrm>
              <a:off x="5272583" y="6212023"/>
              <a:ext cx="1228299"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8" name="直接连接符 17"/>
            <p:cNvCxnSpPr/>
            <p:nvPr/>
          </p:nvCxnSpPr>
          <p:spPr bwMode="auto">
            <a:xfrm>
              <a:off x="5288503" y="6582791"/>
              <a:ext cx="1228299"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9" name="直接连接符 18"/>
            <p:cNvCxnSpPr/>
            <p:nvPr/>
          </p:nvCxnSpPr>
          <p:spPr bwMode="auto">
            <a:xfrm>
              <a:off x="5288503" y="6801159"/>
              <a:ext cx="1228299"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grpSp>
        <p:nvGrpSpPr>
          <p:cNvPr id="16" name="组合 15"/>
          <p:cNvGrpSpPr/>
          <p:nvPr/>
        </p:nvGrpSpPr>
        <p:grpSpPr>
          <a:xfrm>
            <a:off x="3486763" y="618716"/>
            <a:ext cx="4383446" cy="5777553"/>
            <a:chOff x="1962763" y="618716"/>
            <a:chExt cx="4383446" cy="5777553"/>
          </a:xfrm>
          <a:noFill/>
        </p:grpSpPr>
        <p:sp>
          <p:nvSpPr>
            <p:cNvPr id="5" name="椭圆形标注 4"/>
            <p:cNvSpPr/>
            <p:nvPr/>
          </p:nvSpPr>
          <p:spPr>
            <a:xfrm>
              <a:off x="1962763" y="1281880"/>
              <a:ext cx="2057400" cy="838200"/>
            </a:xfrm>
            <a:prstGeom prst="wedgeEllipseCallout">
              <a:avLst>
                <a:gd name="adj1" fmla="val 91445"/>
                <a:gd name="adj2" fmla="val -123993"/>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030A0"/>
                  </a:solidFill>
                  <a:latin typeface="微软雅黑" panose="020B0503020204020204" pitchFamily="34" charset="-122"/>
                  <a:ea typeface="微软雅黑" panose="020B0503020204020204" pitchFamily="34" charset="-122"/>
                </a:rPr>
                <a:t>控制账户</a:t>
              </a:r>
              <a:endParaRPr lang="zh-CN" altLang="en-US" sz="2400" b="1" dirty="0">
                <a:solidFill>
                  <a:srgbClr val="7030A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bwMode="auto">
            <a:xfrm>
              <a:off x="4890445" y="618716"/>
              <a:ext cx="1417093" cy="0"/>
            </a:xfrm>
            <a:prstGeom prst="line">
              <a:avLst/>
            </a:prstGeom>
            <a:grpFill/>
            <a:ln>
              <a:solidFill>
                <a:srgbClr val="7030A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2" name="直接连接符 21"/>
            <p:cNvCxnSpPr/>
            <p:nvPr/>
          </p:nvCxnSpPr>
          <p:spPr bwMode="auto">
            <a:xfrm>
              <a:off x="4929116" y="5998209"/>
              <a:ext cx="1417093" cy="0"/>
            </a:xfrm>
            <a:prstGeom prst="line">
              <a:avLst/>
            </a:prstGeom>
            <a:grpFill/>
            <a:ln>
              <a:solidFill>
                <a:srgbClr val="7030A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3" name="直接连接符 22"/>
            <p:cNvCxnSpPr/>
            <p:nvPr/>
          </p:nvCxnSpPr>
          <p:spPr bwMode="auto">
            <a:xfrm>
              <a:off x="4917741" y="6396269"/>
              <a:ext cx="1417093" cy="0"/>
            </a:xfrm>
            <a:prstGeom prst="line">
              <a:avLst/>
            </a:prstGeom>
            <a:grpFill/>
            <a:ln>
              <a:solidFill>
                <a:srgbClr val="7030A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a:t>
            </a:r>
            <a:r>
              <a:rPr lang="en-US" altLang="zh-CN" dirty="0"/>
              <a:t>WBS</a:t>
            </a:r>
            <a:r>
              <a:rPr lang="zh-CN" altLang="en-US" dirty="0"/>
              <a:t>的方法</a:t>
            </a:r>
            <a:endParaRPr lang="zh-CN" altLang="en-US" dirty="0"/>
          </a:p>
        </p:txBody>
      </p:sp>
      <p:sp>
        <p:nvSpPr>
          <p:cNvPr id="3" name="内容占位符 2"/>
          <p:cNvSpPr>
            <a:spLocks noGrp="1"/>
          </p:cNvSpPr>
          <p:nvPr>
            <p:ph idx="1"/>
          </p:nvPr>
        </p:nvSpPr>
        <p:spPr/>
        <p:txBody>
          <a:bodyPr/>
          <a:lstStyle/>
          <a:p>
            <a:pPr marL="376555" indent="-457200"/>
            <a:r>
              <a:rPr lang="zh-CN" altLang="en-US" sz="2400" dirty="0"/>
              <a:t>由</a:t>
            </a:r>
            <a:r>
              <a:rPr lang="zh-CN" altLang="en-US" sz="2400" dirty="0">
                <a:solidFill>
                  <a:srgbClr val="FF0000"/>
                </a:solidFill>
              </a:rPr>
              <a:t>项目经理</a:t>
            </a:r>
            <a:r>
              <a:rPr lang="zh-CN" altLang="en-US" sz="2400" dirty="0"/>
              <a:t>主要负责，其它团队成员配合，主要成果为</a:t>
            </a:r>
            <a:r>
              <a:rPr lang="en-US" altLang="zh-CN" sz="2400" dirty="0"/>
              <a:t>《WBS》</a:t>
            </a:r>
            <a:r>
              <a:rPr lang="zh-CN" altLang="en-US" sz="2400" dirty="0"/>
              <a:t>、</a:t>
            </a:r>
            <a:r>
              <a:rPr lang="en-US" altLang="zh-CN" sz="2400" dirty="0"/>
              <a:t>《WBS</a:t>
            </a:r>
            <a:r>
              <a:rPr lang="zh-CN" altLang="en-US" sz="2400" dirty="0"/>
              <a:t>词典</a:t>
            </a:r>
            <a:r>
              <a:rPr lang="en-US" altLang="zh-CN" sz="2400" dirty="0"/>
              <a:t>》</a:t>
            </a:r>
            <a:r>
              <a:rPr lang="zh-CN" altLang="en-US" sz="2400" dirty="0"/>
              <a:t>，典型过程为：</a:t>
            </a:r>
            <a:endParaRPr lang="en-US" altLang="zh-CN" sz="2400" dirty="0"/>
          </a:p>
          <a:p>
            <a:pPr marL="776605" lvl="1" indent="-457200">
              <a:buFont typeface="+mj-lt"/>
              <a:buAutoNum type="arabicPeriod"/>
            </a:pPr>
            <a:r>
              <a:rPr lang="zh-CN" altLang="en-US" sz="2000" dirty="0"/>
              <a:t>得到定义范围的成果；</a:t>
            </a:r>
            <a:endParaRPr lang="en-US" altLang="zh-CN" sz="2000" dirty="0"/>
          </a:p>
          <a:p>
            <a:pPr marL="776605" lvl="1" indent="-457200">
              <a:buFont typeface="+mj-lt"/>
              <a:buAutoNum type="arabicPeriod"/>
            </a:pPr>
            <a:r>
              <a:rPr lang="zh-CN" altLang="en-US" sz="2000" dirty="0"/>
              <a:t>召集有关人员，集体商讨，自上而下逐层细化分解。工作包必须详细到可以对其进行人员分工、安排进度、分配资源、做出预算（经验上建议为</a:t>
            </a:r>
            <a:r>
              <a:rPr lang="en-US" altLang="zh-CN" sz="2000" dirty="0"/>
              <a:t>0.5-2</a:t>
            </a:r>
            <a:r>
              <a:rPr lang="zh-CN" altLang="en-US" sz="2000" dirty="0"/>
              <a:t>天的可执行单元） ；</a:t>
            </a:r>
            <a:endParaRPr lang="en-US" altLang="zh-CN" sz="2000" dirty="0"/>
          </a:p>
          <a:p>
            <a:pPr marL="1052830" lvl="2" indent="-457200"/>
            <a:r>
              <a:rPr lang="zh-CN" altLang="en-US" sz="2000" dirty="0"/>
              <a:t>构建</a:t>
            </a:r>
            <a:r>
              <a:rPr lang="en-US" altLang="zh-CN" sz="2000" dirty="0"/>
              <a:t>WBS</a:t>
            </a:r>
            <a:r>
              <a:rPr lang="zh-CN" altLang="en-US" sz="2000" dirty="0"/>
              <a:t>的方法：</a:t>
            </a:r>
            <a:r>
              <a:rPr lang="zh-CN" altLang="en-US" sz="2000" dirty="0">
                <a:solidFill>
                  <a:srgbClr val="FF0000"/>
                </a:solidFill>
              </a:rPr>
              <a:t>类比法，自上而下、自下而上</a:t>
            </a:r>
            <a:r>
              <a:rPr lang="zh-CN" altLang="en-US" sz="2000" dirty="0"/>
              <a:t>、心智图法</a:t>
            </a:r>
            <a:endParaRPr lang="en-US" altLang="zh-CN" sz="2000" dirty="0"/>
          </a:p>
          <a:p>
            <a:pPr marL="1052830" lvl="2" indent="-457200"/>
            <a:r>
              <a:rPr lang="zh-CN" altLang="en-US" sz="2000" dirty="0"/>
              <a:t>工作分解结构的编排方法与结构：列表式、组织结构图式、鱼骨图式等</a:t>
            </a:r>
            <a:endParaRPr lang="en-US" altLang="zh-CN" sz="2000" dirty="0"/>
          </a:p>
          <a:p>
            <a:pPr marL="776605" lvl="1" indent="-457200">
              <a:buFont typeface="+mj-lt"/>
              <a:buAutoNum type="arabicPeriod"/>
            </a:pPr>
            <a:r>
              <a:rPr lang="zh-CN" altLang="en-US" sz="2000" dirty="0"/>
              <a:t>为工作分解结构组成部分制定和分配标志编码；</a:t>
            </a:r>
            <a:endParaRPr lang="en-US" altLang="zh-CN" sz="2000" dirty="0"/>
          </a:p>
          <a:p>
            <a:pPr marL="776605" lvl="1" indent="-457200">
              <a:buFont typeface="+mj-lt"/>
              <a:buAutoNum type="arabicPeriod"/>
            </a:pPr>
            <a:r>
              <a:rPr lang="zh-CN" altLang="en-US" sz="2000" dirty="0"/>
              <a:t>核实工作分解和程度是必要且充分的（</a:t>
            </a:r>
            <a:r>
              <a:rPr lang="en-US" altLang="zh-CN" sz="2000" dirty="0">
                <a:solidFill>
                  <a:srgbClr val="FF0000"/>
                </a:solidFill>
              </a:rPr>
              <a:t>100%</a:t>
            </a:r>
            <a:r>
              <a:rPr lang="zh-CN" altLang="en-US" sz="2000" dirty="0">
                <a:solidFill>
                  <a:srgbClr val="FF0000"/>
                </a:solidFill>
              </a:rPr>
              <a:t>规则</a:t>
            </a:r>
            <a:r>
              <a:rPr lang="zh-CN" altLang="en-US" sz="2000" dirty="0"/>
              <a:t>）；</a:t>
            </a:r>
            <a:endParaRPr lang="zh-CN" altLang="en-US" sz="2000" dirty="0"/>
          </a:p>
          <a:p>
            <a:endParaRPr lang="zh-CN" altLang="en-US" dirty="0"/>
          </a:p>
        </p:txBody>
      </p:sp>
      <p:pic>
        <p:nvPicPr>
          <p:cNvPr id="4" name="Picture 4" descr="C:\Program Files\Microsoft Office\MEDIA\OFFICE12\Bullets\BD21298_.gif">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9404" y="6429428"/>
            <a:ext cx="357158" cy="357158"/>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WBS</a:t>
            </a:r>
            <a:r>
              <a:rPr lang="zh-CN" altLang="en-US" dirty="0"/>
              <a:t>词典</a:t>
            </a:r>
            <a:endParaRPr lang="zh-CN" altLang="en-US" dirty="0"/>
          </a:p>
        </p:txBody>
      </p:sp>
      <p:sp>
        <p:nvSpPr>
          <p:cNvPr id="3" name="内容占位符 2"/>
          <p:cNvSpPr>
            <a:spLocks noGrp="1"/>
          </p:cNvSpPr>
          <p:nvPr>
            <p:ph idx="1"/>
          </p:nvPr>
        </p:nvSpPr>
        <p:spPr/>
        <p:txBody>
          <a:bodyPr/>
          <a:lstStyle/>
          <a:p>
            <a:pPr>
              <a:lnSpc>
                <a:spcPct val="150000"/>
              </a:lnSpc>
            </a:pPr>
            <a:r>
              <a:rPr lang="zh-CN" altLang="en-US" sz="2400" dirty="0"/>
              <a:t>对</a:t>
            </a:r>
            <a:r>
              <a:rPr lang="en-US" altLang="zh-CN" sz="2400" dirty="0"/>
              <a:t>WBS</a:t>
            </a:r>
            <a:r>
              <a:rPr lang="zh-CN" altLang="en-US" sz="2400" dirty="0"/>
              <a:t>中的工作包进行详细的定义，包括：描述、进度日期、成本预算和人员分配等信息；</a:t>
            </a:r>
            <a:endParaRPr lang="en-US" altLang="zh-CN" sz="2400" dirty="0"/>
          </a:p>
          <a:p>
            <a:pPr>
              <a:lnSpc>
                <a:spcPct val="150000"/>
              </a:lnSpc>
            </a:pPr>
            <a:r>
              <a:rPr lang="zh-CN" altLang="en-US" sz="2400" dirty="0"/>
              <a:t>这里简单了解，在后面的实践练习中会有直观的展示；</a:t>
            </a:r>
            <a:endParaRPr lang="en-US" altLang="zh-C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上节回顾</a:t>
            </a:r>
            <a:endParaRPr lang="zh-CN" altLang="en-US" dirty="0"/>
          </a:p>
        </p:txBody>
      </p:sp>
      <p:sp>
        <p:nvSpPr>
          <p:cNvPr id="3" name="内容占位符 2"/>
          <p:cNvSpPr>
            <a:spLocks noGrp="1"/>
          </p:cNvSpPr>
          <p:nvPr>
            <p:ph idx="1"/>
          </p:nvPr>
        </p:nvSpPr>
        <p:spPr/>
        <p:txBody>
          <a:bodyPr/>
          <a:lstStyle/>
          <a:p>
            <a:pPr marL="0" indent="0">
              <a:buNone/>
            </a:pPr>
            <a:r>
              <a:rPr lang="en-US" altLang="zh-CN" sz="2400" dirty="0"/>
              <a:t>1.</a:t>
            </a:r>
            <a:r>
              <a:rPr lang="zh-CN" altLang="en-US" sz="2400" dirty="0"/>
              <a:t>项目来源、论证、立项  </a:t>
            </a:r>
            <a:endParaRPr lang="zh-CN" altLang="en-US" sz="2400" dirty="0"/>
          </a:p>
          <a:p>
            <a:pPr marL="0" indent="0">
              <a:buNone/>
            </a:pPr>
            <a:r>
              <a:rPr lang="en-US" altLang="zh-CN" sz="2400" dirty="0"/>
              <a:t>2.</a:t>
            </a:r>
            <a:r>
              <a:rPr lang="zh-CN" altLang="en-US" sz="2400" dirty="0">
                <a:sym typeface="+mn-ea"/>
              </a:rPr>
              <a:t>项目启动 </a:t>
            </a:r>
            <a:endParaRPr lang="en-US" altLang="zh-CN" sz="2400" dirty="0"/>
          </a:p>
          <a:p>
            <a:endParaRPr lang="en-US" altLang="zh-CN" sz="2400" dirty="0"/>
          </a:p>
          <a:p>
            <a:endParaRPr lang="en-US" altLang="zh-CN" sz="2400" dirty="0"/>
          </a:p>
        </p:txBody>
      </p:sp>
      <p:pic>
        <p:nvPicPr>
          <p:cNvPr id="4"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bwMode="auto">
          <a:xfrm>
            <a:off x="2424430" y="2096135"/>
            <a:ext cx="7304405" cy="4291965"/>
          </a:xfrm>
          <a:prstGeom prst="rect">
            <a:avLst/>
          </a:prstGeom>
          <a:noFill/>
          <a:ln w="9525">
            <a:noFill/>
            <a:miter lim="800000"/>
            <a:headEnd/>
            <a:tailEnd/>
          </a:ln>
        </p:spPr>
      </p:pic>
      <p:sp>
        <p:nvSpPr>
          <p:cNvPr id="6" name="圆角矩形 5"/>
          <p:cNvSpPr/>
          <p:nvPr/>
        </p:nvSpPr>
        <p:spPr bwMode="auto">
          <a:xfrm>
            <a:off x="3848100" y="2404110"/>
            <a:ext cx="2437130" cy="3983355"/>
          </a:xfrm>
          <a:prstGeom prst="roundRect">
            <a:avLst/>
          </a:prstGeom>
          <a:noFill/>
          <a:ln w="28575"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5" name="圆角矩形 4"/>
          <p:cNvSpPr/>
          <p:nvPr/>
        </p:nvSpPr>
        <p:spPr bwMode="auto">
          <a:xfrm>
            <a:off x="6367145" y="2404745"/>
            <a:ext cx="3239135" cy="3982720"/>
          </a:xfrm>
          <a:prstGeom prst="roundRect">
            <a:avLst/>
          </a:prstGeom>
          <a:noFill/>
          <a:ln w="28575"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使用工具创建</a:t>
            </a:r>
            <a:r>
              <a:rPr lang="en-US" altLang="zh-CN" dirty="0"/>
              <a:t>WBS</a:t>
            </a:r>
            <a:endParaRPr lang="zh-CN" altLang="en-US" dirty="0"/>
          </a:p>
        </p:txBody>
      </p:sp>
      <p:sp>
        <p:nvSpPr>
          <p:cNvPr id="3" name="内容占位符 2"/>
          <p:cNvSpPr>
            <a:spLocks noGrp="1"/>
          </p:cNvSpPr>
          <p:nvPr>
            <p:ph idx="1"/>
          </p:nvPr>
        </p:nvSpPr>
        <p:spPr/>
        <p:txBody>
          <a:bodyPr/>
          <a:lstStyle/>
          <a:p>
            <a:r>
              <a:rPr lang="en-US" altLang="zh-CN" sz="2400" dirty="0">
                <a:solidFill>
                  <a:srgbClr val="FF0000"/>
                </a:solidFill>
              </a:rPr>
              <a:t>DEMO</a:t>
            </a:r>
            <a:r>
              <a:rPr lang="zh-CN" altLang="en-US" sz="2400" dirty="0">
                <a:solidFill>
                  <a:srgbClr val="FF0000"/>
                </a:solidFill>
              </a:rPr>
              <a:t>：在</a:t>
            </a:r>
            <a:r>
              <a:rPr lang="en-US" altLang="zh-CN" sz="2400" dirty="0">
                <a:solidFill>
                  <a:srgbClr val="FF0000"/>
                </a:solidFill>
              </a:rPr>
              <a:t>MS Project</a:t>
            </a:r>
            <a:r>
              <a:rPr lang="zh-CN" altLang="en-US" sz="2400" dirty="0">
                <a:solidFill>
                  <a:srgbClr val="FF0000"/>
                </a:solidFill>
              </a:rPr>
              <a:t>中创建</a:t>
            </a:r>
            <a:r>
              <a:rPr lang="en-US" altLang="zh-CN" sz="2400" dirty="0">
                <a:solidFill>
                  <a:srgbClr val="FF0000"/>
                </a:solidFill>
              </a:rPr>
              <a:t>WBS</a:t>
            </a:r>
            <a:r>
              <a:rPr lang="zh-CN" altLang="en-US" sz="2400" dirty="0">
                <a:solidFill>
                  <a:srgbClr val="FF0000"/>
                </a:solidFill>
              </a:rPr>
              <a:t>；</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范围规划成果（</a:t>
            </a:r>
            <a:r>
              <a:rPr lang="zh-CN" altLang="en-US" dirty="0">
                <a:sym typeface="+mn-ea"/>
              </a:rPr>
              <a:t>范围基准</a:t>
            </a:r>
            <a:r>
              <a:rPr lang="zh-CN" altLang="en-US" dirty="0"/>
              <a:t>）</a:t>
            </a:r>
            <a:endParaRPr lang="zh-CN" altLang="en-US" dirty="0"/>
          </a:p>
        </p:txBody>
      </p:sp>
      <p:sp>
        <p:nvSpPr>
          <p:cNvPr id="3" name="内容占位符 2"/>
          <p:cNvSpPr>
            <a:spLocks noGrp="1"/>
          </p:cNvSpPr>
          <p:nvPr>
            <p:ph idx="1"/>
          </p:nvPr>
        </p:nvSpPr>
        <p:spPr/>
        <p:txBody>
          <a:bodyPr/>
          <a:lstStyle/>
          <a:p>
            <a:pPr marL="342900" lvl="1" indent="-342900">
              <a:buClr>
                <a:schemeClr val="hlink"/>
              </a:buClr>
              <a:buFont typeface="Wingdings" panose="05000000000000000000" pitchFamily="2" charset="2"/>
              <a:buChar char="v"/>
            </a:pPr>
            <a:r>
              <a:rPr lang="zh-CN" altLang="en-US" sz="2400" dirty="0"/>
              <a:t>意义：确保项目不出现</a:t>
            </a:r>
            <a:r>
              <a:rPr lang="zh-CN" altLang="en-US" sz="2400" dirty="0">
                <a:solidFill>
                  <a:srgbClr val="FF0000"/>
                </a:solidFill>
              </a:rPr>
              <a:t>缩水</a:t>
            </a:r>
            <a:r>
              <a:rPr lang="zh-CN" altLang="en-US" sz="2400" dirty="0"/>
              <a:t>或</a:t>
            </a:r>
            <a:r>
              <a:rPr lang="zh-CN" altLang="en-US" sz="2400" dirty="0">
                <a:solidFill>
                  <a:srgbClr val="FF0000"/>
                </a:solidFill>
              </a:rPr>
              <a:t>蔓延</a:t>
            </a:r>
            <a:r>
              <a:rPr lang="zh-CN" altLang="en-US" sz="2400" dirty="0"/>
              <a:t>的重要手段（阶段性考核依据之一）；</a:t>
            </a:r>
            <a:endParaRPr lang="en-US" altLang="zh-CN" sz="2400" dirty="0"/>
          </a:p>
          <a:p>
            <a:pPr marL="342900" lvl="1" indent="-342900">
              <a:buClr>
                <a:schemeClr val="hlink"/>
              </a:buClr>
              <a:buFont typeface="Wingdings" panose="05000000000000000000" pitchFamily="2" charset="2"/>
              <a:buChar char="v"/>
            </a:pPr>
            <a:r>
              <a:rPr lang="zh-CN" altLang="en-US" sz="2400" dirty="0"/>
              <a:t>内容：定义范围成果 </a:t>
            </a:r>
            <a:r>
              <a:rPr lang="en-US" altLang="zh-CN" sz="2400" dirty="0"/>
              <a:t>+ WBS + WBS</a:t>
            </a:r>
            <a:r>
              <a:rPr lang="zh-CN" altLang="en-US" sz="2400" dirty="0"/>
              <a:t>词典；</a:t>
            </a:r>
            <a:endParaRPr lang="en-US" altLang="zh-CN" sz="2400" dirty="0"/>
          </a:p>
          <a:p>
            <a:pPr marL="342900" lvl="1" indent="-342900">
              <a:buClr>
                <a:schemeClr val="hlink"/>
              </a:buClr>
              <a:buFont typeface="Wingdings" panose="05000000000000000000" pitchFamily="2" charset="2"/>
              <a:buChar char="v"/>
            </a:pPr>
            <a:r>
              <a:rPr lang="zh-CN" altLang="en-US" sz="2400" dirty="0"/>
              <a:t>要求：所有主要干系人都签字确认；</a:t>
            </a:r>
            <a:endParaRPr lang="en-US" altLang="zh-CN" sz="2400" dirty="0"/>
          </a:p>
          <a:p>
            <a:pPr marL="342900" lvl="1" indent="-342900">
              <a:buClr>
                <a:schemeClr val="hlink"/>
              </a:buClr>
              <a:buFont typeface="Wingdings" panose="05000000000000000000" pitchFamily="2" charset="2"/>
              <a:buChar char="v"/>
            </a:pPr>
            <a:r>
              <a:rPr lang="zh-CN" altLang="en-US" sz="2400" dirty="0"/>
              <a:t>变更：必须遵循严格的变更管理；</a:t>
            </a:r>
            <a:endParaRPr lang="en-US" altLang="zh-CN"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endParaRPr lang="zh-CN" altLang="en-US" dirty="0"/>
          </a:p>
        </p:txBody>
      </p:sp>
      <p:sp>
        <p:nvSpPr>
          <p:cNvPr id="3" name="内容占位符 2"/>
          <p:cNvSpPr>
            <a:spLocks noGrp="1"/>
          </p:cNvSpPr>
          <p:nvPr>
            <p:ph idx="1"/>
          </p:nvPr>
        </p:nvSpPr>
        <p:spPr>
          <a:xfrm>
            <a:off x="1819275" y="1258936"/>
            <a:ext cx="8524875" cy="4313238"/>
          </a:xfrm>
        </p:spPr>
        <p:txBody>
          <a:bodyPr/>
          <a:lstStyle/>
          <a:p>
            <a:endParaRPr lang="en-US" altLang="zh-CN" sz="2400" dirty="0">
              <a:sym typeface="Wingdings" panose="05000000000000000000" pitchFamily="2" charset="2"/>
            </a:endParaRPr>
          </a:p>
          <a:p>
            <a:endParaRPr lang="en-US" altLang="zh-CN" sz="2400" dirty="0" smtClean="0">
              <a:sym typeface="Wingdings" panose="05000000000000000000" pitchFamily="2" charset="2"/>
            </a:endParaRPr>
          </a:p>
          <a:p>
            <a:r>
              <a:rPr lang="zh-CN" altLang="en-US" sz="2400" dirty="0" smtClean="0">
                <a:sym typeface="Wingdings" panose="05000000000000000000" pitchFamily="2" charset="2"/>
              </a:rPr>
              <a:t>制定范围管理计划：</a:t>
            </a:r>
            <a:r>
              <a:rPr lang="en-US" altLang="zh-CN" sz="2400" dirty="0" smtClean="0">
                <a:sym typeface="Wingdings" panose="05000000000000000000" pitchFamily="2" charset="2"/>
              </a:rPr>
              <a:t>《</a:t>
            </a:r>
            <a:r>
              <a:rPr lang="zh-CN" altLang="en-US" sz="2400" dirty="0" smtClean="0">
                <a:sym typeface="Wingdings" panose="05000000000000000000" pitchFamily="2" charset="2"/>
              </a:rPr>
              <a:t>项目范围管理计划书</a:t>
            </a:r>
            <a:r>
              <a:rPr lang="en-US" altLang="zh-CN" sz="2400" dirty="0" smtClean="0">
                <a:sym typeface="Wingdings" panose="05000000000000000000" pitchFamily="2" charset="2"/>
              </a:rPr>
              <a:t>》</a:t>
            </a:r>
            <a:endParaRPr lang="en-US" altLang="zh-CN" sz="2400" dirty="0" smtClean="0">
              <a:sym typeface="Wingdings" panose="05000000000000000000" pitchFamily="2" charset="2"/>
            </a:endParaRPr>
          </a:p>
          <a:p>
            <a:r>
              <a:rPr lang="zh-CN" altLang="en-US" sz="2400" dirty="0" smtClean="0">
                <a:sym typeface="Wingdings" panose="05000000000000000000" pitchFamily="2" charset="2"/>
              </a:rPr>
              <a:t>收集</a:t>
            </a:r>
            <a:r>
              <a:rPr lang="zh-CN" altLang="en-US" sz="2400" dirty="0">
                <a:sym typeface="Wingdings" panose="05000000000000000000" pitchFamily="2" charset="2"/>
              </a:rPr>
              <a:t>需求：</a:t>
            </a:r>
            <a:r>
              <a:rPr lang="en-US" altLang="zh-CN" sz="2400" dirty="0">
                <a:sym typeface="Wingdings" panose="05000000000000000000" pitchFamily="2" charset="2"/>
              </a:rPr>
              <a:t>《</a:t>
            </a:r>
            <a:r>
              <a:rPr lang="zh-CN" altLang="en-US" sz="2400" dirty="0">
                <a:sym typeface="Wingdings" panose="05000000000000000000" pitchFamily="2" charset="2"/>
              </a:rPr>
              <a:t>需求说明</a:t>
            </a:r>
            <a:r>
              <a:rPr lang="en-US" altLang="zh-CN" sz="2400" dirty="0">
                <a:sym typeface="Wingdings" panose="05000000000000000000" pitchFamily="2" charset="2"/>
              </a:rPr>
              <a:t>》</a:t>
            </a:r>
            <a:endParaRPr lang="en-US" altLang="zh-CN" sz="2400" dirty="0">
              <a:sym typeface="Wingdings" panose="05000000000000000000" pitchFamily="2" charset="2"/>
            </a:endParaRPr>
          </a:p>
          <a:p>
            <a:r>
              <a:rPr lang="zh-CN" altLang="en-US" sz="2400" dirty="0">
                <a:sym typeface="Wingdings" panose="05000000000000000000" pitchFamily="2" charset="2"/>
              </a:rPr>
              <a:t>定义范围：</a:t>
            </a:r>
            <a:r>
              <a:rPr lang="en-US" altLang="zh-CN" sz="2400" dirty="0">
                <a:sym typeface="Wingdings" panose="05000000000000000000" pitchFamily="2" charset="2"/>
              </a:rPr>
              <a:t>《软件界面》、《详细设计》、《项目范围》</a:t>
            </a:r>
            <a:endParaRPr lang="en-US" altLang="zh-CN" sz="2200" dirty="0">
              <a:sym typeface="Wingdings" panose="05000000000000000000" pitchFamily="2" charset="2"/>
            </a:endParaRPr>
          </a:p>
          <a:p>
            <a:r>
              <a:rPr lang="zh-CN" altLang="en-US" sz="2400" dirty="0">
                <a:sym typeface="Wingdings" panose="05000000000000000000" pitchFamily="2" charset="2"/>
              </a:rPr>
              <a:t>创建工作分解结构</a:t>
            </a:r>
            <a:r>
              <a:rPr lang="en-US" altLang="zh-CN" sz="2400" dirty="0">
                <a:sym typeface="Wingdings" panose="05000000000000000000" pitchFamily="2" charset="2"/>
              </a:rPr>
              <a:t>：《WBS》、《WBS词典》</a:t>
            </a:r>
            <a:endParaRPr lang="en-US" altLang="zh-CN" sz="2200" dirty="0">
              <a:sym typeface="Wingdings" panose="05000000000000000000" pitchFamily="2" charset="2"/>
            </a:endParaRPr>
          </a:p>
          <a:p>
            <a:pPr lvl="1"/>
            <a:r>
              <a:rPr lang="zh-CN" altLang="en-US" sz="2000" dirty="0">
                <a:sym typeface="Wingdings" panose="05000000000000000000" pitchFamily="2" charset="2"/>
              </a:rPr>
              <a:t>项目规划与控制的手段。时间、成本、资源等只有在工作包同一级进行规划和控制才更有意义</a:t>
            </a:r>
            <a:r>
              <a:rPr lang="en-US" altLang="zh-CN" sz="2000" dirty="0">
                <a:sym typeface="Wingdings" panose="05000000000000000000" pitchFamily="2" charset="2"/>
              </a:rPr>
              <a:t>; </a:t>
            </a:r>
            <a:endParaRPr lang="en-US" altLang="zh-CN" sz="2000" dirty="0">
              <a:sym typeface="Wingdings" panose="05000000000000000000" pitchFamily="2" charset="2"/>
            </a:endParaRPr>
          </a:p>
          <a:p>
            <a:pPr lvl="1"/>
            <a:r>
              <a:rPr lang="zh-CN" altLang="en-US" sz="2000" dirty="0">
                <a:solidFill>
                  <a:srgbClr val="FF0000"/>
                </a:solidFill>
                <a:sym typeface="Wingdings" panose="05000000000000000000" pitchFamily="2" charset="2"/>
              </a:rPr>
              <a:t>没有</a:t>
            </a:r>
            <a:r>
              <a:rPr lang="en-US" altLang="zh-CN" sz="2000" dirty="0">
                <a:solidFill>
                  <a:srgbClr val="FF0000"/>
                </a:solidFill>
                <a:sym typeface="Wingdings" panose="05000000000000000000" pitchFamily="2" charset="2"/>
              </a:rPr>
              <a:t>WBS</a:t>
            </a:r>
            <a:r>
              <a:rPr lang="zh-CN" altLang="en-US" sz="2000" dirty="0">
                <a:solidFill>
                  <a:srgbClr val="FF0000"/>
                </a:solidFill>
                <a:sym typeface="Wingdings" panose="05000000000000000000" pitchFamily="2" charset="2"/>
              </a:rPr>
              <a:t>，就没有项目管理</a:t>
            </a:r>
            <a:r>
              <a:rPr lang="zh-CN" altLang="en-US" sz="2000" dirty="0">
                <a:sym typeface="Wingdings" panose="05000000000000000000" pitchFamily="2" charset="2"/>
              </a:rPr>
              <a:t>；</a:t>
            </a:r>
            <a:endParaRPr lang="en-US" altLang="zh-CN" sz="2000" dirty="0">
              <a:sym typeface="Wingdings" panose="05000000000000000000" pitchFamily="2" charset="2"/>
            </a:endParaRPr>
          </a:p>
          <a:p>
            <a:r>
              <a:rPr lang="zh-CN" altLang="en-US" sz="2200" dirty="0">
                <a:sym typeface="Wingdings" panose="05000000000000000000" pitchFamily="2" charset="2"/>
              </a:rPr>
              <a:t>范围基准：定义范围成果、</a:t>
            </a:r>
            <a:r>
              <a:rPr lang="en-US" altLang="zh-CN" sz="2200" dirty="0">
                <a:sym typeface="Wingdings" panose="05000000000000000000" pitchFamily="2" charset="2"/>
              </a:rPr>
              <a:t>WBS</a:t>
            </a:r>
            <a:r>
              <a:rPr lang="zh-CN" altLang="en-US" sz="2200" dirty="0">
                <a:sym typeface="Wingdings" panose="05000000000000000000" pitchFamily="2" charset="2"/>
              </a:rPr>
              <a:t>、</a:t>
            </a:r>
            <a:r>
              <a:rPr lang="en-US" altLang="zh-CN" sz="2200" dirty="0">
                <a:sym typeface="Wingdings" panose="05000000000000000000" pitchFamily="2" charset="2"/>
              </a:rPr>
              <a:t>WBS</a:t>
            </a:r>
            <a:r>
              <a:rPr lang="zh-CN" altLang="en-US" sz="2200" dirty="0">
                <a:sym typeface="Wingdings" panose="05000000000000000000" pitchFamily="2" charset="2"/>
              </a:rPr>
              <a:t>词典</a:t>
            </a:r>
            <a:endParaRPr lang="en-US" altLang="zh-CN" sz="2200" dirty="0">
              <a:sym typeface="Wingdings" panose="05000000000000000000" pitchFamily="2" charset="2"/>
            </a:endParaRPr>
          </a:p>
          <a:p>
            <a:endParaRPr lang="en-US" altLang="zh-CN" sz="2400" dirty="0">
              <a:sym typeface="Wingdings" panose="05000000000000000000" pitchFamily="2" charset="2"/>
            </a:endParaRPr>
          </a:p>
        </p:txBody>
      </p:sp>
      <p:graphicFrame>
        <p:nvGraphicFramePr>
          <p:cNvPr id="4" name="图示 3"/>
          <p:cNvGraphicFramePr/>
          <p:nvPr/>
        </p:nvGraphicFramePr>
        <p:xfrm>
          <a:off x="1845559" y="597778"/>
          <a:ext cx="8927372" cy="216041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3866" y="354648"/>
            <a:ext cx="11360149" cy="647700"/>
          </a:xfrm>
        </p:spPr>
        <p:txBody>
          <a:bodyPr/>
          <a:lstStyle/>
          <a:p>
            <a:r>
              <a:rPr lang="zh-CN" altLang="en-US" dirty="0"/>
              <a:t>十大知识领域在规划阶段的规律和关联性</a:t>
            </a:r>
            <a:endParaRPr lang="zh-CN" altLang="en-US" dirty="0"/>
          </a:p>
        </p:txBody>
      </p:sp>
      <p:sp>
        <p:nvSpPr>
          <p:cNvPr id="6" name="矩形 5"/>
          <p:cNvSpPr/>
          <p:nvPr/>
        </p:nvSpPr>
        <p:spPr>
          <a:xfrm>
            <a:off x="1676399" y="3581400"/>
            <a:ext cx="1348155"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anose="020B0503020204020204" pitchFamily="34" charset="-122"/>
                <a:ea typeface="微软雅黑" panose="020B0503020204020204" pitchFamily="34" charset="-122"/>
              </a:rPr>
              <a:t>做什么</a:t>
            </a:r>
            <a:br>
              <a:rPr lang="en-US" altLang="zh-CN" sz="1800" b="1" dirty="0">
                <a:solidFill>
                  <a:srgbClr val="FF0000"/>
                </a:solidFill>
                <a:latin typeface="微软雅黑" panose="020B0503020204020204" pitchFamily="34" charset="-122"/>
                <a:ea typeface="微软雅黑" panose="020B0503020204020204" pitchFamily="34" charset="-122"/>
              </a:rPr>
            </a:br>
            <a:r>
              <a:rPr lang="zh-CN" altLang="en-US" sz="1800" b="1" dirty="0">
                <a:solidFill>
                  <a:srgbClr val="FF0000"/>
                </a:solidFill>
                <a:latin typeface="微软雅黑" panose="020B0503020204020204" pitchFamily="34" charset="-122"/>
                <a:ea typeface="微软雅黑" panose="020B0503020204020204" pitchFamily="34" charset="-122"/>
              </a:rPr>
              <a:t>（范围管理）</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sp>
        <p:nvSpPr>
          <p:cNvPr id="7" name="矩形 6"/>
          <p:cNvSpPr/>
          <p:nvPr/>
        </p:nvSpPr>
        <p:spPr>
          <a:xfrm>
            <a:off x="3505200" y="2590800"/>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什么时候做？</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（时间管理）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3505200" y="3581399"/>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以什么代价做？</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（成本管理）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3505200" y="4495800"/>
            <a:ext cx="16764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按什么要求做？</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（质量管理）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0" name="流程图: 决策 9"/>
          <p:cNvSpPr/>
          <p:nvPr/>
        </p:nvSpPr>
        <p:spPr>
          <a:xfrm>
            <a:off x="5632939" y="2438401"/>
            <a:ext cx="996461" cy="289559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需要什么</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人力资源</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7162799" y="2590799"/>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内部</a:t>
            </a:r>
            <a:br>
              <a:rPr lang="en-US" altLang="zh-CN" sz="1800" b="1" dirty="0">
                <a:solidFill>
                  <a:schemeClr val="tx1"/>
                </a:solidFill>
                <a:latin typeface="微软雅黑" panose="020B0503020204020204" pitchFamily="34" charset="-122"/>
                <a:ea typeface="微软雅黑" panose="020B0503020204020204" pitchFamily="34" charset="-122"/>
              </a:rPr>
            </a:br>
            <a:r>
              <a:rPr lang="en-US" altLang="zh-CN" sz="1800" b="1" dirty="0">
                <a:solidFill>
                  <a:schemeClr val="tx1"/>
                </a:solidFill>
                <a:latin typeface="微软雅黑" panose="020B0503020204020204" pitchFamily="34" charset="-122"/>
                <a:ea typeface="微软雅黑" panose="020B0503020204020204" pitchFamily="34" charset="-122"/>
              </a:rPr>
              <a:t>(</a:t>
            </a:r>
            <a:r>
              <a:rPr lang="zh-CN" altLang="en-US" sz="1800" b="1" dirty="0">
                <a:solidFill>
                  <a:schemeClr val="tx1"/>
                </a:solidFill>
                <a:latin typeface="微软雅黑" panose="020B0503020204020204" pitchFamily="34" charset="-122"/>
                <a:ea typeface="微软雅黑" panose="020B0503020204020204" pitchFamily="34" charset="-122"/>
              </a:rPr>
              <a:t>人力资源管理</a:t>
            </a:r>
            <a:r>
              <a:rPr lang="en-US" altLang="zh-CN" sz="1800" b="1" dirty="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7162799" y="4495800"/>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外部</a:t>
            </a:r>
            <a:br>
              <a:rPr lang="en-US" altLang="zh-CN" sz="1800" b="1" dirty="0">
                <a:solidFill>
                  <a:schemeClr val="tx1"/>
                </a:solidFill>
                <a:latin typeface="微软雅黑" panose="020B0503020204020204" pitchFamily="34" charset="-122"/>
                <a:ea typeface="微软雅黑" panose="020B0503020204020204" pitchFamily="34" charset="-122"/>
              </a:rPr>
            </a:br>
            <a:r>
              <a:rPr lang="en-US" altLang="zh-CN" sz="1800" b="1" dirty="0">
                <a:solidFill>
                  <a:schemeClr val="tx1"/>
                </a:solidFill>
                <a:latin typeface="微软雅黑" panose="020B0503020204020204" pitchFamily="34" charset="-122"/>
                <a:ea typeface="微软雅黑" panose="020B0503020204020204" pitchFamily="34" charset="-122"/>
              </a:rPr>
              <a:t>(</a:t>
            </a:r>
            <a:r>
              <a:rPr lang="zh-CN" altLang="en-US" sz="1800" b="1" dirty="0">
                <a:solidFill>
                  <a:schemeClr val="tx1"/>
                </a:solidFill>
                <a:latin typeface="微软雅黑" panose="020B0503020204020204" pitchFamily="34" charset="-122"/>
                <a:ea typeface="微软雅黑" panose="020B0503020204020204" pitchFamily="34" charset="-122"/>
              </a:rPr>
              <a:t>采购管理</a:t>
            </a:r>
            <a:r>
              <a:rPr lang="en-US" altLang="zh-CN" sz="1800" b="1" dirty="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9220200" y="3428999"/>
            <a:ext cx="1295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如何沟通？</a:t>
            </a:r>
            <a:br>
              <a:rPr lang="en-US" altLang="zh-CN" sz="1800" b="1" dirty="0">
                <a:solidFill>
                  <a:schemeClr val="tx1"/>
                </a:solidFill>
                <a:latin typeface="微软雅黑" panose="020B0503020204020204" pitchFamily="34" charset="-122"/>
                <a:ea typeface="微软雅黑" panose="020B0503020204020204" pitchFamily="34" charset="-122"/>
              </a:rPr>
            </a:br>
            <a:r>
              <a:rPr lang="en-US" altLang="zh-CN" sz="1800" b="1" dirty="0">
                <a:solidFill>
                  <a:schemeClr val="tx1"/>
                </a:solidFill>
                <a:latin typeface="微软雅黑" panose="020B0503020204020204" pitchFamily="34" charset="-122"/>
                <a:ea typeface="微软雅黑" panose="020B0503020204020204" pitchFamily="34" charset="-122"/>
              </a:rPr>
              <a:t>(</a:t>
            </a:r>
            <a:r>
              <a:rPr lang="zh-CN" altLang="en-US" sz="1800" b="1" dirty="0">
                <a:solidFill>
                  <a:schemeClr val="tx1"/>
                </a:solidFill>
                <a:latin typeface="微软雅黑" panose="020B0503020204020204" pitchFamily="34" charset="-122"/>
                <a:ea typeface="微软雅黑" panose="020B0503020204020204" pitchFamily="34" charset="-122"/>
              </a:rPr>
              <a:t>沟通管理</a:t>
            </a:r>
            <a:r>
              <a:rPr lang="en-US" altLang="zh-CN" sz="1800" b="1" dirty="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1752600" y="12954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如何实现综合最优？（整合管理）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6" name="矩形 15"/>
          <p:cNvSpPr/>
          <p:nvPr/>
        </p:nvSpPr>
        <p:spPr>
          <a:xfrm>
            <a:off x="1752600" y="57912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有哪些风险？（风险管理）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cxnSp>
        <p:nvCxnSpPr>
          <p:cNvPr id="18" name="肘形连接符 17"/>
          <p:cNvCxnSpPr>
            <a:stCxn id="6" idx="3"/>
            <a:endCxn id="7" idx="1"/>
          </p:cNvCxnSpPr>
          <p:nvPr/>
        </p:nvCxnSpPr>
        <p:spPr>
          <a:xfrm flipV="1">
            <a:off x="3024554" y="2895600"/>
            <a:ext cx="480646" cy="9906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6" idx="3"/>
            <a:endCxn id="8" idx="1"/>
          </p:cNvCxnSpPr>
          <p:nvPr/>
        </p:nvCxnSpPr>
        <p:spPr>
          <a:xfrm flipV="1">
            <a:off x="3024554" y="3886199"/>
            <a:ext cx="480646"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6" idx="3"/>
            <a:endCxn id="9" idx="1"/>
          </p:cNvCxnSpPr>
          <p:nvPr/>
        </p:nvCxnSpPr>
        <p:spPr>
          <a:xfrm>
            <a:off x="3024554" y="3886200"/>
            <a:ext cx="480646"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5105401" y="2895600"/>
            <a:ext cx="527538"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3"/>
            <a:endCxn id="10" idx="1"/>
          </p:cNvCxnSpPr>
          <p:nvPr/>
        </p:nvCxnSpPr>
        <p:spPr>
          <a:xfrm>
            <a:off x="5105401" y="3886199"/>
            <a:ext cx="527538" cy="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9" idx="3"/>
            <a:endCxn id="10" idx="1"/>
          </p:cNvCxnSpPr>
          <p:nvPr/>
        </p:nvCxnSpPr>
        <p:spPr>
          <a:xfrm flipV="1">
            <a:off x="5181601" y="3886201"/>
            <a:ext cx="451338" cy="9143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0" idx="3"/>
            <a:endCxn id="12" idx="1"/>
          </p:cNvCxnSpPr>
          <p:nvPr/>
        </p:nvCxnSpPr>
        <p:spPr>
          <a:xfrm flipV="1">
            <a:off x="6629400" y="2895600"/>
            <a:ext cx="533399"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0" idx="3"/>
            <a:endCxn id="13" idx="1"/>
          </p:cNvCxnSpPr>
          <p:nvPr/>
        </p:nvCxnSpPr>
        <p:spPr>
          <a:xfrm>
            <a:off x="6629400" y="3886201"/>
            <a:ext cx="533399"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形状 35"/>
          <p:cNvCxnSpPr>
            <a:stCxn id="12" idx="3"/>
            <a:endCxn id="14" idx="0"/>
          </p:cNvCxnSpPr>
          <p:nvPr/>
        </p:nvCxnSpPr>
        <p:spPr>
          <a:xfrm>
            <a:off x="8839200" y="2895600"/>
            <a:ext cx="1028701"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13" idx="3"/>
            <a:endCxn id="14" idx="2"/>
          </p:cNvCxnSpPr>
          <p:nvPr/>
        </p:nvCxnSpPr>
        <p:spPr>
          <a:xfrm flipV="1">
            <a:off x="8839200" y="4038600"/>
            <a:ext cx="1028701" cy="762001"/>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左右箭头 39"/>
          <p:cNvSpPr/>
          <p:nvPr/>
        </p:nvSpPr>
        <p:spPr>
          <a:xfrm rot="5400000">
            <a:off x="40386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2" name="左右箭头 41"/>
          <p:cNvSpPr/>
          <p:nvPr/>
        </p:nvSpPr>
        <p:spPr>
          <a:xfrm rot="5400000">
            <a:off x="205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3" name="左右箭头 42"/>
          <p:cNvSpPr/>
          <p:nvPr/>
        </p:nvSpPr>
        <p:spPr>
          <a:xfrm rot="5400000">
            <a:off x="7772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4" name="左右箭头 43"/>
          <p:cNvSpPr/>
          <p:nvPr/>
        </p:nvSpPr>
        <p:spPr>
          <a:xfrm rot="5400000">
            <a:off x="967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5" name="左右箭头 44"/>
          <p:cNvSpPr/>
          <p:nvPr/>
        </p:nvSpPr>
        <p:spPr>
          <a:xfrm rot="5400000">
            <a:off x="41148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6" name="左右箭头 45"/>
          <p:cNvSpPr/>
          <p:nvPr/>
        </p:nvSpPr>
        <p:spPr>
          <a:xfrm rot="5400000">
            <a:off x="213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7" name="左右箭头 46"/>
          <p:cNvSpPr/>
          <p:nvPr/>
        </p:nvSpPr>
        <p:spPr>
          <a:xfrm rot="5400000">
            <a:off x="7848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8" name="左右箭头 47"/>
          <p:cNvSpPr/>
          <p:nvPr/>
        </p:nvSpPr>
        <p:spPr>
          <a:xfrm rot="5400000">
            <a:off x="975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试练、作业</a:t>
            </a:r>
            <a:endParaRPr lang="zh-CN" altLang="en-US" dirty="0"/>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为</a:t>
            </a:r>
            <a:r>
              <a:rPr lang="zh-CN" altLang="en-US" sz="2200" dirty="0">
                <a:solidFill>
                  <a:srgbClr val="FF0000"/>
                </a:solidFill>
                <a:sym typeface="Wingdings" panose="05000000000000000000" pitchFamily="2" charset="2"/>
              </a:rPr>
              <a:t>大学生电子商务网站项目</a:t>
            </a:r>
            <a:r>
              <a:rPr lang="zh-CN" altLang="en-US" sz="2200" dirty="0">
                <a:solidFill>
                  <a:srgbClr val="FF0000"/>
                </a:solidFill>
              </a:rPr>
              <a:t>定义范围并制作</a:t>
            </a:r>
            <a:r>
              <a:rPr lang="en-US" altLang="zh-CN" sz="2200" dirty="0">
                <a:solidFill>
                  <a:srgbClr val="FF0000"/>
                </a:solidFill>
              </a:rPr>
              <a:t>WBS</a:t>
            </a:r>
            <a:r>
              <a:rPr lang="zh-CN" altLang="en-US" sz="2200" dirty="0">
                <a:solidFill>
                  <a:srgbClr val="FF0000"/>
                </a:solidFill>
              </a:rPr>
              <a:t>，分解层数</a:t>
            </a:r>
            <a:r>
              <a:rPr lang="en-US" altLang="zh-CN" sz="2200" dirty="0">
                <a:solidFill>
                  <a:srgbClr val="FF0000"/>
                </a:solidFill>
              </a:rPr>
              <a:t>2-3</a:t>
            </a:r>
            <a:r>
              <a:rPr lang="zh-CN" altLang="en-US" sz="2200" dirty="0">
                <a:solidFill>
                  <a:srgbClr val="FF0000"/>
                </a:solidFill>
              </a:rPr>
              <a:t>层，分解</a:t>
            </a:r>
            <a:r>
              <a:rPr lang="en-US" altLang="zh-CN" sz="2200" dirty="0">
                <a:solidFill>
                  <a:srgbClr val="FF0000"/>
                </a:solidFill>
              </a:rPr>
              <a:t>WBS</a:t>
            </a:r>
            <a:r>
              <a:rPr lang="zh-CN" altLang="en-US" sz="2200" dirty="0">
                <a:solidFill>
                  <a:srgbClr val="FF0000"/>
                </a:solidFill>
              </a:rPr>
              <a:t>成果记录在纸上。课上选几个小组分享</a:t>
            </a:r>
            <a:endParaRPr lang="en-US" altLang="zh-CN" sz="2200" dirty="0">
              <a:solidFill>
                <a:srgbClr val="FF0000"/>
              </a:solidFill>
            </a:endParaRPr>
          </a:p>
          <a:p>
            <a:pPr lvl="2"/>
            <a:r>
              <a:rPr lang="zh-CN" altLang="en-US" sz="2400" b="1" dirty="0">
                <a:solidFill>
                  <a:srgbClr val="FF0000"/>
                </a:solidFill>
              </a:rPr>
              <a:t>课后小组</a:t>
            </a:r>
            <a:r>
              <a:rPr lang="zh-CN" altLang="en-US" sz="2400" b="1" dirty="0">
                <a:solidFill>
                  <a:srgbClr val="FF0000"/>
                </a:solidFill>
                <a:sym typeface="Wingdings" panose="05000000000000000000" pitchFamily="2" charset="2"/>
              </a:rPr>
              <a:t>参考教材附件中</a:t>
            </a:r>
            <a:r>
              <a:rPr lang="en-US" altLang="zh-CN" sz="2400" b="1" dirty="0">
                <a:solidFill>
                  <a:srgbClr val="FF0000"/>
                </a:solidFill>
                <a:sym typeface="Wingdings" panose="05000000000000000000" pitchFamily="2" charset="2"/>
              </a:rPr>
              <a:t>MS Project</a:t>
            </a:r>
            <a:r>
              <a:rPr lang="zh-CN" altLang="en-US" sz="2400" b="1" dirty="0">
                <a:solidFill>
                  <a:srgbClr val="FF0000"/>
                </a:solidFill>
                <a:sym typeface="Wingdings" panose="05000000000000000000" pitchFamily="2" charset="2"/>
              </a:rPr>
              <a:t>关于范围部分的实验，</a:t>
            </a:r>
            <a:r>
              <a:rPr lang="zh-CN" altLang="en-US" sz="2400" b="1" dirty="0">
                <a:solidFill>
                  <a:srgbClr val="FF0000"/>
                </a:solidFill>
              </a:rPr>
              <a:t>共同</a:t>
            </a:r>
            <a:r>
              <a:rPr lang="zh-CN" altLang="en-US" sz="2400" b="1" dirty="0">
                <a:solidFill>
                  <a:srgbClr val="FF0000"/>
                </a:solidFill>
                <a:sym typeface="Wingdings" panose="05000000000000000000" pitchFamily="2" charset="2"/>
              </a:rPr>
              <a:t>完成大学生电子商务网站项目的</a:t>
            </a:r>
            <a:r>
              <a:rPr lang="en-US" altLang="zh-CN" sz="2400" b="1" dirty="0">
                <a:solidFill>
                  <a:srgbClr val="FF0000"/>
                </a:solidFill>
                <a:sym typeface="Wingdings" panose="05000000000000000000" pitchFamily="2" charset="2"/>
              </a:rPr>
              <a:t>WBS</a:t>
            </a:r>
            <a:r>
              <a:rPr lang="zh-CN" altLang="en-US" sz="2400" b="1" dirty="0">
                <a:solidFill>
                  <a:srgbClr val="FF0000"/>
                </a:solidFill>
                <a:sym typeface="Wingdings" panose="05000000000000000000" pitchFamily="2" charset="2"/>
              </a:rPr>
              <a:t>分解</a:t>
            </a:r>
            <a:r>
              <a:rPr lang="zh-CN" altLang="en-US" sz="2400" b="1" dirty="0">
                <a:solidFill>
                  <a:srgbClr val="FF0000"/>
                </a:solidFill>
              </a:rPr>
              <a:t>，成果保留，后续的所有练习依此扩展</a:t>
            </a:r>
            <a:endParaRPr lang="zh-CN" altLang="en-US" sz="2400" b="1" dirty="0">
              <a:solidFill>
                <a:srgbClr val="FF0000"/>
              </a:solidFill>
            </a:endParaRPr>
          </a:p>
          <a:p>
            <a:endParaRPr lang="zh-CN" altLang="en-US" sz="2200" dirty="0"/>
          </a:p>
        </p:txBody>
      </p:sp>
      <p:sp>
        <p:nvSpPr>
          <p:cNvPr id="4" name="Rectangle 5"/>
          <p:cNvSpPr>
            <a:spLocks noChangeArrowheads="1"/>
          </p:cNvSpPr>
          <p:nvPr/>
        </p:nvSpPr>
        <p:spPr bwMode="auto">
          <a:xfrm>
            <a:off x="3020989" y="4373601"/>
            <a:ext cx="5420004" cy="1237561"/>
          </a:xfrm>
          <a:prstGeom prst="rect">
            <a:avLst/>
          </a:prstGeom>
          <a:solidFill>
            <a:schemeClr val="bg1"/>
          </a:solidFill>
          <a:ln w="9525">
            <a:solidFill>
              <a:schemeClr val="tx1"/>
            </a:solidFill>
            <a:miter lim="800000"/>
          </a:ln>
          <a:effectLst/>
        </p:spPr>
        <p:txBody>
          <a:bodyPr wrap="none" anchor="ctr"/>
          <a:lstStyle/>
          <a:p>
            <a:pPr>
              <a:lnSpc>
                <a:spcPct val="150000"/>
              </a:lnSpc>
            </a:pPr>
            <a:r>
              <a:rPr lang="en-US" altLang="zh-CN" sz="2400" dirty="0">
                <a:solidFill>
                  <a:srgbClr val="FF0000"/>
                </a:solidFill>
              </a:rPr>
              <a:t>WBS</a:t>
            </a:r>
            <a:r>
              <a:rPr lang="zh-CN" altLang="en-US" sz="2400" dirty="0">
                <a:solidFill>
                  <a:srgbClr val="FF0000"/>
                </a:solidFill>
              </a:rPr>
              <a:t>应成为一种思考习惯，</a:t>
            </a:r>
            <a:endParaRPr lang="en-US" altLang="zh-CN" sz="2400" dirty="0">
              <a:solidFill>
                <a:srgbClr val="FF0000"/>
              </a:solidFill>
            </a:endParaRPr>
          </a:p>
          <a:p>
            <a:pPr>
              <a:lnSpc>
                <a:spcPct val="150000"/>
              </a:lnSpc>
            </a:pPr>
            <a:r>
              <a:rPr lang="zh-CN" altLang="en-US" sz="2400" dirty="0">
                <a:solidFill>
                  <a:srgbClr val="FF0000"/>
                </a:solidFill>
              </a:rPr>
              <a:t>内化为一种有效处理事务的能力。</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4648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rPr>
              <a:t>Thank You !</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90349" y="1758818"/>
            <a:ext cx="8382727" cy="37737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5258733" y="3184070"/>
            <a:ext cx="1526751" cy="102870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p>
            <a:r>
              <a:rPr lang="zh-CN" altLang="en-US" dirty="0"/>
              <a:t>本节内容</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0051" y="383858"/>
            <a:ext cx="11360149" cy="647700"/>
          </a:xfrm>
        </p:spPr>
        <p:txBody>
          <a:bodyPr/>
          <a:lstStyle/>
          <a:p>
            <a:r>
              <a:rPr lang="zh-CN" altLang="en-US" dirty="0"/>
              <a:t>几个重要的思考</a:t>
            </a:r>
            <a:endParaRPr lang="zh-CN" altLang="en-US" dirty="0"/>
          </a:p>
        </p:txBody>
      </p:sp>
      <p:sp>
        <p:nvSpPr>
          <p:cNvPr id="3" name="内容占位符 2"/>
          <p:cNvSpPr>
            <a:spLocks noGrp="1"/>
          </p:cNvSpPr>
          <p:nvPr>
            <p:ph idx="1"/>
          </p:nvPr>
        </p:nvSpPr>
        <p:spPr/>
        <p:txBody>
          <a:bodyPr/>
          <a:lstStyle/>
          <a:p>
            <a:pPr>
              <a:lnSpc>
                <a:spcPct val="150000"/>
              </a:lnSpc>
            </a:pPr>
            <a:r>
              <a:rPr lang="zh-CN" altLang="en-US" sz="2400" dirty="0"/>
              <a:t>项目启动后，为何先做规划而不是直接开发？</a:t>
            </a:r>
            <a:endParaRPr lang="en-US" altLang="zh-CN" sz="2400" dirty="0"/>
          </a:p>
          <a:p>
            <a:pPr>
              <a:lnSpc>
                <a:spcPct val="150000"/>
              </a:lnSpc>
            </a:pPr>
            <a:r>
              <a:rPr lang="zh-CN" altLang="en-US" sz="2400" dirty="0"/>
              <a:t>规划阶段做哪些事？彼此有什么规律和关联吗？</a:t>
            </a:r>
            <a:endParaRPr lang="en-US" altLang="zh-CN" sz="2400" dirty="0"/>
          </a:p>
          <a:p>
            <a:pPr>
              <a:lnSpc>
                <a:spcPct val="150000"/>
              </a:lnSpc>
            </a:pPr>
            <a:r>
              <a:rPr lang="zh-CN" altLang="en-US" sz="2400" dirty="0"/>
              <a:t>各类规划工作有什么方法？</a:t>
            </a:r>
            <a:endParaRPr lang="en-US" altLang="zh-CN" sz="2400" dirty="0"/>
          </a:p>
          <a:p>
            <a:pPr>
              <a:lnSpc>
                <a:spcPct val="150000"/>
              </a:lnSpc>
            </a:pPr>
            <a:endParaRPr lang="zh-CN"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5000" y="129834"/>
            <a:ext cx="8305800" cy="619108"/>
          </a:xfrm>
        </p:spPr>
        <p:txBody>
          <a:bodyPr/>
          <a:lstStyle/>
          <a:p>
            <a:pPr algn="ctr"/>
            <a:r>
              <a:rPr lang="zh-CN" altLang="en-US" sz="4400" dirty="0">
                <a:latin typeface="微软雅黑" panose="020B0503020204020204" pitchFamily="34" charset="-122"/>
                <a:ea typeface="微软雅黑" panose="020B0503020204020204" pitchFamily="34" charset="-122"/>
              </a:rPr>
              <a:t>为什么不直接开始？</a:t>
            </a:r>
            <a:endParaRPr lang="zh-CN" altLang="en-US" sz="4400" dirty="0">
              <a:latin typeface="微软雅黑" panose="020B0503020204020204" pitchFamily="34" charset="-122"/>
              <a:ea typeface="微软雅黑" panose="020B0503020204020204" pitchFamily="34" charset="-122"/>
            </a:endParaRPr>
          </a:p>
        </p:txBody>
      </p:sp>
      <p:pic>
        <p:nvPicPr>
          <p:cNvPr id="1026" name="Picture 2" descr="http://pic1.nipic.com/2008-09-05/20089513439473_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43400" y="1704974"/>
            <a:ext cx="3371850" cy="439102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0051" y="340043"/>
            <a:ext cx="11360149" cy="647700"/>
          </a:xfrm>
        </p:spPr>
        <p:txBody>
          <a:bodyPr/>
          <a:lstStyle/>
          <a:p>
            <a:r>
              <a:rPr lang="zh-CN" altLang="en-US" dirty="0"/>
              <a:t>微软公司的研究成果：无规划时</a:t>
            </a:r>
            <a:endParaRPr lang="zh-CN" altLang="en-US" dirty="0"/>
          </a:p>
        </p:txBody>
      </p:sp>
      <p:grpSp>
        <p:nvGrpSpPr>
          <p:cNvPr id="3" name="组合 5"/>
          <p:cNvGrpSpPr/>
          <p:nvPr/>
        </p:nvGrpSpPr>
        <p:grpSpPr>
          <a:xfrm>
            <a:off x="1885894" y="2267424"/>
            <a:ext cx="8153400" cy="3827780"/>
            <a:chOff x="134620" y="2209800"/>
            <a:chExt cx="8153400" cy="3827780"/>
          </a:xfrm>
        </p:grpSpPr>
        <p:sp>
          <p:nvSpPr>
            <p:cNvPr id="7" name="矩形 6"/>
            <p:cNvSpPr/>
            <p:nvPr/>
          </p:nvSpPr>
          <p:spPr>
            <a:xfrm>
              <a:off x="972820" y="2286000"/>
              <a:ext cx="7315200" cy="3276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972820" y="5638800"/>
              <a:ext cx="1198880" cy="398780"/>
            </a:xfrm>
            <a:prstGeom prst="rect">
              <a:avLst/>
            </a:prstGeom>
            <a:noFill/>
          </p:spPr>
          <p:txBody>
            <a:bodyPr wrap="none" rtlCol="0">
              <a:spAutoFit/>
            </a:bodyPr>
            <a:lstStyle/>
            <a:p>
              <a:r>
                <a:rPr lang="zh-CN" altLang="en-US" dirty="0"/>
                <a:t>项目开始</a:t>
              </a:r>
              <a:endParaRPr lang="zh-CN" altLang="en-US" dirty="0"/>
            </a:p>
          </p:txBody>
        </p:sp>
        <p:sp>
          <p:nvSpPr>
            <p:cNvPr id="9" name="TextBox 8"/>
            <p:cNvSpPr txBox="1"/>
            <p:nvPr/>
          </p:nvSpPr>
          <p:spPr>
            <a:xfrm>
              <a:off x="6992620" y="5638800"/>
              <a:ext cx="1198880" cy="398780"/>
            </a:xfrm>
            <a:prstGeom prst="rect">
              <a:avLst/>
            </a:prstGeom>
            <a:noFill/>
          </p:spPr>
          <p:txBody>
            <a:bodyPr wrap="none" rtlCol="0">
              <a:spAutoFit/>
            </a:bodyPr>
            <a:lstStyle/>
            <a:p>
              <a:r>
                <a:rPr lang="zh-CN" altLang="en-US" dirty="0"/>
                <a:t>项目结束</a:t>
              </a:r>
              <a:endParaRPr lang="zh-CN" altLang="en-US" dirty="0"/>
            </a:p>
          </p:txBody>
        </p:sp>
        <p:sp>
          <p:nvSpPr>
            <p:cNvPr id="10" name="TextBox 9"/>
            <p:cNvSpPr txBox="1"/>
            <p:nvPr/>
          </p:nvSpPr>
          <p:spPr>
            <a:xfrm>
              <a:off x="4173220" y="5638800"/>
              <a:ext cx="690880" cy="398780"/>
            </a:xfrm>
            <a:prstGeom prst="rect">
              <a:avLst/>
            </a:prstGeom>
            <a:noFill/>
          </p:spPr>
          <p:txBody>
            <a:bodyPr wrap="none" rtlCol="0">
              <a:spAutoFit/>
            </a:bodyPr>
            <a:lstStyle/>
            <a:p>
              <a:r>
                <a:rPr lang="zh-CN" altLang="en-US" dirty="0"/>
                <a:t>时间</a:t>
              </a:r>
              <a:endParaRPr lang="zh-CN" altLang="en-US" dirty="0"/>
            </a:p>
          </p:txBody>
        </p:sp>
        <p:sp>
          <p:nvSpPr>
            <p:cNvPr id="11" name="TextBox 10"/>
            <p:cNvSpPr txBox="1"/>
            <p:nvPr/>
          </p:nvSpPr>
          <p:spPr>
            <a:xfrm>
              <a:off x="363220" y="5181600"/>
              <a:ext cx="549910" cy="398780"/>
            </a:xfrm>
            <a:prstGeom prst="rect">
              <a:avLst/>
            </a:prstGeom>
            <a:noFill/>
          </p:spPr>
          <p:txBody>
            <a:bodyPr wrap="none" rtlCol="0">
              <a:spAutoFit/>
            </a:bodyPr>
            <a:lstStyle/>
            <a:p>
              <a:r>
                <a:rPr lang="en-US" altLang="zh-CN" dirty="0"/>
                <a:t>0%</a:t>
              </a:r>
              <a:endParaRPr lang="zh-CN" altLang="en-US" dirty="0"/>
            </a:p>
          </p:txBody>
        </p:sp>
        <p:sp>
          <p:nvSpPr>
            <p:cNvPr id="12" name="TextBox 11"/>
            <p:cNvSpPr txBox="1"/>
            <p:nvPr/>
          </p:nvSpPr>
          <p:spPr>
            <a:xfrm>
              <a:off x="134620" y="2209800"/>
              <a:ext cx="831850" cy="398780"/>
            </a:xfrm>
            <a:prstGeom prst="rect">
              <a:avLst/>
            </a:prstGeom>
            <a:noFill/>
          </p:spPr>
          <p:txBody>
            <a:bodyPr wrap="none" rtlCol="0">
              <a:spAutoFit/>
            </a:bodyPr>
            <a:lstStyle/>
            <a:p>
              <a:r>
                <a:rPr lang="en-US" altLang="zh-CN" dirty="0"/>
                <a:t>100%</a:t>
              </a:r>
              <a:endParaRPr lang="zh-CN" altLang="en-US" dirty="0"/>
            </a:p>
          </p:txBody>
        </p:sp>
        <p:sp>
          <p:nvSpPr>
            <p:cNvPr id="13" name="TextBox 12"/>
            <p:cNvSpPr txBox="1"/>
            <p:nvPr/>
          </p:nvSpPr>
          <p:spPr>
            <a:xfrm>
              <a:off x="490200" y="3352800"/>
              <a:ext cx="490220" cy="1107440"/>
            </a:xfrm>
            <a:prstGeom prst="rect">
              <a:avLst/>
            </a:prstGeom>
            <a:noFill/>
          </p:spPr>
          <p:txBody>
            <a:bodyPr vert="eaVert" wrap="none" rtlCol="0">
              <a:spAutoFit/>
            </a:bodyPr>
            <a:lstStyle/>
            <a:p>
              <a:r>
                <a:rPr lang="zh-CN" altLang="en-US" dirty="0"/>
                <a:t>资源投入</a:t>
              </a:r>
              <a:endParaRPr lang="zh-CN" altLang="en-US" dirty="0"/>
            </a:p>
          </p:txBody>
        </p:sp>
      </p:grpSp>
      <p:sp>
        <p:nvSpPr>
          <p:cNvPr id="14" name="TextBox 13"/>
          <p:cNvSpPr txBox="1"/>
          <p:nvPr/>
        </p:nvSpPr>
        <p:spPr>
          <a:xfrm>
            <a:off x="5256474" y="3867624"/>
            <a:ext cx="1452880" cy="398780"/>
          </a:xfrm>
          <a:prstGeom prst="rect">
            <a:avLst/>
          </a:prstGeom>
          <a:noFill/>
        </p:spPr>
        <p:txBody>
          <a:bodyPr wrap="none" rtlCol="0">
            <a:spAutoFit/>
          </a:bodyPr>
          <a:lstStyle/>
          <a:p>
            <a:r>
              <a:rPr lang="zh-CN" altLang="en-US" dirty="0"/>
              <a:t>生产性工作</a:t>
            </a:r>
            <a:endParaRPr lang="zh-CN" altLang="en-US" dirty="0"/>
          </a:p>
        </p:txBody>
      </p:sp>
      <p:sp>
        <p:nvSpPr>
          <p:cNvPr id="16" name="任意多边形 15"/>
          <p:cNvSpPr/>
          <p:nvPr/>
        </p:nvSpPr>
        <p:spPr>
          <a:xfrm>
            <a:off x="2722824" y="2343624"/>
            <a:ext cx="7272338" cy="3286125"/>
          </a:xfrm>
          <a:custGeom>
            <a:avLst/>
            <a:gdLst>
              <a:gd name="connsiteX0" fmla="*/ 0 w 7272338"/>
              <a:gd name="connsiteY0" fmla="*/ 0 h 3286125"/>
              <a:gd name="connsiteX1" fmla="*/ 7272338 w 7272338"/>
              <a:gd name="connsiteY1" fmla="*/ 1714500 h 3286125"/>
              <a:gd name="connsiteX2" fmla="*/ 0 w 7272338"/>
              <a:gd name="connsiteY2" fmla="*/ 3286125 h 3286125"/>
            </a:gdLst>
            <a:ahLst/>
            <a:cxnLst>
              <a:cxn ang="0">
                <a:pos x="connsiteX0" y="connsiteY0"/>
              </a:cxn>
              <a:cxn ang="0">
                <a:pos x="connsiteX1" y="connsiteY1"/>
              </a:cxn>
              <a:cxn ang="0">
                <a:pos x="connsiteX2" y="connsiteY2"/>
              </a:cxn>
            </a:cxnLst>
            <a:rect l="l" t="t" r="r" b="b"/>
            <a:pathLst>
              <a:path w="7272338" h="3286125">
                <a:moveTo>
                  <a:pt x="0" y="0"/>
                </a:moveTo>
                <a:cubicBezTo>
                  <a:pt x="3636169" y="583406"/>
                  <a:pt x="7272338" y="1166813"/>
                  <a:pt x="7272338" y="1714500"/>
                </a:cubicBezTo>
                <a:cubicBezTo>
                  <a:pt x="7272338" y="2262187"/>
                  <a:pt x="1250156" y="2986088"/>
                  <a:pt x="0" y="3286125"/>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TextBox 16"/>
          <p:cNvSpPr txBox="1"/>
          <p:nvPr/>
        </p:nvSpPr>
        <p:spPr>
          <a:xfrm>
            <a:off x="7623565" y="2496024"/>
            <a:ext cx="1452880" cy="398780"/>
          </a:xfrm>
          <a:prstGeom prst="rect">
            <a:avLst/>
          </a:prstGeom>
          <a:noFill/>
        </p:spPr>
        <p:txBody>
          <a:bodyPr wrap="none" rtlCol="0">
            <a:spAutoFit/>
          </a:bodyPr>
          <a:lstStyle/>
          <a:p>
            <a:r>
              <a:rPr lang="zh-CN" altLang="en-US" dirty="0"/>
              <a:t>协调性工作</a:t>
            </a:r>
            <a:endParaRPr lang="zh-CN" altLang="en-US" dirty="0"/>
          </a:p>
        </p:txBody>
      </p:sp>
      <p:sp>
        <p:nvSpPr>
          <p:cNvPr id="18" name="TextBox 17"/>
          <p:cNvSpPr txBox="1"/>
          <p:nvPr/>
        </p:nvSpPr>
        <p:spPr>
          <a:xfrm>
            <a:off x="7771074" y="5010624"/>
            <a:ext cx="1452880" cy="398780"/>
          </a:xfrm>
          <a:prstGeom prst="rect">
            <a:avLst/>
          </a:prstGeom>
          <a:noFill/>
        </p:spPr>
        <p:txBody>
          <a:bodyPr wrap="none" rtlCol="0">
            <a:spAutoFit/>
          </a:bodyPr>
          <a:lstStyle/>
          <a:p>
            <a:r>
              <a:rPr lang="zh-CN" altLang="en-US" dirty="0"/>
              <a:t>规划性工作</a:t>
            </a:r>
            <a:endParaRPr lang="zh-CN" altLang="en-US" dirty="0"/>
          </a:p>
        </p:txBody>
      </p:sp>
      <p:sp>
        <p:nvSpPr>
          <p:cNvPr id="19" name="线形标注 3(无边框) 18"/>
          <p:cNvSpPr/>
          <p:nvPr/>
        </p:nvSpPr>
        <p:spPr>
          <a:xfrm>
            <a:off x="7304326" y="1483841"/>
            <a:ext cx="2357454" cy="762000"/>
          </a:xfrm>
          <a:prstGeom prst="callout3">
            <a:avLst>
              <a:gd name="adj1" fmla="val 48750"/>
              <a:gd name="adj2" fmla="val 83074"/>
              <a:gd name="adj3" fmla="val 90000"/>
              <a:gd name="adj4" fmla="val 107552"/>
              <a:gd name="adj5" fmla="val 373750"/>
              <a:gd name="adj6" fmla="val 105989"/>
              <a:gd name="adj7" fmla="val 482338"/>
              <a:gd name="adj8" fmla="val 29948"/>
            </a:avLst>
          </a:prstGeom>
          <a:noFill/>
          <a:ln w="28575">
            <a:solidFill>
              <a:srgbClr val="FF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FF0000"/>
                </a:solidFill>
              </a:rPr>
              <a:t>补救规划，无意义</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0051" y="296228"/>
            <a:ext cx="11360149" cy="647700"/>
          </a:xfrm>
        </p:spPr>
        <p:txBody>
          <a:bodyPr/>
          <a:lstStyle/>
          <a:p>
            <a:r>
              <a:rPr lang="zh-CN" altLang="en-US" dirty="0"/>
              <a:t>微软公司的研究成果：有规划时</a:t>
            </a:r>
            <a:endParaRPr lang="zh-CN" altLang="en-US" dirty="0"/>
          </a:p>
        </p:txBody>
      </p:sp>
      <p:grpSp>
        <p:nvGrpSpPr>
          <p:cNvPr id="3" name="组合 5"/>
          <p:cNvGrpSpPr/>
          <p:nvPr/>
        </p:nvGrpSpPr>
        <p:grpSpPr>
          <a:xfrm>
            <a:off x="1858709" y="1875534"/>
            <a:ext cx="8153400" cy="3827780"/>
            <a:chOff x="134620" y="2209800"/>
            <a:chExt cx="8153400" cy="3827780"/>
          </a:xfrm>
        </p:grpSpPr>
        <p:sp>
          <p:nvSpPr>
            <p:cNvPr id="7" name="矩形 6"/>
            <p:cNvSpPr/>
            <p:nvPr/>
          </p:nvSpPr>
          <p:spPr>
            <a:xfrm>
              <a:off x="972820" y="2286000"/>
              <a:ext cx="7315200" cy="3276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972820" y="5638800"/>
              <a:ext cx="1198880" cy="398780"/>
            </a:xfrm>
            <a:prstGeom prst="rect">
              <a:avLst/>
            </a:prstGeom>
            <a:noFill/>
          </p:spPr>
          <p:txBody>
            <a:bodyPr wrap="none" rtlCol="0">
              <a:spAutoFit/>
            </a:bodyPr>
            <a:lstStyle/>
            <a:p>
              <a:r>
                <a:rPr lang="zh-CN" altLang="en-US" dirty="0"/>
                <a:t>项目开始</a:t>
              </a:r>
              <a:endParaRPr lang="zh-CN" altLang="en-US" dirty="0"/>
            </a:p>
          </p:txBody>
        </p:sp>
        <p:sp>
          <p:nvSpPr>
            <p:cNvPr id="9" name="TextBox 8"/>
            <p:cNvSpPr txBox="1"/>
            <p:nvPr/>
          </p:nvSpPr>
          <p:spPr>
            <a:xfrm>
              <a:off x="6992620" y="5638800"/>
              <a:ext cx="1198880" cy="398780"/>
            </a:xfrm>
            <a:prstGeom prst="rect">
              <a:avLst/>
            </a:prstGeom>
            <a:noFill/>
          </p:spPr>
          <p:txBody>
            <a:bodyPr wrap="none" rtlCol="0">
              <a:spAutoFit/>
            </a:bodyPr>
            <a:lstStyle/>
            <a:p>
              <a:r>
                <a:rPr lang="zh-CN" altLang="en-US" dirty="0"/>
                <a:t>项目结束</a:t>
              </a:r>
              <a:endParaRPr lang="zh-CN" altLang="en-US" dirty="0"/>
            </a:p>
          </p:txBody>
        </p:sp>
        <p:sp>
          <p:nvSpPr>
            <p:cNvPr id="10" name="TextBox 9"/>
            <p:cNvSpPr txBox="1"/>
            <p:nvPr/>
          </p:nvSpPr>
          <p:spPr>
            <a:xfrm>
              <a:off x="4173220" y="5638800"/>
              <a:ext cx="690880" cy="398780"/>
            </a:xfrm>
            <a:prstGeom prst="rect">
              <a:avLst/>
            </a:prstGeom>
            <a:noFill/>
          </p:spPr>
          <p:txBody>
            <a:bodyPr wrap="none" rtlCol="0">
              <a:spAutoFit/>
            </a:bodyPr>
            <a:lstStyle/>
            <a:p>
              <a:r>
                <a:rPr lang="zh-CN" altLang="en-US" dirty="0"/>
                <a:t>时间</a:t>
              </a:r>
              <a:endParaRPr lang="zh-CN" altLang="en-US" dirty="0"/>
            </a:p>
          </p:txBody>
        </p:sp>
        <p:sp>
          <p:nvSpPr>
            <p:cNvPr id="11" name="TextBox 10"/>
            <p:cNvSpPr txBox="1"/>
            <p:nvPr/>
          </p:nvSpPr>
          <p:spPr>
            <a:xfrm>
              <a:off x="363220" y="5181600"/>
              <a:ext cx="549910" cy="398780"/>
            </a:xfrm>
            <a:prstGeom prst="rect">
              <a:avLst/>
            </a:prstGeom>
            <a:noFill/>
          </p:spPr>
          <p:txBody>
            <a:bodyPr wrap="none" rtlCol="0">
              <a:spAutoFit/>
            </a:bodyPr>
            <a:lstStyle/>
            <a:p>
              <a:r>
                <a:rPr lang="en-US" altLang="zh-CN" dirty="0"/>
                <a:t>0%</a:t>
              </a:r>
              <a:endParaRPr lang="zh-CN" altLang="en-US" dirty="0"/>
            </a:p>
          </p:txBody>
        </p:sp>
        <p:sp>
          <p:nvSpPr>
            <p:cNvPr id="12" name="TextBox 11"/>
            <p:cNvSpPr txBox="1"/>
            <p:nvPr/>
          </p:nvSpPr>
          <p:spPr>
            <a:xfrm>
              <a:off x="134620" y="2209800"/>
              <a:ext cx="831850" cy="398780"/>
            </a:xfrm>
            <a:prstGeom prst="rect">
              <a:avLst/>
            </a:prstGeom>
            <a:noFill/>
          </p:spPr>
          <p:txBody>
            <a:bodyPr wrap="none" rtlCol="0">
              <a:spAutoFit/>
            </a:bodyPr>
            <a:lstStyle/>
            <a:p>
              <a:r>
                <a:rPr lang="en-US" altLang="zh-CN" dirty="0"/>
                <a:t>100%</a:t>
              </a:r>
              <a:endParaRPr lang="zh-CN" altLang="en-US" dirty="0"/>
            </a:p>
          </p:txBody>
        </p:sp>
        <p:sp>
          <p:nvSpPr>
            <p:cNvPr id="13" name="TextBox 12"/>
            <p:cNvSpPr txBox="1"/>
            <p:nvPr/>
          </p:nvSpPr>
          <p:spPr>
            <a:xfrm>
              <a:off x="490200" y="3352800"/>
              <a:ext cx="490220" cy="1107440"/>
            </a:xfrm>
            <a:prstGeom prst="rect">
              <a:avLst/>
            </a:prstGeom>
            <a:noFill/>
          </p:spPr>
          <p:txBody>
            <a:bodyPr vert="eaVert" wrap="none" rtlCol="0">
              <a:spAutoFit/>
            </a:bodyPr>
            <a:lstStyle/>
            <a:p>
              <a:r>
                <a:rPr lang="zh-CN" altLang="en-US" dirty="0"/>
                <a:t>资源投入</a:t>
              </a:r>
              <a:endParaRPr lang="zh-CN" altLang="en-US" dirty="0"/>
            </a:p>
          </p:txBody>
        </p:sp>
      </p:grpSp>
      <p:sp>
        <p:nvSpPr>
          <p:cNvPr id="15" name="任意多边形 14"/>
          <p:cNvSpPr/>
          <p:nvPr/>
        </p:nvSpPr>
        <p:spPr>
          <a:xfrm>
            <a:off x="2709927" y="4051997"/>
            <a:ext cx="7286625" cy="904306"/>
          </a:xfrm>
          <a:custGeom>
            <a:avLst/>
            <a:gdLst>
              <a:gd name="connsiteX0" fmla="*/ 0 w 7286625"/>
              <a:gd name="connsiteY0" fmla="*/ 42862 h 904306"/>
              <a:gd name="connsiteX1" fmla="*/ 114300 w 7286625"/>
              <a:gd name="connsiteY1" fmla="*/ 28575 h 904306"/>
              <a:gd name="connsiteX2" fmla="*/ 200025 w 7286625"/>
              <a:gd name="connsiteY2" fmla="*/ 14287 h 904306"/>
              <a:gd name="connsiteX3" fmla="*/ 314325 w 7286625"/>
              <a:gd name="connsiteY3" fmla="*/ 0 h 904306"/>
              <a:gd name="connsiteX4" fmla="*/ 614362 w 7286625"/>
              <a:gd name="connsiteY4" fmla="*/ 14287 h 904306"/>
              <a:gd name="connsiteX5" fmla="*/ 685800 w 7286625"/>
              <a:gd name="connsiteY5" fmla="*/ 28575 h 904306"/>
              <a:gd name="connsiteX6" fmla="*/ 771525 w 7286625"/>
              <a:gd name="connsiteY6" fmla="*/ 42862 h 904306"/>
              <a:gd name="connsiteX7" fmla="*/ 814387 w 7286625"/>
              <a:gd name="connsiteY7" fmla="*/ 57150 h 904306"/>
              <a:gd name="connsiteX8" fmla="*/ 985837 w 7286625"/>
              <a:gd name="connsiteY8" fmla="*/ 85725 h 904306"/>
              <a:gd name="connsiteX9" fmla="*/ 1071562 w 7286625"/>
              <a:gd name="connsiteY9" fmla="*/ 114300 h 904306"/>
              <a:gd name="connsiteX10" fmla="*/ 1171575 w 7286625"/>
              <a:gd name="connsiteY10" fmla="*/ 142875 h 904306"/>
              <a:gd name="connsiteX11" fmla="*/ 1228725 w 7286625"/>
              <a:gd name="connsiteY11" fmla="*/ 171450 h 904306"/>
              <a:gd name="connsiteX12" fmla="*/ 1271587 w 7286625"/>
              <a:gd name="connsiteY12" fmla="*/ 200025 h 904306"/>
              <a:gd name="connsiteX13" fmla="*/ 1357312 w 7286625"/>
              <a:gd name="connsiteY13" fmla="*/ 228600 h 904306"/>
              <a:gd name="connsiteX14" fmla="*/ 1428750 w 7286625"/>
              <a:gd name="connsiteY14" fmla="*/ 271462 h 904306"/>
              <a:gd name="connsiteX15" fmla="*/ 1485900 w 7286625"/>
              <a:gd name="connsiteY15" fmla="*/ 285750 h 904306"/>
              <a:gd name="connsiteX16" fmla="*/ 1628775 w 7286625"/>
              <a:gd name="connsiteY16" fmla="*/ 314325 h 904306"/>
              <a:gd name="connsiteX17" fmla="*/ 1728787 w 7286625"/>
              <a:gd name="connsiteY17" fmla="*/ 342900 h 904306"/>
              <a:gd name="connsiteX18" fmla="*/ 1843087 w 7286625"/>
              <a:gd name="connsiteY18" fmla="*/ 357187 h 904306"/>
              <a:gd name="connsiteX19" fmla="*/ 1971675 w 7286625"/>
              <a:gd name="connsiteY19" fmla="*/ 400050 h 904306"/>
              <a:gd name="connsiteX20" fmla="*/ 2014537 w 7286625"/>
              <a:gd name="connsiteY20" fmla="*/ 414337 h 904306"/>
              <a:gd name="connsiteX21" fmla="*/ 2057400 w 7286625"/>
              <a:gd name="connsiteY21" fmla="*/ 442912 h 904306"/>
              <a:gd name="connsiteX22" fmla="*/ 2100262 w 7286625"/>
              <a:gd name="connsiteY22" fmla="*/ 457200 h 904306"/>
              <a:gd name="connsiteX23" fmla="*/ 2228850 w 7286625"/>
              <a:gd name="connsiteY23" fmla="*/ 528637 h 904306"/>
              <a:gd name="connsiteX24" fmla="*/ 2271712 w 7286625"/>
              <a:gd name="connsiteY24" fmla="*/ 571500 h 904306"/>
              <a:gd name="connsiteX25" fmla="*/ 2328862 w 7286625"/>
              <a:gd name="connsiteY25" fmla="*/ 585787 h 904306"/>
              <a:gd name="connsiteX26" fmla="*/ 2457450 w 7286625"/>
              <a:gd name="connsiteY26" fmla="*/ 628650 h 904306"/>
              <a:gd name="connsiteX27" fmla="*/ 2557462 w 7286625"/>
              <a:gd name="connsiteY27" fmla="*/ 657225 h 904306"/>
              <a:gd name="connsiteX28" fmla="*/ 2600325 w 7286625"/>
              <a:gd name="connsiteY28" fmla="*/ 671512 h 904306"/>
              <a:gd name="connsiteX29" fmla="*/ 2657475 w 7286625"/>
              <a:gd name="connsiteY29" fmla="*/ 685800 h 904306"/>
              <a:gd name="connsiteX30" fmla="*/ 2700337 w 7286625"/>
              <a:gd name="connsiteY30" fmla="*/ 700087 h 904306"/>
              <a:gd name="connsiteX31" fmla="*/ 2928937 w 7286625"/>
              <a:gd name="connsiteY31" fmla="*/ 714375 h 904306"/>
              <a:gd name="connsiteX32" fmla="*/ 3157537 w 7286625"/>
              <a:gd name="connsiteY32" fmla="*/ 742950 h 904306"/>
              <a:gd name="connsiteX33" fmla="*/ 3200400 w 7286625"/>
              <a:gd name="connsiteY33" fmla="*/ 728662 h 904306"/>
              <a:gd name="connsiteX34" fmla="*/ 3300412 w 7286625"/>
              <a:gd name="connsiteY34" fmla="*/ 742950 h 904306"/>
              <a:gd name="connsiteX35" fmla="*/ 3357562 w 7286625"/>
              <a:gd name="connsiteY35" fmla="*/ 771525 h 904306"/>
              <a:gd name="connsiteX36" fmla="*/ 3400425 w 7286625"/>
              <a:gd name="connsiteY36" fmla="*/ 785812 h 904306"/>
              <a:gd name="connsiteX37" fmla="*/ 3443287 w 7286625"/>
              <a:gd name="connsiteY37" fmla="*/ 828675 h 904306"/>
              <a:gd name="connsiteX38" fmla="*/ 3529012 w 7286625"/>
              <a:gd name="connsiteY38" fmla="*/ 857250 h 904306"/>
              <a:gd name="connsiteX39" fmla="*/ 3586162 w 7286625"/>
              <a:gd name="connsiteY39" fmla="*/ 871537 h 904306"/>
              <a:gd name="connsiteX40" fmla="*/ 3629025 w 7286625"/>
              <a:gd name="connsiteY40" fmla="*/ 885825 h 904306"/>
              <a:gd name="connsiteX41" fmla="*/ 4129087 w 7286625"/>
              <a:gd name="connsiteY41" fmla="*/ 900112 h 904306"/>
              <a:gd name="connsiteX42" fmla="*/ 4429125 w 7286625"/>
              <a:gd name="connsiteY42" fmla="*/ 885825 h 904306"/>
              <a:gd name="connsiteX43" fmla="*/ 4600575 w 7286625"/>
              <a:gd name="connsiteY43" fmla="*/ 871537 h 904306"/>
              <a:gd name="connsiteX44" fmla="*/ 5757862 w 7286625"/>
              <a:gd name="connsiteY44" fmla="*/ 857250 h 904306"/>
              <a:gd name="connsiteX45" fmla="*/ 6343650 w 7286625"/>
              <a:gd name="connsiteY45" fmla="*/ 842962 h 904306"/>
              <a:gd name="connsiteX46" fmla="*/ 6500812 w 7286625"/>
              <a:gd name="connsiteY46" fmla="*/ 857250 h 904306"/>
              <a:gd name="connsiteX47" fmla="*/ 6543675 w 7286625"/>
              <a:gd name="connsiteY47" fmla="*/ 871537 h 904306"/>
              <a:gd name="connsiteX48" fmla="*/ 6686550 w 7286625"/>
              <a:gd name="connsiteY48" fmla="*/ 885825 h 904306"/>
              <a:gd name="connsiteX49" fmla="*/ 6757987 w 7286625"/>
              <a:gd name="connsiteY49" fmla="*/ 900112 h 904306"/>
              <a:gd name="connsiteX50" fmla="*/ 7286625 w 7286625"/>
              <a:gd name="connsiteY50" fmla="*/ 900112 h 904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286625" h="904306">
                <a:moveTo>
                  <a:pt x="0" y="42862"/>
                </a:moveTo>
                <a:lnTo>
                  <a:pt x="114300" y="28575"/>
                </a:lnTo>
                <a:cubicBezTo>
                  <a:pt x="142978" y="24478"/>
                  <a:pt x="171347" y="18384"/>
                  <a:pt x="200025" y="14287"/>
                </a:cubicBezTo>
                <a:cubicBezTo>
                  <a:pt x="238036" y="8857"/>
                  <a:pt x="276225" y="4762"/>
                  <a:pt x="314325" y="0"/>
                </a:cubicBezTo>
                <a:cubicBezTo>
                  <a:pt x="414337" y="4762"/>
                  <a:pt x="514531" y="6608"/>
                  <a:pt x="614362" y="14287"/>
                </a:cubicBezTo>
                <a:cubicBezTo>
                  <a:pt x="638575" y="16150"/>
                  <a:pt x="661907" y="24231"/>
                  <a:pt x="685800" y="28575"/>
                </a:cubicBezTo>
                <a:cubicBezTo>
                  <a:pt x="714302" y="33757"/>
                  <a:pt x="742950" y="38100"/>
                  <a:pt x="771525" y="42862"/>
                </a:cubicBezTo>
                <a:cubicBezTo>
                  <a:pt x="785812" y="47625"/>
                  <a:pt x="799776" y="53497"/>
                  <a:pt x="814387" y="57150"/>
                </a:cubicBezTo>
                <a:cubicBezTo>
                  <a:pt x="870088" y="71075"/>
                  <a:pt x="929400" y="77662"/>
                  <a:pt x="985837" y="85725"/>
                </a:cubicBezTo>
                <a:cubicBezTo>
                  <a:pt x="1014412" y="95250"/>
                  <a:pt x="1042341" y="106995"/>
                  <a:pt x="1071562" y="114300"/>
                </a:cubicBezTo>
                <a:cubicBezTo>
                  <a:pt x="1100569" y="121551"/>
                  <a:pt x="1142875" y="130575"/>
                  <a:pt x="1171575" y="142875"/>
                </a:cubicBezTo>
                <a:cubicBezTo>
                  <a:pt x="1191151" y="151265"/>
                  <a:pt x="1210233" y="160883"/>
                  <a:pt x="1228725" y="171450"/>
                </a:cubicBezTo>
                <a:cubicBezTo>
                  <a:pt x="1243634" y="179969"/>
                  <a:pt x="1255896" y="193051"/>
                  <a:pt x="1271587" y="200025"/>
                </a:cubicBezTo>
                <a:cubicBezTo>
                  <a:pt x="1299112" y="212258"/>
                  <a:pt x="1331484" y="213103"/>
                  <a:pt x="1357312" y="228600"/>
                </a:cubicBezTo>
                <a:cubicBezTo>
                  <a:pt x="1381125" y="242887"/>
                  <a:pt x="1403373" y="260184"/>
                  <a:pt x="1428750" y="271462"/>
                </a:cubicBezTo>
                <a:cubicBezTo>
                  <a:pt x="1446694" y="279437"/>
                  <a:pt x="1466700" y="281636"/>
                  <a:pt x="1485900" y="285750"/>
                </a:cubicBezTo>
                <a:cubicBezTo>
                  <a:pt x="1533390" y="295927"/>
                  <a:pt x="1582699" y="298967"/>
                  <a:pt x="1628775" y="314325"/>
                </a:cubicBezTo>
                <a:cubicBezTo>
                  <a:pt x="1662743" y="325647"/>
                  <a:pt x="1692912" y="336921"/>
                  <a:pt x="1728787" y="342900"/>
                </a:cubicBezTo>
                <a:cubicBezTo>
                  <a:pt x="1766661" y="349212"/>
                  <a:pt x="1804987" y="352425"/>
                  <a:pt x="1843087" y="357187"/>
                </a:cubicBezTo>
                <a:lnTo>
                  <a:pt x="1971675" y="400050"/>
                </a:lnTo>
                <a:lnTo>
                  <a:pt x="2014537" y="414337"/>
                </a:lnTo>
                <a:cubicBezTo>
                  <a:pt x="2028825" y="423862"/>
                  <a:pt x="2042041" y="435233"/>
                  <a:pt x="2057400" y="442912"/>
                </a:cubicBezTo>
                <a:cubicBezTo>
                  <a:pt x="2070870" y="449647"/>
                  <a:pt x="2087097" y="449886"/>
                  <a:pt x="2100262" y="457200"/>
                </a:cubicBezTo>
                <a:cubicBezTo>
                  <a:pt x="2247639" y="539077"/>
                  <a:pt x="2131865" y="496310"/>
                  <a:pt x="2228850" y="528637"/>
                </a:cubicBezTo>
                <a:cubicBezTo>
                  <a:pt x="2243137" y="542925"/>
                  <a:pt x="2254169" y="561475"/>
                  <a:pt x="2271712" y="571500"/>
                </a:cubicBezTo>
                <a:cubicBezTo>
                  <a:pt x="2288761" y="581242"/>
                  <a:pt x="2310094" y="580012"/>
                  <a:pt x="2328862" y="585787"/>
                </a:cubicBezTo>
                <a:cubicBezTo>
                  <a:pt x="2372045" y="599074"/>
                  <a:pt x="2414587" y="614362"/>
                  <a:pt x="2457450" y="628650"/>
                </a:cubicBezTo>
                <a:cubicBezTo>
                  <a:pt x="2560195" y="662898"/>
                  <a:pt x="2431911" y="621354"/>
                  <a:pt x="2557462" y="657225"/>
                </a:cubicBezTo>
                <a:cubicBezTo>
                  <a:pt x="2571943" y="661362"/>
                  <a:pt x="2585844" y="667375"/>
                  <a:pt x="2600325" y="671512"/>
                </a:cubicBezTo>
                <a:cubicBezTo>
                  <a:pt x="2619206" y="676906"/>
                  <a:pt x="2638594" y="680405"/>
                  <a:pt x="2657475" y="685800"/>
                </a:cubicBezTo>
                <a:cubicBezTo>
                  <a:pt x="2671956" y="689937"/>
                  <a:pt x="2685360" y="698510"/>
                  <a:pt x="2700337" y="700087"/>
                </a:cubicBezTo>
                <a:cubicBezTo>
                  <a:pt x="2776266" y="708080"/>
                  <a:pt x="2852737" y="709612"/>
                  <a:pt x="2928937" y="714375"/>
                </a:cubicBezTo>
                <a:cubicBezTo>
                  <a:pt x="2999515" y="726138"/>
                  <a:pt x="3088864" y="742950"/>
                  <a:pt x="3157537" y="742950"/>
                </a:cubicBezTo>
                <a:cubicBezTo>
                  <a:pt x="3172598" y="742950"/>
                  <a:pt x="3186112" y="733425"/>
                  <a:pt x="3200400" y="728662"/>
                </a:cubicBezTo>
                <a:cubicBezTo>
                  <a:pt x="3233737" y="733425"/>
                  <a:pt x="3267923" y="734089"/>
                  <a:pt x="3300412" y="742950"/>
                </a:cubicBezTo>
                <a:cubicBezTo>
                  <a:pt x="3320960" y="748554"/>
                  <a:pt x="3337985" y="763135"/>
                  <a:pt x="3357562" y="771525"/>
                </a:cubicBezTo>
                <a:cubicBezTo>
                  <a:pt x="3371405" y="777458"/>
                  <a:pt x="3386137" y="781050"/>
                  <a:pt x="3400425" y="785812"/>
                </a:cubicBezTo>
                <a:cubicBezTo>
                  <a:pt x="3414712" y="800100"/>
                  <a:pt x="3425624" y="818862"/>
                  <a:pt x="3443287" y="828675"/>
                </a:cubicBezTo>
                <a:cubicBezTo>
                  <a:pt x="3469617" y="843303"/>
                  <a:pt x="3499791" y="849945"/>
                  <a:pt x="3529012" y="857250"/>
                </a:cubicBezTo>
                <a:cubicBezTo>
                  <a:pt x="3548062" y="862012"/>
                  <a:pt x="3567281" y="866143"/>
                  <a:pt x="3586162" y="871537"/>
                </a:cubicBezTo>
                <a:cubicBezTo>
                  <a:pt x="3600643" y="875674"/>
                  <a:pt x="3613985" y="885033"/>
                  <a:pt x="3629025" y="885825"/>
                </a:cubicBezTo>
                <a:cubicBezTo>
                  <a:pt x="3795550" y="894589"/>
                  <a:pt x="3962400" y="895350"/>
                  <a:pt x="4129087" y="900112"/>
                </a:cubicBezTo>
                <a:lnTo>
                  <a:pt x="4429125" y="885825"/>
                </a:lnTo>
                <a:cubicBezTo>
                  <a:pt x="4486368" y="882356"/>
                  <a:pt x="4543240" y="872770"/>
                  <a:pt x="4600575" y="871537"/>
                </a:cubicBezTo>
                <a:lnTo>
                  <a:pt x="5757862" y="857250"/>
                </a:lnTo>
                <a:lnTo>
                  <a:pt x="6343650" y="842962"/>
                </a:lnTo>
                <a:cubicBezTo>
                  <a:pt x="6396037" y="847725"/>
                  <a:pt x="6448737" y="849811"/>
                  <a:pt x="6500812" y="857250"/>
                </a:cubicBezTo>
                <a:cubicBezTo>
                  <a:pt x="6515721" y="859380"/>
                  <a:pt x="6528790" y="869247"/>
                  <a:pt x="6543675" y="871537"/>
                </a:cubicBezTo>
                <a:cubicBezTo>
                  <a:pt x="6590981" y="878815"/>
                  <a:pt x="6639107" y="879499"/>
                  <a:pt x="6686550" y="885825"/>
                </a:cubicBezTo>
                <a:cubicBezTo>
                  <a:pt x="6710621" y="889034"/>
                  <a:pt x="6733710" y="899534"/>
                  <a:pt x="6757987" y="900112"/>
                </a:cubicBezTo>
                <a:cubicBezTo>
                  <a:pt x="6934150" y="904306"/>
                  <a:pt x="7110412" y="900112"/>
                  <a:pt x="7286625" y="900112"/>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任意多边形 16"/>
          <p:cNvSpPr/>
          <p:nvPr/>
        </p:nvSpPr>
        <p:spPr>
          <a:xfrm>
            <a:off x="2670601" y="2144584"/>
            <a:ext cx="7325951" cy="435800"/>
          </a:xfrm>
          <a:custGeom>
            <a:avLst/>
            <a:gdLst>
              <a:gd name="connsiteX0" fmla="*/ 10751 w 7325951"/>
              <a:gd name="connsiteY0" fmla="*/ 350075 h 435800"/>
              <a:gd name="connsiteX1" fmla="*/ 510813 w 7325951"/>
              <a:gd name="connsiteY1" fmla="*/ 378650 h 435800"/>
              <a:gd name="connsiteX2" fmla="*/ 582251 w 7325951"/>
              <a:gd name="connsiteY2" fmla="*/ 392938 h 435800"/>
              <a:gd name="connsiteX3" fmla="*/ 1268051 w 7325951"/>
              <a:gd name="connsiteY3" fmla="*/ 421513 h 435800"/>
              <a:gd name="connsiteX4" fmla="*/ 1353776 w 7325951"/>
              <a:gd name="connsiteY4" fmla="*/ 435800 h 435800"/>
              <a:gd name="connsiteX5" fmla="*/ 1653813 w 7325951"/>
              <a:gd name="connsiteY5" fmla="*/ 407225 h 435800"/>
              <a:gd name="connsiteX6" fmla="*/ 1710963 w 7325951"/>
              <a:gd name="connsiteY6" fmla="*/ 392938 h 435800"/>
              <a:gd name="connsiteX7" fmla="*/ 1925276 w 7325951"/>
              <a:gd name="connsiteY7" fmla="*/ 364363 h 435800"/>
              <a:gd name="connsiteX8" fmla="*/ 2068151 w 7325951"/>
              <a:gd name="connsiteY8" fmla="*/ 321500 h 435800"/>
              <a:gd name="connsiteX9" fmla="*/ 2182451 w 7325951"/>
              <a:gd name="connsiteY9" fmla="*/ 250063 h 435800"/>
              <a:gd name="connsiteX10" fmla="*/ 2225313 w 7325951"/>
              <a:gd name="connsiteY10" fmla="*/ 221488 h 435800"/>
              <a:gd name="connsiteX11" fmla="*/ 2282463 w 7325951"/>
              <a:gd name="connsiteY11" fmla="*/ 192913 h 435800"/>
              <a:gd name="connsiteX12" fmla="*/ 2425338 w 7325951"/>
              <a:gd name="connsiteY12" fmla="*/ 150050 h 435800"/>
              <a:gd name="connsiteX13" fmla="*/ 2939688 w 7325951"/>
              <a:gd name="connsiteY13" fmla="*/ 135763 h 435800"/>
              <a:gd name="connsiteX14" fmla="*/ 3139713 w 7325951"/>
              <a:gd name="connsiteY14" fmla="*/ 107188 h 435800"/>
              <a:gd name="connsiteX15" fmla="*/ 3182576 w 7325951"/>
              <a:gd name="connsiteY15" fmla="*/ 92900 h 435800"/>
              <a:gd name="connsiteX16" fmla="*/ 3282588 w 7325951"/>
              <a:gd name="connsiteY16" fmla="*/ 78613 h 435800"/>
              <a:gd name="connsiteX17" fmla="*/ 3454038 w 7325951"/>
              <a:gd name="connsiteY17" fmla="*/ 50038 h 435800"/>
              <a:gd name="connsiteX18" fmla="*/ 3496901 w 7325951"/>
              <a:gd name="connsiteY18" fmla="*/ 35750 h 435800"/>
              <a:gd name="connsiteX19" fmla="*/ 3539763 w 7325951"/>
              <a:gd name="connsiteY19" fmla="*/ 7175 h 435800"/>
              <a:gd name="connsiteX20" fmla="*/ 4397013 w 7325951"/>
              <a:gd name="connsiteY20" fmla="*/ 35750 h 435800"/>
              <a:gd name="connsiteX21" fmla="*/ 4468451 w 7325951"/>
              <a:gd name="connsiteY21" fmla="*/ 50038 h 435800"/>
              <a:gd name="connsiteX22" fmla="*/ 5697176 w 7325951"/>
              <a:gd name="connsiteY22" fmla="*/ 35750 h 435800"/>
              <a:gd name="connsiteX23" fmla="*/ 5754326 w 7325951"/>
              <a:gd name="connsiteY23" fmla="*/ 21463 h 435800"/>
              <a:gd name="connsiteX24" fmla="*/ 5997213 w 7325951"/>
              <a:gd name="connsiteY24" fmla="*/ 35750 h 435800"/>
              <a:gd name="connsiteX25" fmla="*/ 6225813 w 7325951"/>
              <a:gd name="connsiteY25" fmla="*/ 21463 h 435800"/>
              <a:gd name="connsiteX26" fmla="*/ 6397263 w 7325951"/>
              <a:gd name="connsiteY26" fmla="*/ 7175 h 435800"/>
              <a:gd name="connsiteX27" fmla="*/ 6611576 w 7325951"/>
              <a:gd name="connsiteY27" fmla="*/ 21463 h 435800"/>
              <a:gd name="connsiteX28" fmla="*/ 6897326 w 7325951"/>
              <a:gd name="connsiteY28" fmla="*/ 35750 h 435800"/>
              <a:gd name="connsiteX29" fmla="*/ 7025913 w 7325951"/>
              <a:gd name="connsiteY29" fmla="*/ 50038 h 435800"/>
              <a:gd name="connsiteX30" fmla="*/ 7325951 w 7325951"/>
              <a:gd name="connsiteY30" fmla="*/ 35750 h 43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325951" h="435800">
                <a:moveTo>
                  <a:pt x="10751" y="350075"/>
                </a:moveTo>
                <a:cubicBezTo>
                  <a:pt x="202071" y="413851"/>
                  <a:pt x="0" y="351038"/>
                  <a:pt x="510813" y="378650"/>
                </a:cubicBezTo>
                <a:cubicBezTo>
                  <a:pt x="535062" y="379961"/>
                  <a:pt x="558038" y="391075"/>
                  <a:pt x="582251" y="392938"/>
                </a:cubicBezTo>
                <a:cubicBezTo>
                  <a:pt x="695926" y="401682"/>
                  <a:pt x="1186913" y="418508"/>
                  <a:pt x="1268051" y="421513"/>
                </a:cubicBezTo>
                <a:cubicBezTo>
                  <a:pt x="1296626" y="426275"/>
                  <a:pt x="1324807" y="435800"/>
                  <a:pt x="1353776" y="435800"/>
                </a:cubicBezTo>
                <a:cubicBezTo>
                  <a:pt x="1403290" y="435800"/>
                  <a:pt x="1585803" y="418560"/>
                  <a:pt x="1653813" y="407225"/>
                </a:cubicBezTo>
                <a:cubicBezTo>
                  <a:pt x="1673182" y="403997"/>
                  <a:pt x="1691643" y="396451"/>
                  <a:pt x="1710963" y="392938"/>
                </a:cubicBezTo>
                <a:cubicBezTo>
                  <a:pt x="1754360" y="385048"/>
                  <a:pt x="1885450" y="369341"/>
                  <a:pt x="1925276" y="364363"/>
                </a:cubicBezTo>
                <a:cubicBezTo>
                  <a:pt x="2029630" y="329578"/>
                  <a:pt x="1981780" y="343094"/>
                  <a:pt x="2068151" y="321500"/>
                </a:cubicBezTo>
                <a:cubicBezTo>
                  <a:pt x="2174896" y="214755"/>
                  <a:pt x="2073137" y="296912"/>
                  <a:pt x="2182451" y="250063"/>
                </a:cubicBezTo>
                <a:cubicBezTo>
                  <a:pt x="2198234" y="243299"/>
                  <a:pt x="2210404" y="230007"/>
                  <a:pt x="2225313" y="221488"/>
                </a:cubicBezTo>
                <a:cubicBezTo>
                  <a:pt x="2243805" y="210921"/>
                  <a:pt x="2262688" y="200823"/>
                  <a:pt x="2282463" y="192913"/>
                </a:cubicBezTo>
                <a:cubicBezTo>
                  <a:pt x="2291229" y="189406"/>
                  <a:pt x="2401282" y="151253"/>
                  <a:pt x="2425338" y="150050"/>
                </a:cubicBezTo>
                <a:cubicBezTo>
                  <a:pt x="2596640" y="141485"/>
                  <a:pt x="2768238" y="140525"/>
                  <a:pt x="2939688" y="135763"/>
                </a:cubicBezTo>
                <a:cubicBezTo>
                  <a:pt x="3045898" y="100359"/>
                  <a:pt x="2920599" y="138490"/>
                  <a:pt x="3139713" y="107188"/>
                </a:cubicBezTo>
                <a:cubicBezTo>
                  <a:pt x="3154622" y="105058"/>
                  <a:pt x="3167808" y="95854"/>
                  <a:pt x="3182576" y="92900"/>
                </a:cubicBezTo>
                <a:cubicBezTo>
                  <a:pt x="3215598" y="86296"/>
                  <a:pt x="3249208" y="83064"/>
                  <a:pt x="3282588" y="78613"/>
                </a:cubicBezTo>
                <a:cubicBezTo>
                  <a:pt x="3380413" y="65570"/>
                  <a:pt x="3378028" y="71755"/>
                  <a:pt x="3454038" y="50038"/>
                </a:cubicBezTo>
                <a:cubicBezTo>
                  <a:pt x="3468519" y="45901"/>
                  <a:pt x="3483430" y="42485"/>
                  <a:pt x="3496901" y="35750"/>
                </a:cubicBezTo>
                <a:cubicBezTo>
                  <a:pt x="3512259" y="28071"/>
                  <a:pt x="3525476" y="16700"/>
                  <a:pt x="3539763" y="7175"/>
                </a:cubicBezTo>
                <a:cubicBezTo>
                  <a:pt x="3745968" y="11299"/>
                  <a:pt x="4128884" y="0"/>
                  <a:pt x="4397013" y="35750"/>
                </a:cubicBezTo>
                <a:cubicBezTo>
                  <a:pt x="4421084" y="38959"/>
                  <a:pt x="4444638" y="45275"/>
                  <a:pt x="4468451" y="50038"/>
                </a:cubicBezTo>
                <a:lnTo>
                  <a:pt x="5697176" y="35750"/>
                </a:lnTo>
                <a:cubicBezTo>
                  <a:pt x="5716807" y="35314"/>
                  <a:pt x="5734690" y="21463"/>
                  <a:pt x="5754326" y="21463"/>
                </a:cubicBezTo>
                <a:cubicBezTo>
                  <a:pt x="5835428" y="21463"/>
                  <a:pt x="5916251" y="30988"/>
                  <a:pt x="5997213" y="35750"/>
                </a:cubicBezTo>
                <a:lnTo>
                  <a:pt x="6225813" y="21463"/>
                </a:lnTo>
                <a:cubicBezTo>
                  <a:pt x="6283015" y="17377"/>
                  <a:pt x="6339915" y="7175"/>
                  <a:pt x="6397263" y="7175"/>
                </a:cubicBezTo>
                <a:cubicBezTo>
                  <a:pt x="6468859" y="7175"/>
                  <a:pt x="6540096" y="17378"/>
                  <a:pt x="6611576" y="21463"/>
                </a:cubicBezTo>
                <a:lnTo>
                  <a:pt x="6897326" y="35750"/>
                </a:lnTo>
                <a:cubicBezTo>
                  <a:pt x="6940188" y="40513"/>
                  <a:pt x="6982787" y="50038"/>
                  <a:pt x="7025913" y="50038"/>
                </a:cubicBezTo>
                <a:cubicBezTo>
                  <a:pt x="7126039" y="50038"/>
                  <a:pt x="7225825" y="35750"/>
                  <a:pt x="7325951" y="3575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TextBox 17"/>
          <p:cNvSpPr txBox="1"/>
          <p:nvPr/>
        </p:nvSpPr>
        <p:spPr>
          <a:xfrm>
            <a:off x="2790889" y="2027934"/>
            <a:ext cx="1452880" cy="398780"/>
          </a:xfrm>
          <a:prstGeom prst="rect">
            <a:avLst/>
          </a:prstGeom>
          <a:noFill/>
        </p:spPr>
        <p:txBody>
          <a:bodyPr wrap="none" rtlCol="0">
            <a:spAutoFit/>
          </a:bodyPr>
          <a:lstStyle/>
          <a:p>
            <a:r>
              <a:rPr lang="zh-CN" altLang="en-US" dirty="0"/>
              <a:t>协调性工作</a:t>
            </a:r>
            <a:endParaRPr lang="zh-CN" altLang="en-US" dirty="0"/>
          </a:p>
        </p:txBody>
      </p:sp>
      <p:sp>
        <p:nvSpPr>
          <p:cNvPr id="19" name="TextBox 18"/>
          <p:cNvSpPr txBox="1"/>
          <p:nvPr/>
        </p:nvSpPr>
        <p:spPr>
          <a:xfrm>
            <a:off x="2943289" y="4542534"/>
            <a:ext cx="1452880" cy="398780"/>
          </a:xfrm>
          <a:prstGeom prst="rect">
            <a:avLst/>
          </a:prstGeom>
          <a:noFill/>
        </p:spPr>
        <p:txBody>
          <a:bodyPr wrap="none" rtlCol="0">
            <a:spAutoFit/>
          </a:bodyPr>
          <a:lstStyle/>
          <a:p>
            <a:r>
              <a:rPr lang="zh-CN" altLang="en-US" dirty="0"/>
              <a:t>规划性工作</a:t>
            </a:r>
            <a:endParaRPr lang="zh-CN" altLang="en-US" dirty="0"/>
          </a:p>
        </p:txBody>
      </p:sp>
      <p:sp>
        <p:nvSpPr>
          <p:cNvPr id="20" name="TextBox 19"/>
          <p:cNvSpPr txBox="1"/>
          <p:nvPr/>
        </p:nvSpPr>
        <p:spPr>
          <a:xfrm>
            <a:off x="5229289" y="3475734"/>
            <a:ext cx="1452880" cy="398780"/>
          </a:xfrm>
          <a:prstGeom prst="rect">
            <a:avLst/>
          </a:prstGeom>
          <a:noFill/>
        </p:spPr>
        <p:txBody>
          <a:bodyPr wrap="none" rtlCol="0">
            <a:spAutoFit/>
          </a:bodyPr>
          <a:lstStyle/>
          <a:p>
            <a:r>
              <a:rPr lang="zh-CN" altLang="en-US" dirty="0"/>
              <a:t>生产性工作</a:t>
            </a:r>
            <a:endParaRPr lang="zh-CN" altLang="en-US" dirty="0"/>
          </a:p>
        </p:txBody>
      </p:sp>
      <p:grpSp>
        <p:nvGrpSpPr>
          <p:cNvPr id="4" name="组合 23"/>
          <p:cNvGrpSpPr/>
          <p:nvPr/>
        </p:nvGrpSpPr>
        <p:grpSpPr>
          <a:xfrm>
            <a:off x="5573485" y="2877901"/>
            <a:ext cx="3383280" cy="3048000"/>
            <a:chOff x="4572000" y="3200400"/>
            <a:chExt cx="3383280" cy="3048000"/>
          </a:xfrm>
        </p:grpSpPr>
        <p:sp>
          <p:nvSpPr>
            <p:cNvPr id="22" name="任意多边形 21"/>
            <p:cNvSpPr/>
            <p:nvPr/>
          </p:nvSpPr>
          <p:spPr>
            <a:xfrm>
              <a:off x="4572000" y="4114800"/>
              <a:ext cx="2971800" cy="2133600"/>
            </a:xfrm>
            <a:custGeom>
              <a:avLst/>
              <a:gdLst>
                <a:gd name="connsiteX0" fmla="*/ 0 w 2971800"/>
                <a:gd name="connsiteY0" fmla="*/ 1314450 h 2133600"/>
                <a:gd name="connsiteX1" fmla="*/ 1214437 w 2971800"/>
                <a:gd name="connsiteY1" fmla="*/ 1914525 h 2133600"/>
                <a:gd name="connsiteX2" fmla="*/ 2971800 w 2971800"/>
                <a:gd name="connsiteY2" fmla="*/ 0 h 2133600"/>
              </a:gdLst>
              <a:ahLst/>
              <a:cxnLst>
                <a:cxn ang="0">
                  <a:pos x="connsiteX0" y="connsiteY0"/>
                </a:cxn>
                <a:cxn ang="0">
                  <a:pos x="connsiteX1" y="connsiteY1"/>
                </a:cxn>
                <a:cxn ang="0">
                  <a:pos x="connsiteX2" y="connsiteY2"/>
                </a:cxn>
              </a:cxnLst>
              <a:rect l="l" t="t" r="r" b="b"/>
              <a:pathLst>
                <a:path w="2971800" h="2133600">
                  <a:moveTo>
                    <a:pt x="0" y="1314450"/>
                  </a:moveTo>
                  <a:cubicBezTo>
                    <a:pt x="359568" y="1724025"/>
                    <a:pt x="719137" y="2133600"/>
                    <a:pt x="1214437" y="1914525"/>
                  </a:cubicBezTo>
                  <a:cubicBezTo>
                    <a:pt x="1709737" y="1695450"/>
                    <a:pt x="2695575" y="345281"/>
                    <a:pt x="2971800" y="0"/>
                  </a:cubicBezTo>
                </a:path>
              </a:pathLst>
            </a:custGeom>
            <a:ln w="57150">
              <a:solidFill>
                <a:srgbClr val="FF0000"/>
              </a:solidFill>
            </a:ln>
            <a:scene3d>
              <a:camera prst="isometricRightUp"/>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rgbClr val="FF0000"/>
                </a:solidFill>
              </a:endParaRPr>
            </a:p>
          </p:txBody>
        </p:sp>
        <p:sp>
          <p:nvSpPr>
            <p:cNvPr id="23" name="TextBox 22"/>
            <p:cNvSpPr txBox="1"/>
            <p:nvPr/>
          </p:nvSpPr>
          <p:spPr>
            <a:xfrm>
              <a:off x="5486400" y="3200400"/>
              <a:ext cx="2468880" cy="398780"/>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微软公司的研究成果</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3076" y="369253"/>
            <a:ext cx="11360149" cy="647700"/>
          </a:xfrm>
        </p:spPr>
        <p:txBody>
          <a:bodyPr/>
          <a:lstStyle/>
          <a:p>
            <a:r>
              <a:rPr lang="zh-CN" altLang="en-US" dirty="0"/>
              <a:t>参考项目管理的十大知识领域完成规划</a:t>
            </a:r>
            <a:endParaRPr lang="zh-CN" altLang="en-US" dirty="0"/>
          </a:p>
        </p:txBody>
      </p:sp>
      <p:graphicFrame>
        <p:nvGraphicFramePr>
          <p:cNvPr id="7" name="图示 6"/>
          <p:cNvGraphicFramePr/>
          <p:nvPr/>
        </p:nvGraphicFramePr>
        <p:xfrm>
          <a:off x="1436370" y="1494527"/>
          <a:ext cx="9143999" cy="324742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8" name="组合 7"/>
          <p:cNvGrpSpPr/>
          <p:nvPr/>
        </p:nvGrpSpPr>
        <p:grpSpPr>
          <a:xfrm>
            <a:off x="2468755" y="4491237"/>
            <a:ext cx="7046268" cy="1302961"/>
            <a:chOff x="1032385" y="5046227"/>
            <a:chExt cx="7046268" cy="1302961"/>
          </a:xfrm>
        </p:grpSpPr>
        <p:sp>
          <p:nvSpPr>
            <p:cNvPr id="9" name="右大括号 8"/>
            <p:cNvSpPr/>
            <p:nvPr/>
          </p:nvSpPr>
          <p:spPr>
            <a:xfrm rot="5400000">
              <a:off x="4257636" y="1820976"/>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4"/>
            <p:cNvSpPr/>
            <p:nvPr/>
          </p:nvSpPr>
          <p:spPr bwMode="auto">
            <a:xfrm>
              <a:off x="3961535" y="5810872"/>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整合</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3866" y="354648"/>
            <a:ext cx="11360149" cy="647700"/>
          </a:xfrm>
        </p:spPr>
        <p:txBody>
          <a:bodyPr/>
          <a:lstStyle/>
          <a:p>
            <a:r>
              <a:rPr lang="zh-CN" altLang="en-US" dirty="0"/>
              <a:t>十大知识领域在规划阶段的规律和关联性</a:t>
            </a:r>
            <a:endParaRPr lang="zh-CN" altLang="en-US" dirty="0"/>
          </a:p>
        </p:txBody>
      </p:sp>
      <p:sp>
        <p:nvSpPr>
          <p:cNvPr id="6" name="矩形 5"/>
          <p:cNvSpPr/>
          <p:nvPr/>
        </p:nvSpPr>
        <p:spPr>
          <a:xfrm>
            <a:off x="1676399" y="3581400"/>
            <a:ext cx="1348155"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anose="020B0503020204020204" pitchFamily="34" charset="-122"/>
                <a:ea typeface="微软雅黑" panose="020B0503020204020204" pitchFamily="34" charset="-122"/>
              </a:rPr>
              <a:t>做什么</a:t>
            </a:r>
            <a:br>
              <a:rPr lang="en-US" altLang="zh-CN" sz="1800" b="1" dirty="0">
                <a:solidFill>
                  <a:srgbClr val="FF0000"/>
                </a:solidFill>
                <a:latin typeface="微软雅黑" panose="020B0503020204020204" pitchFamily="34" charset="-122"/>
                <a:ea typeface="微软雅黑" panose="020B0503020204020204" pitchFamily="34" charset="-122"/>
              </a:rPr>
            </a:br>
            <a:r>
              <a:rPr lang="zh-CN" altLang="en-US" sz="1800" b="1" dirty="0">
                <a:solidFill>
                  <a:srgbClr val="FF0000"/>
                </a:solidFill>
                <a:latin typeface="微软雅黑" panose="020B0503020204020204" pitchFamily="34" charset="-122"/>
                <a:ea typeface="微软雅黑" panose="020B0503020204020204" pitchFamily="34" charset="-122"/>
              </a:rPr>
              <a:t>（范围管理）</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sp>
        <p:nvSpPr>
          <p:cNvPr id="7" name="矩形 6"/>
          <p:cNvSpPr/>
          <p:nvPr/>
        </p:nvSpPr>
        <p:spPr>
          <a:xfrm>
            <a:off x="3505200" y="2590800"/>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什么时候做？</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（时间管理）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3505200" y="3581399"/>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以什么代价做？</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（成本管理）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3505200" y="4495800"/>
            <a:ext cx="16764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按什么要求做？</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（质量管理）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0" name="流程图: 决策 9"/>
          <p:cNvSpPr/>
          <p:nvPr/>
        </p:nvSpPr>
        <p:spPr>
          <a:xfrm>
            <a:off x="5632939" y="2438401"/>
            <a:ext cx="996461" cy="289559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需要什么</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人力资源</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7162799" y="2590799"/>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内部</a:t>
            </a:r>
            <a:br>
              <a:rPr lang="en-US" altLang="zh-CN" sz="1800" b="1" dirty="0">
                <a:solidFill>
                  <a:schemeClr val="tx1"/>
                </a:solidFill>
                <a:latin typeface="微软雅黑" panose="020B0503020204020204" pitchFamily="34" charset="-122"/>
                <a:ea typeface="微软雅黑" panose="020B0503020204020204" pitchFamily="34" charset="-122"/>
              </a:rPr>
            </a:br>
            <a:r>
              <a:rPr lang="en-US" altLang="zh-CN" sz="1800" b="1" dirty="0">
                <a:solidFill>
                  <a:schemeClr val="tx1"/>
                </a:solidFill>
                <a:latin typeface="微软雅黑" panose="020B0503020204020204" pitchFamily="34" charset="-122"/>
                <a:ea typeface="微软雅黑" panose="020B0503020204020204" pitchFamily="34" charset="-122"/>
              </a:rPr>
              <a:t>(</a:t>
            </a:r>
            <a:r>
              <a:rPr lang="zh-CN" altLang="en-US" sz="1800" b="1" dirty="0">
                <a:solidFill>
                  <a:schemeClr val="tx1"/>
                </a:solidFill>
                <a:latin typeface="微软雅黑" panose="020B0503020204020204" pitchFamily="34" charset="-122"/>
                <a:ea typeface="微软雅黑" panose="020B0503020204020204" pitchFamily="34" charset="-122"/>
              </a:rPr>
              <a:t>人力资源管理</a:t>
            </a:r>
            <a:r>
              <a:rPr lang="en-US" altLang="zh-CN" sz="1800" b="1" dirty="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7162799" y="4495800"/>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外部</a:t>
            </a:r>
            <a:br>
              <a:rPr lang="en-US" altLang="zh-CN" sz="1800" b="1" dirty="0">
                <a:solidFill>
                  <a:schemeClr val="tx1"/>
                </a:solidFill>
                <a:latin typeface="微软雅黑" panose="020B0503020204020204" pitchFamily="34" charset="-122"/>
                <a:ea typeface="微软雅黑" panose="020B0503020204020204" pitchFamily="34" charset="-122"/>
              </a:rPr>
            </a:br>
            <a:r>
              <a:rPr lang="en-US" altLang="zh-CN" sz="1800" b="1" dirty="0">
                <a:solidFill>
                  <a:schemeClr val="tx1"/>
                </a:solidFill>
                <a:latin typeface="微软雅黑" panose="020B0503020204020204" pitchFamily="34" charset="-122"/>
                <a:ea typeface="微软雅黑" panose="020B0503020204020204" pitchFamily="34" charset="-122"/>
              </a:rPr>
              <a:t>(</a:t>
            </a:r>
            <a:r>
              <a:rPr lang="zh-CN" altLang="en-US" sz="1800" b="1" dirty="0">
                <a:solidFill>
                  <a:schemeClr val="tx1"/>
                </a:solidFill>
                <a:latin typeface="微软雅黑" panose="020B0503020204020204" pitchFamily="34" charset="-122"/>
                <a:ea typeface="微软雅黑" panose="020B0503020204020204" pitchFamily="34" charset="-122"/>
              </a:rPr>
              <a:t>采购管理</a:t>
            </a:r>
            <a:r>
              <a:rPr lang="en-US" altLang="zh-CN" sz="1800" b="1" dirty="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9220200" y="3428999"/>
            <a:ext cx="1295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如何沟通？</a:t>
            </a:r>
            <a:br>
              <a:rPr lang="en-US" altLang="zh-CN" sz="1800" b="1" dirty="0">
                <a:solidFill>
                  <a:schemeClr val="tx1"/>
                </a:solidFill>
                <a:latin typeface="微软雅黑" panose="020B0503020204020204" pitchFamily="34" charset="-122"/>
                <a:ea typeface="微软雅黑" panose="020B0503020204020204" pitchFamily="34" charset="-122"/>
              </a:rPr>
            </a:br>
            <a:r>
              <a:rPr lang="en-US" altLang="zh-CN" sz="1800" b="1" dirty="0">
                <a:solidFill>
                  <a:schemeClr val="tx1"/>
                </a:solidFill>
                <a:latin typeface="微软雅黑" panose="020B0503020204020204" pitchFamily="34" charset="-122"/>
                <a:ea typeface="微软雅黑" panose="020B0503020204020204" pitchFamily="34" charset="-122"/>
              </a:rPr>
              <a:t>(</a:t>
            </a:r>
            <a:r>
              <a:rPr lang="zh-CN" altLang="en-US" sz="1800" b="1" dirty="0">
                <a:solidFill>
                  <a:schemeClr val="tx1"/>
                </a:solidFill>
                <a:latin typeface="微软雅黑" panose="020B0503020204020204" pitchFamily="34" charset="-122"/>
                <a:ea typeface="微软雅黑" panose="020B0503020204020204" pitchFamily="34" charset="-122"/>
              </a:rPr>
              <a:t>沟通管理</a:t>
            </a:r>
            <a:r>
              <a:rPr lang="en-US" altLang="zh-CN" sz="1800" b="1" dirty="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1752600" y="12954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如何实现综合最优？（整合管理）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6" name="矩形 15"/>
          <p:cNvSpPr/>
          <p:nvPr/>
        </p:nvSpPr>
        <p:spPr>
          <a:xfrm>
            <a:off x="1752600" y="57912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有哪些风险？（风险管理）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cxnSp>
        <p:nvCxnSpPr>
          <p:cNvPr id="18" name="肘形连接符 17"/>
          <p:cNvCxnSpPr>
            <a:stCxn id="6" idx="3"/>
            <a:endCxn id="7" idx="1"/>
          </p:cNvCxnSpPr>
          <p:nvPr/>
        </p:nvCxnSpPr>
        <p:spPr>
          <a:xfrm flipV="1">
            <a:off x="3024554" y="2895600"/>
            <a:ext cx="480646" cy="9906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6" idx="3"/>
            <a:endCxn id="8" idx="1"/>
          </p:cNvCxnSpPr>
          <p:nvPr/>
        </p:nvCxnSpPr>
        <p:spPr>
          <a:xfrm flipV="1">
            <a:off x="3024554" y="3886199"/>
            <a:ext cx="480646"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6" idx="3"/>
            <a:endCxn id="9" idx="1"/>
          </p:cNvCxnSpPr>
          <p:nvPr/>
        </p:nvCxnSpPr>
        <p:spPr>
          <a:xfrm>
            <a:off x="3024554" y="3886200"/>
            <a:ext cx="480646"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5105401" y="2895600"/>
            <a:ext cx="527538"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3"/>
            <a:endCxn id="10" idx="1"/>
          </p:cNvCxnSpPr>
          <p:nvPr/>
        </p:nvCxnSpPr>
        <p:spPr>
          <a:xfrm>
            <a:off x="5105401" y="3886199"/>
            <a:ext cx="527538" cy="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9" idx="3"/>
            <a:endCxn id="10" idx="1"/>
          </p:cNvCxnSpPr>
          <p:nvPr/>
        </p:nvCxnSpPr>
        <p:spPr>
          <a:xfrm flipV="1">
            <a:off x="5181601" y="3886201"/>
            <a:ext cx="451338" cy="9143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0" idx="3"/>
            <a:endCxn id="12" idx="1"/>
          </p:cNvCxnSpPr>
          <p:nvPr/>
        </p:nvCxnSpPr>
        <p:spPr>
          <a:xfrm flipV="1">
            <a:off x="6629400" y="2895600"/>
            <a:ext cx="533399"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0" idx="3"/>
            <a:endCxn id="13" idx="1"/>
          </p:cNvCxnSpPr>
          <p:nvPr/>
        </p:nvCxnSpPr>
        <p:spPr>
          <a:xfrm>
            <a:off x="6629400" y="3886201"/>
            <a:ext cx="533399"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形状 35"/>
          <p:cNvCxnSpPr>
            <a:stCxn id="12" idx="3"/>
            <a:endCxn id="14" idx="0"/>
          </p:cNvCxnSpPr>
          <p:nvPr/>
        </p:nvCxnSpPr>
        <p:spPr>
          <a:xfrm>
            <a:off x="8839200" y="2895600"/>
            <a:ext cx="1028701"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13" idx="3"/>
            <a:endCxn id="14" idx="2"/>
          </p:cNvCxnSpPr>
          <p:nvPr/>
        </p:nvCxnSpPr>
        <p:spPr>
          <a:xfrm flipV="1">
            <a:off x="8839200" y="4038600"/>
            <a:ext cx="1028701" cy="762001"/>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左右箭头 39"/>
          <p:cNvSpPr/>
          <p:nvPr/>
        </p:nvSpPr>
        <p:spPr>
          <a:xfrm rot="5400000">
            <a:off x="40386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2" name="左右箭头 41"/>
          <p:cNvSpPr/>
          <p:nvPr/>
        </p:nvSpPr>
        <p:spPr>
          <a:xfrm rot="5400000">
            <a:off x="205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3" name="左右箭头 42"/>
          <p:cNvSpPr/>
          <p:nvPr/>
        </p:nvSpPr>
        <p:spPr>
          <a:xfrm rot="5400000">
            <a:off x="7772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4" name="左右箭头 43"/>
          <p:cNvSpPr/>
          <p:nvPr/>
        </p:nvSpPr>
        <p:spPr>
          <a:xfrm rot="5400000">
            <a:off x="967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5" name="左右箭头 44"/>
          <p:cNvSpPr/>
          <p:nvPr/>
        </p:nvSpPr>
        <p:spPr>
          <a:xfrm rot="5400000">
            <a:off x="41148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6" name="左右箭头 45"/>
          <p:cNvSpPr/>
          <p:nvPr/>
        </p:nvSpPr>
        <p:spPr>
          <a:xfrm rot="5400000">
            <a:off x="213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7" name="左右箭头 46"/>
          <p:cNvSpPr/>
          <p:nvPr/>
        </p:nvSpPr>
        <p:spPr>
          <a:xfrm rot="5400000">
            <a:off x="7848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8" name="左右箭头 47"/>
          <p:cNvSpPr/>
          <p:nvPr/>
        </p:nvSpPr>
        <p:spPr>
          <a:xfrm rot="5400000">
            <a:off x="975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linds(horizontal)">
                                      <p:cBhvr>
                                        <p:cTn id="20" dur="500"/>
                                        <p:tgtEl>
                                          <p:spTgt spid="2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linds(horizontal)">
                                      <p:cBhvr>
                                        <p:cTn id="36" dur="500"/>
                                        <p:tgtEl>
                                          <p:spTgt spid="24"/>
                                        </p:tgtEl>
                                      </p:cBhvr>
                                    </p:animEffect>
                                  </p:childTnLst>
                                </p:cTn>
                              </p:par>
                              <p:par>
                                <p:cTn id="37" presetID="3" presetClass="entr" presetSubtype="1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linds(horizontal)">
                                      <p:cBhvr>
                                        <p:cTn id="39" dur="500"/>
                                        <p:tgtEl>
                                          <p:spTgt spid="26"/>
                                        </p:tgtEl>
                                      </p:cBhvr>
                                    </p:animEffect>
                                  </p:childTnLst>
                                </p:cTn>
                              </p:par>
                              <p:par>
                                <p:cTn id="40" presetID="3" presetClass="entr" presetSubtype="1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blinds(horizontal)">
                                      <p:cBhvr>
                                        <p:cTn id="50" dur="500"/>
                                        <p:tgtEl>
                                          <p:spTgt spid="32"/>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blinds(horizontal)">
                                      <p:cBhvr>
                                        <p:cTn id="58" dur="500"/>
                                        <p:tgtEl>
                                          <p:spTgt spid="3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blinds(horizontal)">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blinds(horizontal)">
                                      <p:cBhvr>
                                        <p:cTn id="66" dur="500"/>
                                        <p:tgtEl>
                                          <p:spTgt spid="36"/>
                                        </p:tgtEl>
                                      </p:cBhvr>
                                    </p:animEffect>
                                  </p:childTnLst>
                                </p:cTn>
                              </p:par>
                              <p:par>
                                <p:cTn id="67" presetID="3" presetClass="entr" presetSubtype="1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blinds(horizontal)">
                                      <p:cBhvr>
                                        <p:cTn id="69" dur="500"/>
                                        <p:tgtEl>
                                          <p:spTgt spid="38"/>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blinds(horizontal)">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blinds(horizontal)">
                                      <p:cBhvr>
                                        <p:cTn id="77" dur="500"/>
                                        <p:tgtEl>
                                          <p:spTgt spid="46"/>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blinds(horizontal)">
                                      <p:cBhvr>
                                        <p:cTn id="80" dur="500"/>
                                        <p:tgtEl>
                                          <p:spTgt spid="45"/>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blinds(horizontal)">
                                      <p:cBhvr>
                                        <p:cTn id="83" dur="500"/>
                                        <p:tgtEl>
                                          <p:spTgt spid="47"/>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blinds(horizontal)">
                                      <p:cBhvr>
                                        <p:cTn id="86" dur="500"/>
                                        <p:tgtEl>
                                          <p:spTgt spid="48"/>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blinds(horizontal)">
                                      <p:cBhvr>
                                        <p:cTn id="89" dur="500"/>
                                        <p:tgtEl>
                                          <p:spTgt spid="16"/>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blinds(horizontal)">
                                      <p:cBhvr>
                                        <p:cTn id="94" dur="500"/>
                                        <p:tgtEl>
                                          <p:spTgt spid="42"/>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blinds(horizontal)">
                                      <p:cBhvr>
                                        <p:cTn id="97" dur="500"/>
                                        <p:tgtEl>
                                          <p:spTgt spid="40"/>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blinds(horizontal)">
                                      <p:cBhvr>
                                        <p:cTn id="100" dur="500"/>
                                        <p:tgtEl>
                                          <p:spTgt spid="43"/>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blinds(horizontal)">
                                      <p:cBhvr>
                                        <p:cTn id="103" dur="500"/>
                                        <p:tgtEl>
                                          <p:spTgt spid="44"/>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blinds(horizontal)">
                                      <p:cBhvr>
                                        <p:cTn id="10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2" grpId="0" bldLvl="0" animBg="1"/>
      <p:bldP spid="13" grpId="0" bldLvl="0" animBg="1"/>
      <p:bldP spid="14" grpId="0" bldLvl="0" animBg="1"/>
      <p:bldP spid="15" grpId="0" bldLvl="0" animBg="1"/>
      <p:bldP spid="16" grpId="0" bldLvl="0" animBg="1"/>
      <p:bldP spid="40" grpId="0" bldLvl="0" animBg="1"/>
      <p:bldP spid="42" grpId="0" bldLvl="0" animBg="1"/>
      <p:bldP spid="43" grpId="0" bldLvl="0" animBg="1"/>
      <p:bldP spid="44" grpId="0" bldLvl="0" animBg="1"/>
      <p:bldP spid="45" grpId="0" bldLvl="0" animBg="1"/>
      <p:bldP spid="46" grpId="0" bldLvl="0" animBg="1"/>
      <p:bldP spid="47" grpId="0" bldLvl="0" animBg="1"/>
      <p:bldP spid="48" grpId="0" bldLvl="0" animBg="1"/>
    </p:bldLst>
  </p:timing>
</p:sld>
</file>

<file path=ppt/tags/tag1.xml><?xml version="1.0" encoding="utf-8"?>
<p:tagLst xmlns:p="http://schemas.openxmlformats.org/presentationml/2006/main">
  <p:tag name="KSO_WM_TEMPLATE_TOPIC_ID" val="2869567"/>
  <p:tag name="KSO_WM_TEMPLATE_OUTLINE_ID" val="14"/>
  <p:tag name="KSO_WM_TEMPLATE_SCENE_ID" val="1"/>
  <p:tag name="KSO_WM_TEMPLATE_JOB_ID" val="14"/>
  <p:tag name="KSO_WM_TEMPLATE_TOPIC_DEFAULT" val="0"/>
</p:tagLst>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solidFill>
          <a:schemeClr val="accent1"/>
        </a:solidFill>
        <a:ln w="9525" cap="flat" cmpd="sng" algn="ctr">
          <a:solidFill>
            <a:schemeClr val="tx1"/>
          </a:solidFill>
          <a:prstDash val="solid"/>
          <a:round/>
          <a:headEnd type="none" w="med" len="med"/>
          <a:tailEnd type="none" w="med" len="med"/>
        </a:ln>
      </a:spPr>
      <a:body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2213</Words>
  <Application>WPS 演示</Application>
  <PresentationFormat>全屏显示(4:3)</PresentationFormat>
  <Paragraphs>218</Paragraphs>
  <Slides>25</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Arial</vt:lpstr>
      <vt:lpstr>宋体</vt:lpstr>
      <vt:lpstr>Wingdings</vt:lpstr>
      <vt:lpstr>微软雅黑</vt:lpstr>
      <vt:lpstr>Arial</vt:lpstr>
      <vt:lpstr>Arial Unicode MS</vt:lpstr>
      <vt:lpstr>Standarddesign</vt:lpstr>
      <vt:lpstr>第三章 项目规划——范围</vt:lpstr>
      <vt:lpstr>上节回顾</vt:lpstr>
      <vt:lpstr>本节内容</vt:lpstr>
      <vt:lpstr>几个重要的思考</vt:lpstr>
      <vt:lpstr>为什么不直接开始？</vt:lpstr>
      <vt:lpstr>微软公司的研究成果：无规划时</vt:lpstr>
      <vt:lpstr>微软公司的研究成果：有规划时</vt:lpstr>
      <vt:lpstr>参考项目管理的十大知识领域完成规划</vt:lpstr>
      <vt:lpstr>十大知识领域在规划阶段的规律和关联性</vt:lpstr>
      <vt:lpstr>规划范围</vt:lpstr>
      <vt:lpstr>1.制定范围管理计划</vt:lpstr>
      <vt:lpstr>范围管理计划包含的内容</vt:lpstr>
      <vt:lpstr>2. 收集需求</vt:lpstr>
      <vt:lpstr>3. 定义范围（总体范围的定义）</vt:lpstr>
      <vt:lpstr>思考</vt:lpstr>
      <vt:lpstr>4. 创建工作分解结构[WBS]</vt:lpstr>
      <vt:lpstr>WBS示例</vt:lpstr>
      <vt:lpstr>创建WBS的方法</vt:lpstr>
      <vt:lpstr>WBS词典</vt:lpstr>
      <vt:lpstr>使用工具创建WBS</vt:lpstr>
      <vt:lpstr>范围规划成果（范围基准）</vt:lpstr>
      <vt:lpstr>小结</vt:lpstr>
      <vt:lpstr>十大知识领域在规划阶段的规律和关联性</vt:lpstr>
      <vt:lpstr>试练、作业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qile</cp:lastModifiedBy>
  <cp:revision>918</cp:revision>
  <dcterms:created xsi:type="dcterms:W3CDTF">2007-11-27T23:54:00Z</dcterms:created>
  <dcterms:modified xsi:type="dcterms:W3CDTF">2019-03-13T02:40:17Z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2</vt:lpwstr>
  </property>
</Properties>
</file>