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446" r:id="rId4"/>
    <p:sldId id="453" r:id="rId5"/>
    <p:sldId id="443" r:id="rId6"/>
    <p:sldId id="455" r:id="rId7"/>
    <p:sldId id="478" r:id="rId8"/>
    <p:sldId id="479" r:id="rId9"/>
    <p:sldId id="480" r:id="rId10"/>
    <p:sldId id="482" r:id="rId11"/>
    <p:sldId id="483" r:id="rId12"/>
    <p:sldId id="481" r:id="rId13"/>
    <p:sldId id="448" r:id="rId14"/>
    <p:sldId id="467" r:id="rId15"/>
    <p:sldId id="441" r:id="rId16"/>
    <p:sldId id="440" r:id="rId1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58" d="100"/>
          <a:sy n="58" d="100"/>
        </p:scale>
        <p:origin x="12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%E8%AF%AD%E8%A8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Data Base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Connectivity,java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数据库连接）是一种用于执行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，可以为多种关系数据库提供统一访问，它由一组用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Java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语言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编写的类和接口组成。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2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4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1.PreparedStatement</a:t>
            </a:r>
            <a:r>
              <a:rPr lang="zh-CN" altLang="en-US" dirty="0"/>
              <a:t>是预编译的</a:t>
            </a:r>
            <a:r>
              <a:rPr lang="en-US" altLang="zh-CN" dirty="0"/>
              <a:t>,</a:t>
            </a:r>
            <a:r>
              <a:rPr lang="zh-CN" altLang="en-US" dirty="0"/>
              <a:t>对于批量处理可以大大提高效率</a:t>
            </a:r>
            <a:r>
              <a:rPr lang="en-US" altLang="zh-CN" dirty="0"/>
              <a:t>.</a:t>
            </a:r>
            <a:r>
              <a:rPr lang="zh-CN" altLang="en-US" dirty="0"/>
              <a:t>也叫</a:t>
            </a:r>
            <a:r>
              <a:rPr lang="en-US" altLang="zh-CN" dirty="0"/>
              <a:t>JDBC</a:t>
            </a:r>
            <a:r>
              <a:rPr lang="zh-CN" altLang="en-US" dirty="0"/>
              <a:t>存储过程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使用 </a:t>
            </a:r>
            <a:r>
              <a:rPr lang="en-US" altLang="zh-CN" dirty="0"/>
              <a:t>Statement </a:t>
            </a:r>
            <a:r>
              <a:rPr lang="zh-CN" altLang="en-US" dirty="0"/>
              <a:t>对象。在对数据库只执行一次性存取的时侯，用 </a:t>
            </a:r>
            <a:r>
              <a:rPr lang="en-US" altLang="zh-CN" dirty="0"/>
              <a:t>Statement </a:t>
            </a:r>
            <a:r>
              <a:rPr lang="zh-CN" altLang="en-US" dirty="0"/>
              <a:t>对象进行处理。</a:t>
            </a:r>
            <a:r>
              <a:rPr lang="en-US" altLang="zh-CN" dirty="0" err="1"/>
              <a:t>PreparedStatement</a:t>
            </a:r>
            <a:r>
              <a:rPr lang="zh-CN" altLang="en-US" dirty="0"/>
              <a:t>对象的开销比</a:t>
            </a:r>
            <a:r>
              <a:rPr lang="en-US" altLang="zh-CN" dirty="0"/>
              <a:t>Statement</a:t>
            </a:r>
            <a:r>
              <a:rPr lang="zh-CN" altLang="en-US" dirty="0"/>
              <a:t>大，对于一次性操作并不会带来额外的好处。</a:t>
            </a:r>
          </a:p>
          <a:p>
            <a:endParaRPr lang="zh-CN" altLang="en-US" dirty="0"/>
          </a:p>
          <a:p>
            <a:r>
              <a:rPr lang="en-US" altLang="zh-CN" dirty="0"/>
              <a:t>3.statement</a:t>
            </a:r>
            <a:r>
              <a:rPr lang="zh-CN" altLang="en-US" dirty="0"/>
              <a:t>每次执行</a:t>
            </a:r>
            <a:r>
              <a:rPr lang="en-US" altLang="zh-CN" dirty="0" err="1"/>
              <a:t>sql</a:t>
            </a:r>
            <a:r>
              <a:rPr lang="zh-CN" altLang="en-US" dirty="0"/>
              <a:t>语句，相关数据库都要执行</a:t>
            </a:r>
            <a:r>
              <a:rPr lang="en-US" altLang="zh-CN" dirty="0" err="1"/>
              <a:t>sql</a:t>
            </a:r>
            <a:r>
              <a:rPr lang="zh-CN" altLang="en-US" dirty="0"/>
              <a:t>语句的编译，</a:t>
            </a:r>
            <a:r>
              <a:rPr lang="en-US" altLang="zh-CN" dirty="0" err="1"/>
              <a:t>preparedstatement</a:t>
            </a:r>
            <a:r>
              <a:rPr lang="zh-CN" altLang="en-US" dirty="0"/>
              <a:t>是预编译得</a:t>
            </a:r>
            <a:r>
              <a:rPr lang="en-US" altLang="zh-CN" dirty="0"/>
              <a:t>,</a:t>
            </a:r>
            <a:r>
              <a:rPr lang="en-US" altLang="zh-CN" dirty="0" err="1"/>
              <a:t>preparedstatement</a:t>
            </a:r>
            <a:r>
              <a:rPr lang="zh-CN" altLang="en-US"/>
              <a:t>支持批处理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6000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，与</a:t>
            </a:r>
            <a:r>
              <a:rPr lang="en-US" altLang="zh-CN" dirty="0"/>
              <a:t>Statement</a:t>
            </a:r>
            <a:r>
              <a:rPr lang="zh-CN" altLang="zh-CN" dirty="0"/>
              <a:t>不同之处在于</a:t>
            </a:r>
            <a:r>
              <a:rPr lang="en-US" altLang="zh-CN" dirty="0" err="1"/>
              <a:t>PreparedStatement</a:t>
            </a:r>
            <a:r>
              <a:rPr lang="zh-CN" altLang="zh-CN" dirty="0"/>
              <a:t>对象会将传入的</a:t>
            </a:r>
            <a:r>
              <a:rPr lang="en-US" altLang="zh-CN" dirty="0"/>
              <a:t>SQL</a:t>
            </a:r>
            <a:r>
              <a:rPr lang="zh-CN" altLang="zh-CN" dirty="0"/>
              <a:t>命令有限编译好等待使用，当有单一的</a:t>
            </a:r>
            <a:r>
              <a:rPr lang="en-US" altLang="zh-CN" dirty="0"/>
              <a:t>SQL</a:t>
            </a:r>
            <a:r>
              <a:rPr lang="zh-CN" altLang="zh-CN" dirty="0"/>
              <a:t>命令多次执行时，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r>
              <a:rPr lang="zh-CN" altLang="zh-CN" dirty="0"/>
              <a:t>：获取包含有关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对象列信息的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zh-CN" altLang="zh-CN" dirty="0"/>
              <a:t>对象，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对象将在执行此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zh-CN" altLang="zh-CN" dirty="0"/>
              <a:t>对象时返回。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27422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1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61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第十九章  </a:t>
            </a:r>
            <a:r>
              <a:rPr lang="en-US" altLang="zh-CN" dirty="0"/>
              <a:t>JDBC</a:t>
            </a:r>
            <a:r>
              <a:rPr lang="zh-CN" altLang="en-US" dirty="0"/>
              <a:t>数据库连接技术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PreparedStatement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zh-CN" dirty="0"/>
              <a:t>类：是</a:t>
            </a:r>
            <a:r>
              <a:rPr lang="en-US" altLang="zh-CN" dirty="0"/>
              <a:t>Statement</a:t>
            </a:r>
            <a:r>
              <a:rPr lang="zh-CN" altLang="zh-CN" dirty="0"/>
              <a:t>的子接口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用</a:t>
            </a:r>
            <a:r>
              <a:rPr lang="en-US" altLang="zh-CN" dirty="0" err="1"/>
              <a:t>PreparedStatement</a:t>
            </a:r>
            <a:r>
              <a:rPr lang="zh-CN" altLang="zh-CN" dirty="0"/>
              <a:t>类效率会更高。使用</a:t>
            </a:r>
            <a:r>
              <a:rPr lang="en-US" altLang="zh-CN" dirty="0" err="1"/>
              <a:t>PreparedStatement</a:t>
            </a:r>
            <a:r>
              <a:rPr lang="zh-CN" altLang="zh-CN" dirty="0"/>
              <a:t>有很多优势，总结如下：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防止</a:t>
            </a:r>
            <a:r>
              <a:rPr lang="en-US" altLang="zh-CN" dirty="0"/>
              <a:t>SQL</a:t>
            </a:r>
            <a:r>
              <a:rPr lang="zh-CN" altLang="zh-CN" dirty="0"/>
              <a:t>注入攻击</a:t>
            </a:r>
            <a:r>
              <a:rPr lang="en-US" altLang="zh-CN" dirty="0"/>
              <a:t>(</a:t>
            </a:r>
            <a:r>
              <a:rPr lang="zh-CN" altLang="zh-CN" dirty="0"/>
              <a:t>使用占位符“</a:t>
            </a:r>
            <a:r>
              <a:rPr lang="en-US" altLang="zh-CN" dirty="0"/>
              <a:t>?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提高</a:t>
            </a:r>
            <a:r>
              <a:rPr lang="en-US" altLang="zh-CN" dirty="0"/>
              <a:t>SQL</a:t>
            </a:r>
            <a:r>
              <a:rPr lang="zh-CN" altLang="zh-CN" dirty="0"/>
              <a:t>的执行性能</a:t>
            </a:r>
            <a:r>
              <a:rPr lang="en-US" altLang="zh-CN" dirty="0"/>
              <a:t>(</a:t>
            </a:r>
            <a:r>
              <a:rPr lang="zh-CN" altLang="zh-CN" dirty="0"/>
              <a:t>在执行之前有预处理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避免使用</a:t>
            </a:r>
            <a:r>
              <a:rPr lang="en-US" altLang="zh-CN" dirty="0"/>
              <a:t>SQL</a:t>
            </a:r>
            <a:r>
              <a:rPr lang="zh-CN" altLang="zh-CN" dirty="0"/>
              <a:t>方言提高</a:t>
            </a:r>
            <a:r>
              <a:rPr lang="en-US" altLang="zh-CN" dirty="0"/>
              <a:t>JDBC</a:t>
            </a:r>
            <a:r>
              <a:rPr lang="zh-CN" altLang="zh-CN" dirty="0"/>
              <a:t>中有关</a:t>
            </a:r>
            <a:r>
              <a:rPr lang="en-US" altLang="zh-CN" dirty="0"/>
              <a:t>SQL</a:t>
            </a:r>
            <a:r>
              <a:rPr lang="zh-CN" altLang="zh-CN" dirty="0"/>
              <a:t>代码的可读性。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zh-CN" dirty="0"/>
              <a:t>实例要通过</a:t>
            </a:r>
            <a:r>
              <a:rPr lang="en-US" altLang="zh-CN" dirty="0"/>
              <a:t>Connection</a:t>
            </a:r>
            <a:r>
              <a:rPr lang="zh-CN" altLang="zh-CN" dirty="0"/>
              <a:t>对象调用</a:t>
            </a: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zh-CN" dirty="0"/>
              <a:t>方法获得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97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PreparedStateme</a:t>
            </a:r>
            <a:r>
              <a:rPr lang="zh-CN" altLang="zh-CN" dirty="0"/>
              <a:t>中常用的一些方法</a:t>
            </a:r>
            <a:r>
              <a:rPr lang="zh-CN" altLang="en-US" dirty="0"/>
              <a:t>：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setFloat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float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String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setDate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Date x)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4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030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en-US" dirty="0"/>
              <a:t>表示数据库结果集的数据表，通常通过执行查询数据库的语句生成。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en-US" dirty="0"/>
              <a:t>对象具有指向其当前数据行的光标。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en-US" dirty="0"/>
              <a:t>类型和特性。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0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从数据库中查询出员工的信息，并打印到控制台上。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352" y="2132856"/>
            <a:ext cx="11665296" cy="311783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 lvl="1">
              <a:defRPr>
                <a:solidFill>
                  <a:schemeClr val="tx1"/>
                </a:solidFill>
              </a:defRPr>
            </a:lvl2pPr>
          </a:lstStyle>
          <a:p>
            <a:pPr lvl="2"/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");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</a:t>
            </a:r>
            <a:r>
              <a:rPr lang="en-US" altLang="zh-CN" dirty="0" err="1"/>
              <a:t>jdbc:mysql</a:t>
            </a:r>
            <a:r>
              <a:rPr lang="en-US" altLang="zh-CN" dirty="0"/>
              <a:t>://127.0.0.1:3306/</a:t>
            </a:r>
            <a:r>
              <a:rPr lang="en-US" altLang="zh-CN" dirty="0" err="1"/>
              <a:t>em?useUnicode</a:t>
            </a:r>
            <a:r>
              <a:rPr lang="en-US" altLang="zh-CN" dirty="0"/>
              <a:t>=</a:t>
            </a:r>
            <a:r>
              <a:rPr lang="en-US" altLang="zh-CN" dirty="0" err="1"/>
              <a:t>true&amp;characterEncoding</a:t>
            </a:r>
            <a:r>
              <a:rPr lang="en-US" altLang="zh-CN" dirty="0"/>
              <a:t>=UTF-8";</a:t>
            </a:r>
          </a:p>
          <a:p>
            <a:pPr lvl="2"/>
            <a:r>
              <a:rPr lang="en-US" altLang="zh-CN" dirty="0"/>
              <a:t>Connection conn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"root", "");</a:t>
            </a:r>
          </a:p>
          <a:p>
            <a:pPr lvl="2"/>
            <a:r>
              <a:rPr lang="en-US" altLang="zh-CN" dirty="0"/>
              <a:t>Statement stmt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("select * from employees");</a:t>
            </a:r>
          </a:p>
          <a:p>
            <a:pPr lvl="2"/>
            <a:r>
              <a:rPr lang="en-US" altLang="zh-CN" dirty="0"/>
              <a:t>while (</a:t>
            </a:r>
            <a:r>
              <a:rPr lang="en-US" altLang="zh-CN" dirty="0" err="1"/>
              <a:t>rs.next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rs.getString</a:t>
            </a:r>
            <a:r>
              <a:rPr lang="en-US" altLang="zh-CN" dirty="0"/>
              <a:t>(“name”));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pPr lvl="2"/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6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JDBC</a:t>
            </a:r>
            <a:r>
              <a:rPr lang="zh-CN" altLang="en-US" dirty="0"/>
              <a:t>应用的步骤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7966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加载数据库的驱动程序（前提首先引入数据库驱动的</a:t>
            </a:r>
            <a:r>
              <a:rPr lang="en-US" altLang="zh-CN" dirty="0"/>
              <a:t>jar</a:t>
            </a:r>
            <a:r>
              <a:rPr lang="zh-CN" altLang="en-US" dirty="0"/>
              <a:t>包）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driverName</a:t>
            </a:r>
            <a:r>
              <a:rPr lang="en-US" altLang="zh-CN" dirty="0"/>
              <a:t>”);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建立数据库连接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connStr</a:t>
            </a:r>
            <a:r>
              <a:rPr lang="en-US" altLang="zh-CN" dirty="0"/>
              <a:t> = “</a:t>
            </a:r>
            <a:r>
              <a:rPr lang="en-US" altLang="zh-CN" dirty="0" err="1"/>
              <a:t>jdbc</a:t>
            </a:r>
            <a:r>
              <a:rPr lang="en-US" altLang="zh-CN" dirty="0"/>
              <a:t>:&lt;JDBC</a:t>
            </a:r>
            <a:r>
              <a:rPr lang="zh-CN" altLang="en-US" dirty="0"/>
              <a:t>驱动程序名：端口号</a:t>
            </a:r>
            <a:r>
              <a:rPr lang="en-US" altLang="zh-CN" dirty="0"/>
              <a:t>&gt;:</a:t>
            </a:r>
            <a:r>
              <a:rPr lang="zh-CN" altLang="en-US" dirty="0"/>
              <a:t>数据源”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Connection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dirty="0"/>
              <a:t>		conn=</a:t>
            </a:r>
            <a:r>
              <a:rPr lang="en-US" altLang="zh-CN" dirty="0" err="1"/>
              <a:t>DriverManager.getConnection</a:t>
            </a:r>
            <a:r>
              <a:rPr lang="zh-CN" altLang="en-US" dirty="0"/>
              <a:t>（</a:t>
            </a:r>
            <a:r>
              <a:rPr lang="en-US" altLang="zh-CN" dirty="0" err="1"/>
              <a:t>connStr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执行数据库操作</a:t>
            </a:r>
            <a:r>
              <a:rPr lang="en-US" altLang="zh-CN" dirty="0"/>
              <a:t>SQL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关闭数据库连接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01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495601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223792" y="1160749"/>
            <a:ext cx="4536504" cy="49654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语句的规范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http://www.oracle.com/technetwork/java/javase/tech/index-jsp-136101.html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 API </a:t>
            </a:r>
            <a:r>
              <a:rPr lang="zh-CN" altLang="en-US" dirty="0"/>
              <a:t>提供两类主要接口：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一是面向开发人员的</a:t>
            </a:r>
            <a:r>
              <a:rPr lang="en-US" altLang="zh-CN" dirty="0" err="1"/>
              <a:t>java.sql</a:t>
            </a:r>
            <a:r>
              <a:rPr lang="zh-CN" altLang="en-US" dirty="0"/>
              <a:t>程序包，使得</a:t>
            </a:r>
            <a:r>
              <a:rPr lang="en-US" altLang="zh-CN" dirty="0"/>
              <a:t>Java</a:t>
            </a:r>
            <a:r>
              <a:rPr lang="zh-CN" altLang="en-US" dirty="0"/>
              <a:t>程序员能够进行数据库连接，执行</a:t>
            </a:r>
            <a:r>
              <a:rPr lang="en-US" altLang="zh-CN" dirty="0"/>
              <a:t>SQL</a:t>
            </a:r>
            <a:r>
              <a:rPr lang="zh-CN" altLang="en-US" dirty="0"/>
              <a:t>查询，并得到结果集合。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一是面向底层数据库厂商的</a:t>
            </a:r>
            <a:r>
              <a:rPr lang="en-US" altLang="zh-CN" dirty="0"/>
              <a:t>JDBC Drivers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8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语句的规范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636912"/>
            <a:ext cx="5760640" cy="3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Driver</a:t>
            </a:r>
            <a:r>
              <a:rPr lang="zh-CN" altLang="zh-CN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zh-CN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16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Driver</a:t>
            </a:r>
            <a:r>
              <a:rPr lang="zh-CN" altLang="zh-CN" dirty="0"/>
              <a:t>接口：每个</a:t>
            </a:r>
            <a:r>
              <a:rPr lang="en-US" altLang="zh-CN" dirty="0"/>
              <a:t>JDBC</a:t>
            </a:r>
            <a:r>
              <a:rPr lang="zh-CN" altLang="zh-CN" dirty="0"/>
              <a:t>数据库驱动程序都会</a:t>
            </a:r>
            <a:r>
              <a:rPr lang="zh-CN" altLang="en-US" dirty="0"/>
              <a:t>提供</a:t>
            </a:r>
            <a:r>
              <a:rPr lang="en-US" altLang="zh-CN" dirty="0"/>
              <a:t>Driver</a:t>
            </a:r>
            <a:r>
              <a:rPr lang="zh-CN" altLang="zh-CN" dirty="0"/>
              <a:t>接口的具体实现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如果想连接数据库，必须先加载数据库厂商提供的数据库驱动程序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不同类型的</a:t>
            </a:r>
            <a:r>
              <a:rPr lang="en-US" altLang="zh-CN" dirty="0"/>
              <a:t>JDBC</a:t>
            </a:r>
            <a:r>
              <a:rPr lang="zh-CN" altLang="zh-CN" dirty="0"/>
              <a:t>数据库驱动程序在编程时的加载方法也不同。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zh-CN" dirty="0"/>
              <a:t>驱动程序加载方法：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jdbcdriver_classname</a:t>
            </a:r>
            <a:r>
              <a:rPr lang="en-US" altLang="zh-CN" dirty="0"/>
              <a:t>”).</a:t>
            </a:r>
            <a:r>
              <a:rPr lang="en-US" altLang="zh-CN" dirty="0" err="1"/>
              <a:t>newInstance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对于</a:t>
            </a:r>
            <a:r>
              <a:rPr lang="en-US" altLang="zh-CN" dirty="0" err="1"/>
              <a:t>MySql</a:t>
            </a:r>
            <a:r>
              <a:rPr lang="zh-CN" altLang="zh-CN" dirty="0"/>
              <a:t>数据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jdbcdriver_classname</a:t>
            </a:r>
            <a:r>
              <a:rPr lang="en-US" altLang="zh-CN" dirty="0"/>
              <a:t>=</a:t>
            </a:r>
            <a:r>
              <a:rPr lang="en-US" altLang="zh-CN" dirty="0" err="1"/>
              <a:t>com.mysq.jdbc.Driver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80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DriverManager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en-US" dirty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的管理层，管理一组</a:t>
            </a:r>
            <a:r>
              <a:rPr lang="en-US" altLang="zh-CN" dirty="0"/>
              <a:t>JDBC</a:t>
            </a:r>
            <a:r>
              <a:rPr lang="zh-CN" altLang="en-US" dirty="0"/>
              <a:t>驱动程序的基本服务。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en-US" dirty="0"/>
              <a:t>类的主要作用是跟踪可用的驱动程序，并在数据库和相应驱动程序之间建立连接。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方法将显式地加载驱动程序类。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()</a:t>
            </a:r>
            <a:r>
              <a:rPr lang="zh-CN" altLang="en-US" dirty="0"/>
              <a:t>方法将建立与数据库的连接，得到与数据库连接的</a:t>
            </a:r>
            <a:r>
              <a:rPr lang="en-US" altLang="zh-CN" dirty="0"/>
              <a:t>Connection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7793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en-US" dirty="0"/>
              <a:t>类是</a:t>
            </a:r>
            <a:r>
              <a:rPr lang="en-US" altLang="zh-CN" dirty="0"/>
              <a:t>JDBC</a:t>
            </a:r>
            <a:r>
              <a:rPr lang="zh-CN" altLang="en-US" dirty="0"/>
              <a:t>规范中的最核心的类。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en-US" dirty="0"/>
              <a:t>对象和</a:t>
            </a:r>
            <a:r>
              <a:rPr lang="en-US" altLang="zh-CN" dirty="0" err="1"/>
              <a:t>ResultSet</a:t>
            </a:r>
            <a:r>
              <a:rPr lang="zh-CN" altLang="en-US" dirty="0"/>
              <a:t>对象等都直接或者间接的来源于它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en-US" dirty="0"/>
              <a:t>对象表示与特定数据库的连接</a:t>
            </a:r>
            <a:r>
              <a:rPr lang="en-US" altLang="zh-CN" dirty="0"/>
              <a:t>(</a:t>
            </a:r>
            <a:r>
              <a:rPr lang="zh-CN" altLang="en-US" dirty="0"/>
              <a:t>会话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得到</a:t>
            </a:r>
            <a:r>
              <a:rPr lang="en-US" altLang="zh-CN" dirty="0"/>
              <a:t>Statement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createStatement</a:t>
            </a:r>
            <a:r>
              <a:rPr lang="en-US" altLang="zh-CN" dirty="0"/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prepareCall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为了保证数据库事务的原子性，</a:t>
            </a:r>
            <a:r>
              <a:rPr lang="en-US" altLang="zh-CN" dirty="0"/>
              <a:t>Connection</a:t>
            </a:r>
            <a:r>
              <a:rPr lang="zh-CN" altLang="en-US" dirty="0"/>
              <a:t>可以设置手动提交事务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040" y="4258831"/>
            <a:ext cx="5688632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conn.setAutoCommit</a:t>
            </a:r>
            <a:r>
              <a:rPr lang="en-US" altLang="zh-CN" dirty="0">
                <a:solidFill>
                  <a:schemeClr val="tx1"/>
                </a:solidFill>
              </a:rPr>
              <a:t>(false);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try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Statement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conn.createStatement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stmt.execute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conn.commit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} catch (</a:t>
            </a:r>
            <a:r>
              <a:rPr lang="en-US" altLang="zh-CN" dirty="0" err="1">
                <a:solidFill>
                  <a:schemeClr val="tx1"/>
                </a:solidFill>
              </a:rPr>
              <a:t>SQLException</a:t>
            </a:r>
            <a:r>
              <a:rPr lang="en-US" altLang="zh-CN" dirty="0">
                <a:solidFill>
                  <a:schemeClr val="tx1"/>
                </a:solidFill>
              </a:rPr>
              <a:t> e1)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conn.rollback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事务回滚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en-US" dirty="0"/>
              <a:t>是向数据库提交</a:t>
            </a:r>
            <a:r>
              <a:rPr lang="en-US" altLang="zh-CN" dirty="0"/>
              <a:t>SQL</a:t>
            </a:r>
            <a:r>
              <a:rPr lang="zh-CN" altLang="en-US" dirty="0"/>
              <a:t>语句并返回相应结果的工具。语句可以是</a:t>
            </a:r>
            <a:r>
              <a:rPr lang="en-US" altLang="zh-CN" dirty="0"/>
              <a:t>SQL</a:t>
            </a:r>
            <a:r>
              <a:rPr lang="zh-CN" altLang="en-US" dirty="0"/>
              <a:t>查询、修改、插入或者删除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防止</a:t>
            </a:r>
            <a:r>
              <a:rPr lang="en-US" altLang="zh-CN" dirty="0"/>
              <a:t>SQL</a:t>
            </a:r>
            <a:r>
              <a:rPr lang="zh-CN" altLang="en-US" dirty="0"/>
              <a:t>注入攻击</a:t>
            </a:r>
            <a:r>
              <a:rPr lang="en-US" altLang="zh-CN" dirty="0"/>
              <a:t>(</a:t>
            </a:r>
            <a:r>
              <a:rPr lang="zh-CN" altLang="en-US" dirty="0"/>
              <a:t>使用占位符“</a:t>
            </a:r>
            <a:r>
              <a:rPr lang="en-US" altLang="zh-CN" dirty="0"/>
              <a:t>?”)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提高</a:t>
            </a:r>
            <a:r>
              <a:rPr lang="en-US" altLang="zh-CN" dirty="0"/>
              <a:t>SQL</a:t>
            </a:r>
            <a:r>
              <a:rPr lang="zh-CN" altLang="en-US" dirty="0"/>
              <a:t>的执行性能</a:t>
            </a:r>
            <a:r>
              <a:rPr lang="en-US" altLang="zh-CN" dirty="0"/>
              <a:t>(</a:t>
            </a:r>
            <a:r>
              <a:rPr lang="zh-CN" altLang="en-US" dirty="0"/>
              <a:t>在执行之前有预处理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避免使用</a:t>
            </a:r>
            <a:r>
              <a:rPr lang="en-US" altLang="zh-CN" dirty="0"/>
              <a:t>SQL</a:t>
            </a:r>
            <a:r>
              <a:rPr lang="zh-CN" altLang="en-US" dirty="0"/>
              <a:t>方言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提高</a:t>
            </a:r>
            <a:r>
              <a:rPr lang="en-US" altLang="zh-CN" dirty="0"/>
              <a:t>JDBC</a:t>
            </a:r>
            <a:r>
              <a:rPr lang="zh-CN" altLang="en-US" dirty="0"/>
              <a:t>中有关</a:t>
            </a:r>
            <a:r>
              <a:rPr lang="en-US" altLang="zh-CN" dirty="0"/>
              <a:t>SQL</a:t>
            </a:r>
            <a:r>
              <a:rPr lang="zh-CN" altLang="en-US" dirty="0"/>
              <a:t>代码的可读性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CallableStatement</a:t>
            </a:r>
            <a:r>
              <a:rPr lang="zh-CN" altLang="en-US" dirty="0"/>
              <a:t>接口用于执行 </a:t>
            </a:r>
            <a:r>
              <a:rPr lang="en-US" altLang="zh-CN" dirty="0"/>
              <a:t>SQL </a:t>
            </a:r>
            <a:r>
              <a:rPr lang="zh-CN" altLang="en-US" dirty="0"/>
              <a:t>存储过程的接口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10274</TotalTime>
  <Words>1236</Words>
  <Application>Microsoft Office PowerPoint</Application>
  <PresentationFormat>宽屏</PresentationFormat>
  <Paragraphs>125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2_Default Design</vt:lpstr>
      <vt:lpstr>第十九章  JDBC数据库连接技术</vt:lpstr>
      <vt:lpstr>讲授思路　　　　　　　　　</vt:lpstr>
      <vt:lpstr>JDBC的概念和类型</vt:lpstr>
      <vt:lpstr>JDBC的概念和类型</vt:lpstr>
      <vt:lpstr>JDBC中主要的类和接口 　　　　　　　　　</vt:lpstr>
      <vt:lpstr>Driver 　　　　　　　　　</vt:lpstr>
      <vt:lpstr>DriverManager</vt:lpstr>
      <vt:lpstr>Connection</vt:lpstr>
      <vt:lpstr>Statement</vt:lpstr>
      <vt:lpstr>PreparedStatement 　　　　　　　　　</vt:lpstr>
      <vt:lpstr>PreparedStatement 　　　　　　　　　</vt:lpstr>
      <vt:lpstr>ResultSet</vt:lpstr>
      <vt:lpstr>用JDBC进行数据库连接</vt:lpstr>
      <vt:lpstr>创建JDBC应用的步骤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689</cp:revision>
  <dcterms:created xsi:type="dcterms:W3CDTF">2006-10-06T15:46:57Z</dcterms:created>
  <dcterms:modified xsi:type="dcterms:W3CDTF">2018-02-07T00:25:16Z</dcterms:modified>
</cp:coreProperties>
</file>