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9"/>
  </p:notesMasterIdLst>
  <p:handoutMasterIdLst>
    <p:handoutMasterId r:id="rId10"/>
  </p:handoutMasterIdLst>
  <p:sldIdLst>
    <p:sldId id="256" r:id="rId2"/>
    <p:sldId id="375" r:id="rId3"/>
    <p:sldId id="441" r:id="rId4"/>
    <p:sldId id="442" r:id="rId5"/>
    <p:sldId id="443" r:id="rId6"/>
    <p:sldId id="444" r:id="rId7"/>
    <p:sldId id="440" r:id="rId8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69189" autoAdjust="0"/>
  </p:normalViewPr>
  <p:slideViewPr>
    <p:cSldViewPr>
      <p:cViewPr varScale="1">
        <p:scale>
          <a:sx n="51" d="100"/>
          <a:sy n="51" d="100"/>
        </p:scale>
        <p:origin x="147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436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50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638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076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1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45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48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3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        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01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        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604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        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3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56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j</a:t>
            </a:r>
            <a:r>
              <a:rPr lang="en-US" altLang="zh-CN" dirty="0" err="1" smtClean="0"/>
              <a:t>avac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命令的使用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环境配置中的环境变量</a:t>
            </a:r>
            <a:endParaRPr lang="en-US" altLang="zh-CN" dirty="0" smtClean="0"/>
          </a:p>
          <a:p>
            <a:r>
              <a:rPr lang="en-US" altLang="zh-CN" dirty="0" err="1"/>
              <a:t>j</a:t>
            </a:r>
            <a:r>
              <a:rPr lang="en-US" altLang="zh-CN" dirty="0" err="1" smtClean="0"/>
              <a:t>avac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ava 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JDK</a:t>
            </a:r>
            <a:r>
              <a:rPr lang="zh-CN" altLang="en-US" smtClean="0"/>
              <a:t>环境配置中的环境变量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path</a:t>
            </a:r>
            <a:r>
              <a:rPr lang="zh-CN" altLang="zh-CN" dirty="0" smtClean="0"/>
              <a:t>变量</a:t>
            </a:r>
            <a:r>
              <a:rPr lang="zh-CN" altLang="en-US" dirty="0" smtClean="0"/>
              <a:t>：</a:t>
            </a:r>
            <a:r>
              <a:rPr lang="zh-CN" altLang="zh-CN" dirty="0" smtClean="0"/>
              <a:t>给操作系统用的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path</a:t>
            </a:r>
            <a:r>
              <a:rPr lang="zh-CN" altLang="zh-CN" dirty="0" smtClean="0"/>
              <a:t>的设置是告诉操作系统</a:t>
            </a:r>
            <a:r>
              <a:rPr lang="en-US" altLang="zh-CN" dirty="0" err="1" smtClean="0"/>
              <a:t>javac</a:t>
            </a:r>
            <a:r>
              <a:rPr lang="zh-CN" altLang="zh-CN" dirty="0" smtClean="0"/>
              <a:t>和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工具的位置所在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path</a:t>
            </a:r>
            <a:r>
              <a:rPr lang="zh-CN" altLang="zh-CN" dirty="0" smtClean="0"/>
              <a:t>环境变量中要设置</a:t>
            </a:r>
            <a:r>
              <a:rPr lang="en-US" altLang="zh-CN" dirty="0" smtClean="0"/>
              <a:t>JDK</a:t>
            </a:r>
            <a:r>
              <a:rPr lang="zh-CN" altLang="zh-CN" dirty="0" smtClean="0"/>
              <a:t>的</a:t>
            </a:r>
            <a:r>
              <a:rPr lang="en-US" altLang="zh-CN" dirty="0" smtClean="0"/>
              <a:t>bin</a:t>
            </a:r>
            <a:r>
              <a:rPr lang="zh-CN" altLang="zh-CN" dirty="0" smtClean="0"/>
              <a:t>目录。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classpath</a:t>
            </a:r>
            <a:r>
              <a:rPr lang="zh-CN" altLang="en-US" dirty="0" smtClean="0"/>
              <a:t>变量：</a:t>
            </a:r>
            <a:r>
              <a:rPr lang="zh-CN" altLang="zh-CN" dirty="0" smtClean="0"/>
              <a:t>给</a:t>
            </a:r>
            <a:r>
              <a:rPr lang="en-US" altLang="zh-CN" dirty="0" err="1" smtClean="0"/>
              <a:t>javac</a:t>
            </a:r>
            <a:r>
              <a:rPr lang="zh-CN" altLang="zh-CN" dirty="0" smtClean="0"/>
              <a:t>和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工具用的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classpath</a:t>
            </a:r>
            <a:r>
              <a:rPr lang="zh-CN" altLang="zh-CN" dirty="0" smtClean="0"/>
              <a:t>的设置是告诉</a:t>
            </a:r>
            <a:r>
              <a:rPr lang="en-US" altLang="zh-CN" dirty="0" err="1" smtClean="0"/>
              <a:t>javac</a:t>
            </a:r>
            <a:r>
              <a:rPr lang="zh-CN" altLang="zh-CN" dirty="0" smtClean="0"/>
              <a:t>、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工具编译和运行时需要的类所在的位置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classpath</a:t>
            </a:r>
            <a:r>
              <a:rPr lang="zh-CN" altLang="zh-CN" dirty="0" smtClean="0"/>
              <a:t>变量中设置的值为</a:t>
            </a:r>
            <a:r>
              <a:rPr lang="en-US" altLang="zh-CN" dirty="0" smtClean="0"/>
              <a:t>JDK</a:t>
            </a:r>
            <a:r>
              <a:rPr lang="zh-CN" altLang="zh-CN" dirty="0" smtClean="0"/>
              <a:t>的</a:t>
            </a:r>
            <a:r>
              <a:rPr lang="en-US" altLang="zh-CN" dirty="0" smtClean="0"/>
              <a:t>lib</a:t>
            </a:r>
            <a:r>
              <a:rPr lang="zh-CN" altLang="zh-CN" dirty="0" smtClean="0"/>
              <a:t>目录以及当前路径（</a:t>
            </a:r>
            <a:r>
              <a:rPr lang="en-US" altLang="zh-CN" dirty="0" smtClean="0"/>
              <a:t>.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3427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Javac </a:t>
            </a:r>
            <a:r>
              <a:rPr lang="zh-CN" altLang="en-US" smtClean="0"/>
              <a:t>命令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javac</a:t>
            </a:r>
            <a:r>
              <a:rPr lang="zh-CN" altLang="zh-CN" dirty="0" smtClean="0"/>
              <a:t>命令是</a:t>
            </a:r>
            <a:r>
              <a:rPr lang="en-US" altLang="zh-CN" dirty="0" smtClean="0"/>
              <a:t>JDK</a:t>
            </a:r>
            <a:r>
              <a:rPr lang="zh-CN" altLang="zh-CN" dirty="0" smtClean="0"/>
              <a:t>中的编译工具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javac</a:t>
            </a:r>
            <a:r>
              <a:rPr lang="zh-CN" altLang="zh-CN" dirty="0" smtClean="0"/>
              <a:t>常用的参数包括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zh-CN" dirty="0" smtClean="0"/>
              <a:t>–</a:t>
            </a:r>
            <a:r>
              <a:rPr lang="en-US" altLang="zh-CN" dirty="0" smtClean="0"/>
              <a:t>help</a:t>
            </a:r>
            <a:r>
              <a:rPr lang="zh-CN" altLang="zh-CN" dirty="0" smtClean="0"/>
              <a:t>：</a:t>
            </a:r>
            <a:r>
              <a:rPr lang="en-US" altLang="zh-CN" dirty="0" err="1" smtClean="0"/>
              <a:t>javac</a:t>
            </a:r>
            <a:r>
              <a:rPr lang="zh-CN" altLang="zh-CN" dirty="0" smtClean="0"/>
              <a:t>命令的帮助信息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-d</a:t>
            </a:r>
            <a:r>
              <a:rPr lang="zh-CN" altLang="zh-CN" dirty="0" smtClean="0"/>
              <a:t>：指定生成类文件的目录，格式</a:t>
            </a:r>
            <a:r>
              <a:rPr lang="en-US" altLang="zh-CN" dirty="0" err="1" smtClean="0"/>
              <a:t>javac</a:t>
            </a:r>
            <a:r>
              <a:rPr lang="en-US" altLang="zh-CN" dirty="0" smtClean="0"/>
              <a:t> –d &lt;</a:t>
            </a:r>
            <a:r>
              <a:rPr lang="zh-CN" altLang="zh-CN" dirty="0" smtClean="0"/>
              <a:t>目录</a:t>
            </a:r>
            <a:r>
              <a:rPr lang="en-US" altLang="zh-CN" dirty="0" smtClean="0"/>
              <a:t>&gt;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-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(-</a:t>
            </a:r>
            <a:r>
              <a:rPr lang="en-US" altLang="zh-CN" dirty="0" err="1" smtClean="0"/>
              <a:t>classpath</a:t>
            </a:r>
            <a:r>
              <a:rPr lang="en-US" altLang="zh-CN" dirty="0" smtClean="0"/>
              <a:t>)</a:t>
            </a:r>
            <a:r>
              <a:rPr lang="zh-CN" altLang="zh-CN" dirty="0" smtClean="0"/>
              <a:t>：指定查找用户类文件的位置（目录）。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5708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 </a:t>
            </a:r>
            <a:r>
              <a:rPr lang="zh-CN" altLang="en-US" smtClean="0"/>
              <a:t>命令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zh-CN" dirty="0" smtClean="0"/>
              <a:t>命令是</a:t>
            </a:r>
            <a:r>
              <a:rPr lang="en-US" altLang="zh-CN" dirty="0" smtClean="0"/>
              <a:t>JDK</a:t>
            </a:r>
            <a:r>
              <a:rPr lang="zh-CN" altLang="zh-CN" dirty="0" smtClean="0"/>
              <a:t>中的运行工具，最基本的使用格式是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后面直接跟需要运行的类名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zh-CN" dirty="0" smtClean="0"/>
              <a:t>命令中常用的一些参数如下：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-help</a:t>
            </a:r>
            <a:r>
              <a:rPr lang="zh-CN" altLang="zh-CN" dirty="0" smtClean="0"/>
              <a:t>：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命令的帮助信息。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-D</a:t>
            </a:r>
            <a:r>
              <a:rPr lang="zh-CN" altLang="zh-CN" dirty="0" smtClean="0"/>
              <a:t>：用来设置系统的属性值。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pt-BR" altLang="zh-CN" dirty="0" smtClean="0"/>
              <a:t>-cp(-classpath)</a:t>
            </a:r>
            <a:r>
              <a:rPr lang="zh-CN" altLang="zh-CN" dirty="0" smtClean="0"/>
              <a:t>：指定查找用户类文件的位置（目录）。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962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环境配置中的环境变量</a:t>
            </a:r>
            <a:endParaRPr lang="en-US" altLang="zh-CN" dirty="0" smtClean="0"/>
          </a:p>
          <a:p>
            <a:r>
              <a:rPr lang="en-US" altLang="zh-CN" dirty="0" err="1"/>
              <a:t>j</a:t>
            </a:r>
            <a:r>
              <a:rPr lang="en-US" altLang="zh-CN" dirty="0" err="1" smtClean="0"/>
              <a:t>avac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ava 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58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063553" y="3212976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11323</TotalTime>
  <Words>254</Words>
  <Application>Microsoft Office PowerPoint</Application>
  <PresentationFormat>宽屏</PresentationFormat>
  <Paragraphs>34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华文新魏</vt:lpstr>
      <vt:lpstr>宋体</vt:lpstr>
      <vt:lpstr>微软雅黑</vt:lpstr>
      <vt:lpstr>Arial</vt:lpstr>
      <vt:lpstr>2_Default Design</vt:lpstr>
      <vt:lpstr>javac、java命令的使用</vt:lpstr>
      <vt:lpstr>讲授思路　　　　　　　　　</vt:lpstr>
      <vt:lpstr>JDK环境配置中的环境变量 　　　　　　　　　</vt:lpstr>
      <vt:lpstr>Javac 命令 　　　　　　　　　</vt:lpstr>
      <vt:lpstr>Java 命令  　　　　　　　　　</vt:lpstr>
      <vt:lpstr>总结　　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zhaosheng</cp:lastModifiedBy>
  <cp:revision>710</cp:revision>
  <dcterms:created xsi:type="dcterms:W3CDTF">2006-10-06T15:46:57Z</dcterms:created>
  <dcterms:modified xsi:type="dcterms:W3CDTF">2018-02-28T03:06:02Z</dcterms:modified>
</cp:coreProperties>
</file>