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5" r:id="rId3"/>
    <p:sldId id="458" r:id="rId4"/>
    <p:sldId id="463" r:id="rId5"/>
    <p:sldId id="459" r:id="rId6"/>
    <p:sldId id="465" r:id="rId7"/>
    <p:sldId id="466" r:id="rId8"/>
    <p:sldId id="464" r:id="rId9"/>
    <p:sldId id="460" r:id="rId10"/>
    <p:sldId id="467" r:id="rId11"/>
    <p:sldId id="469" r:id="rId12"/>
    <p:sldId id="461" r:id="rId13"/>
    <p:sldId id="471" r:id="rId14"/>
    <p:sldId id="472" r:id="rId15"/>
    <p:sldId id="462" r:id="rId16"/>
    <p:sldId id="473" r:id="rId17"/>
    <p:sldId id="475" r:id="rId18"/>
    <p:sldId id="434" r:id="rId19"/>
    <p:sldId id="474" r:id="rId2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74422" autoAdjust="0"/>
  </p:normalViewPr>
  <p:slideViewPr>
    <p:cSldViewPr>
      <p:cViewPr varScale="1">
        <p:scale>
          <a:sx n="52" d="100"/>
          <a:sy n="52" d="100"/>
        </p:scale>
        <p:origin x="1164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7924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04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成员内部类中，不能定义静态成员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成员内部类中，可以访问外部类的所有成员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在内部类中访问内部类自 己的变量直接用变量名或者用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在内部类中访问外部类中与内部类同名的实例变量用 外部类名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如果内部类中没有与外部 类同名的变量，则可以直接用变量名访问外部类变量（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包括静态变量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内部类和外部类的实例变量可以共存：允许内部类中有和外部类相同的成员变量（如内部类和外部类都有成员变量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外部类的非静态方法访问成员内部类方法  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public void outer_f3()  </a:t>
            </a:r>
          </a:p>
          <a:p>
            <a:r>
              <a:rPr lang="en-US" altLang="zh-CN" dirty="0" smtClean="0"/>
              <a:t>  {  </a:t>
            </a:r>
          </a:p>
          <a:p>
            <a:r>
              <a:rPr lang="en-US" altLang="zh-CN" dirty="0" smtClean="0"/>
              <a:t>    Inner </a:t>
            </a:r>
            <a:r>
              <a:rPr lang="en-US" altLang="zh-CN" dirty="0" err="1" smtClean="0"/>
              <a:t>inner</a:t>
            </a:r>
            <a:r>
              <a:rPr lang="en-US" altLang="zh-CN" dirty="0" smtClean="0"/>
              <a:t> = new Inner();  </a:t>
            </a:r>
          </a:p>
          <a:p>
            <a:r>
              <a:rPr lang="en-US" altLang="zh-CN" dirty="0" smtClean="0"/>
              <a:t>    inner.inner_f1();  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外部类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或同包内其他类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的静态方法访问成员内部类方法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void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outer_f4()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{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step1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建立外部类对象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Outer out =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step2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根据外部类对象建立内部类对象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out.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Inner();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step3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访问内部类的方法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inner.inner_f1();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}</a:t>
            </a:r>
          </a:p>
          <a:p>
            <a:r>
              <a:rPr lang="zh-CN" altLang="en-US" dirty="0" smtClean="0"/>
              <a:t>或：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OuterClass</a:t>
            </a:r>
            <a:r>
              <a:rPr lang="en-US" altLang="zh-CN" dirty="0" smtClean="0"/>
              <a:t>().new </a:t>
            </a:r>
            <a:r>
              <a:rPr lang="en-US" altLang="zh-CN" dirty="0" err="1" smtClean="0"/>
              <a:t>InnerClass</a:t>
            </a:r>
            <a:r>
              <a:rPr lang="en-US" altLang="zh-CN" dirty="0" smtClean="0"/>
              <a:t>().fun();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http://blog.csdn.net/wangkjs/article/details/47417951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6114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3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第九章  内部类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可以访问外包方法之外的外部类之内的所有成员。还可以访问所在外包方法中的参数。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6947" y="2132856"/>
            <a:ext cx="8137525" cy="4679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 (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final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boolean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if(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局部内部类不能声明为接口。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要想使用局部内部类时，需要生成外部类对象，通过外部类对象调用外包方法，在方法中才能调用局部内部类。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en-US" altLang="zh-CN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将局部内部类的使用再深入一步。假如只创建这个类的一个对象，就不必对内部类命名了。这种类被称为匿名内部类。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7568" y="2348880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interface  anonymous{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void  display();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print(){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anonymous anon = new anonymous (){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定义匿名类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 void 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(“implement anonymous “);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}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匿名类没有类名，它必须继承一个类或是实现一个接口。不能有显示的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子句。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匿名类不能有构造函数，因为它没有类名。可以通过</a:t>
            </a:r>
            <a:r>
              <a:rPr lang="en-US" altLang="zh-CN" dirty="0" smtClean="0"/>
              <a:t>new&lt;</a:t>
            </a:r>
            <a:r>
              <a:rPr lang="zh-CN" altLang="en-US" dirty="0" smtClean="0"/>
              <a:t>父类名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的方法创建对象，匿名类的创建和定义同时进行。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匿名类只能一次性的创建其对象。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匿名类可以在方法体中，也可以在参数列表中。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注意事项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匿名内部类一定是在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的后面其隐含实现一个接口或一个类，没有类名。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匿名内部类不能是抽象类。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匿名内部类必须实现它的抽象父类或者接口里的所有抽象方法。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endParaRPr lang="en-US" alt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382944" cy="4965415"/>
          </a:xfrm>
        </p:spPr>
        <p:txBody>
          <a:bodyPr/>
          <a:lstStyle/>
          <a:p>
            <a:r>
              <a:rPr lang="zh-CN" altLang="en-US" dirty="0" smtClean="0"/>
              <a:t>静态内部类定义在类中，在任何方法之外，用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静态内部类的对象可以直接生成。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31705" y="1917576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Outer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display(){}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1614" y="4221609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Test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mian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静态内部类能直接访问外部类的静态成员，不能直接访问外部类的实例成员（外部类的对象访问）。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静态内部类里面可以定义静态成员，其他内部类不可以。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什么场景下使用内部类？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内部类的语法、特点。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9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76466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454952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内部类（</a:t>
            </a:r>
            <a:r>
              <a:rPr lang="en-US" altLang="zh-CN" dirty="0" smtClean="0"/>
              <a:t>inner class</a:t>
            </a:r>
            <a:r>
              <a:rPr lang="zh-CN" altLang="en-US" dirty="0" smtClean="0"/>
              <a:t>）是定义在另一个类中的类。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内部类的特点：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内部类是一种编译时的语法，编译后生成的两个类是独立的两个类。（对于一个名为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的外部类和其内部定义的名为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的内部类。编译完成后出现</a:t>
            </a:r>
            <a:r>
              <a:rPr lang="en-US" altLang="zh-CN" dirty="0" err="1" smtClean="0"/>
              <a:t>outer.class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outer$inner.class</a:t>
            </a:r>
            <a:r>
              <a:rPr lang="zh-CN" altLang="en-US" dirty="0" smtClean="0"/>
              <a:t>两类）。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自由访问外部类</a:t>
            </a:r>
            <a:r>
              <a:rPr lang="zh-CN" altLang="en-US" dirty="0" smtClean="0"/>
              <a:t>的任何成员（包括私有成员），但外部类不能直接访问内部类的成员。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内部类可为静态，可以用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修饰，而外部类只能使用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和缺省的包访问权限。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用内部类定义在外部类中不可访问的属性。这样就在外部类中实现了比外部类的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还要小的访问权限。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内部类的形式：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成员内部类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</a:t>
            </a:r>
            <a:endParaRPr lang="en-US" altLang="zh-CN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成员内部类：作为外部类的一个成员存在，与外部类的属性、方法并列。内部类和外部类的实例变量可以共存。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5914" y="2492896"/>
            <a:ext cx="6624637" cy="41497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("Outer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定义内部类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("Inner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81499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建立内部类对象时应注意：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在外部类的内部</a:t>
            </a:r>
            <a:r>
              <a:rPr lang="zh-CN" altLang="en-US" dirty="0" smtClean="0"/>
              <a:t>可以直接使用</a:t>
            </a:r>
            <a:r>
              <a:rPr lang="en-US" altLang="zh-CN" dirty="0" smtClean="0"/>
              <a:t>inner s=new inner();</a:t>
            </a:r>
            <a:r>
              <a:rPr lang="zh-CN" altLang="en-US" dirty="0" smtClean="0"/>
              <a:t>（因为外部类知道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是哪个类，所以可以生成对象）。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在外部类的外部</a:t>
            </a:r>
            <a:r>
              <a:rPr lang="zh-CN" altLang="en-US" dirty="0" smtClean="0"/>
              <a:t>，要生成（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）一个内部类对象，需要首先建立一个外部类对象（外部类可用），然后再生成一个内部类对象。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2992" y="1772816"/>
            <a:ext cx="8799512" cy="419690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class Test{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创建内部类对象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inner 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访问</a:t>
            </a:r>
            <a:endParaRPr lang="en-US" altLang="zh-CN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在内部类中访问内部类变量</a:t>
            </a:r>
            <a:r>
              <a:rPr lang="zh-CN" altLang="en-US" dirty="0" smtClean="0"/>
              <a:t>：</a:t>
            </a:r>
            <a:r>
              <a:rPr lang="en-US" altLang="zh-CN" smtClean="0"/>
              <a:t>[</a:t>
            </a:r>
            <a:r>
              <a:rPr lang="zh-CN" altLang="en-US" smtClean="0"/>
              <a:t>内</a:t>
            </a:r>
            <a:r>
              <a:rPr lang="zh-CN" altLang="en-US" dirty="0" smtClean="0"/>
              <a:t>部类名</a:t>
            </a:r>
            <a:r>
              <a:rPr lang="en-US" altLang="zh-CN" dirty="0" smtClean="0"/>
              <a:t>.]this</a:t>
            </a:r>
            <a:r>
              <a:rPr lang="en-US" altLang="zh-CN" dirty="0" smtClean="0"/>
              <a:t>.</a:t>
            </a:r>
            <a:r>
              <a:rPr lang="zh-CN" altLang="en-US" dirty="0" smtClean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内部类作为外部类的成员，可以访问外部类的私有成员或属性。访问方式：外部类名</a:t>
            </a:r>
            <a:r>
              <a:rPr lang="en-US" altLang="zh-CN" dirty="0" smtClean="0"/>
              <a:t>.this.</a:t>
            </a:r>
            <a:r>
              <a:rPr lang="zh-CN" altLang="en-US" dirty="0" smtClean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在外部类的外部访问内部类，内部类的对象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对象名。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在方法中定义的内部类称为局部内部类，类似局部变量。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局部内部类不能加修饰符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，其范围为定义它的代码块。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8350" y="2564557"/>
            <a:ext cx="8135938" cy="42488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   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12302</TotalTime>
  <Words>876</Words>
  <Application>Microsoft Office PowerPoint</Application>
  <PresentationFormat>宽屏</PresentationFormat>
  <Paragraphs>179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华文新魏</vt:lpstr>
      <vt:lpstr>宋体</vt:lpstr>
      <vt:lpstr>微软雅黑</vt:lpstr>
      <vt:lpstr>Arial</vt:lpstr>
      <vt:lpstr>3_Default Design</vt:lpstr>
      <vt:lpstr>第九章  内部类</vt:lpstr>
      <vt:lpstr>讲授思路　　　　　　　　　</vt:lpstr>
      <vt:lpstr>概述</vt:lpstr>
      <vt:lpstr>概述</vt:lpstr>
      <vt:lpstr>成员内部类-概念</vt:lpstr>
      <vt:lpstr>成员内部类-创建对象</vt:lpstr>
      <vt:lpstr>成员内部类-创建对象</vt:lpstr>
      <vt:lpstr>成员内部类-访问</vt:lpstr>
      <vt:lpstr>局部内部类</vt:lpstr>
      <vt:lpstr>局部内部类-特点</vt:lpstr>
      <vt:lpstr>局部内部类-特点</vt:lpstr>
      <vt:lpstr>匿名内部类</vt:lpstr>
      <vt:lpstr>匿名内部类-特点</vt:lpstr>
      <vt:lpstr>匿名内部类-注意事项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782</cp:revision>
  <dcterms:created xsi:type="dcterms:W3CDTF">2006-10-06T15:46:57Z</dcterms:created>
  <dcterms:modified xsi:type="dcterms:W3CDTF">2018-04-16T00:20:49Z</dcterms:modified>
</cp:coreProperties>
</file>