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5"/>
  </p:notesMasterIdLst>
  <p:sldIdLst>
    <p:sldId id="256" r:id="rId2"/>
    <p:sldId id="667" r:id="rId3"/>
    <p:sldId id="687" r:id="rId4"/>
    <p:sldId id="688" r:id="rId5"/>
    <p:sldId id="690" r:id="rId6"/>
    <p:sldId id="681" r:id="rId7"/>
    <p:sldId id="691" r:id="rId8"/>
    <p:sldId id="692" r:id="rId9"/>
    <p:sldId id="694" r:id="rId10"/>
    <p:sldId id="696" r:id="rId11"/>
    <p:sldId id="695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680" r:id="rId23"/>
    <p:sldId id="618" r:id="rId24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22" autoAdjust="0"/>
  </p:normalViewPr>
  <p:slideViewPr>
    <p:cSldViewPr>
      <p:cViewPr varScale="1">
        <p:scale>
          <a:sx n="66" d="100"/>
          <a:sy n="66" d="100"/>
        </p:scale>
        <p:origin x="644" y="40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http://blog.csdn.net/mrzhoug/article/details/51581994</a:t>
            </a:r>
          </a:p>
          <a:p>
            <a:r>
              <a:rPr lang="en-US" altLang="zh-CN" dirty="0" smtClean="0"/>
              <a:t>http://blog.csdn.net/huihuijor/article/details/38902893</a:t>
            </a:r>
          </a:p>
          <a:p>
            <a:r>
              <a:rPr lang="en-US" altLang="zh-CN" smtClean="0"/>
              <a:t>https://zhidao.baidu.com/question/1960961156060805460.html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9939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54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5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73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02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8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1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28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42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14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2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02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55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0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9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7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81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7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4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3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1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6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 smtClean="0"/>
              <a:t>第九章  </a:t>
            </a:r>
            <a:r>
              <a:rPr lang="en-US" altLang="zh-CN" sz="4000" dirty="0" smtClean="0"/>
              <a:t>static</a:t>
            </a:r>
            <a:r>
              <a:rPr lang="zh-CN" altLang="en-US" sz="4000" dirty="0"/>
              <a:t>修饰符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仅在该类被加载时执行一</a:t>
            </a:r>
            <a:r>
              <a:rPr lang="zh-CN" altLang="en-US" dirty="0" smtClean="0"/>
              <a:t>次。</a:t>
            </a:r>
          </a:p>
        </p:txBody>
      </p:sp>
      <p:sp>
        <p:nvSpPr>
          <p:cNvPr id="5" name="矩形 4"/>
          <p:cNvSpPr/>
          <p:nvPr/>
        </p:nvSpPr>
        <p:spPr>
          <a:xfrm>
            <a:off x="2495600" y="2340163"/>
            <a:ext cx="6606480" cy="44012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Count2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Value3 v1, v2;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Value3 v = new Value3(10);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{//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此即为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 = new Value3(27);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 = new Value3(15);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s)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仅在该类被加载时执行一</a:t>
            </a:r>
            <a:r>
              <a:rPr lang="zh-CN" altLang="en-US" dirty="0" smtClean="0"/>
              <a:t>次。</a:t>
            </a:r>
          </a:p>
        </p:txBody>
      </p:sp>
      <p:sp>
        <p:nvSpPr>
          <p:cNvPr id="3" name="矩形 2"/>
          <p:cNvSpPr/>
          <p:nvPr/>
        </p:nvSpPr>
        <p:spPr>
          <a:xfrm>
            <a:off x="2279576" y="2348880"/>
            <a:ext cx="7931224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Test2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Count2();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Count2.prt("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ct.v.c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ct.v.c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Count2.prt("Count2.v1.c=" + Count2.v1.c 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+ "  Count2.v2.c=" + Count2.v2.c);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Count2.v1.inc();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Count2.prt("Count2.v1.c=" + Count2.v1.c 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+ "  Count2.v2.c=" + Count2.v2.c);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Count2.prt("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ct.v.c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ct.v.c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程序的输出结果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276872"/>
            <a:ext cx="6287728" cy="31142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9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后面</a:t>
            </a:r>
            <a:r>
              <a:rPr lang="zh-CN" altLang="en-US" dirty="0"/>
              <a:t>跟着一段代码，这是用来进行显式的静态变量初始化，这段代码只会初始化一次，且在类被第一次装载</a:t>
            </a:r>
            <a:r>
              <a:rPr lang="zh-CN" altLang="en-US" dirty="0" smtClean="0"/>
              <a:t>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涉及到继承的时候，会先初始化父类的</a:t>
            </a:r>
            <a:r>
              <a:rPr lang="en-US" altLang="zh-CN" dirty="0"/>
              <a:t>static</a:t>
            </a:r>
            <a:r>
              <a:rPr lang="zh-CN" altLang="en-US" dirty="0"/>
              <a:t>变量，然后是子类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类实例化对象时的执行顺序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</a:t>
            </a:r>
            <a:r>
              <a:rPr lang="zh-CN" altLang="en-US" dirty="0" smtClean="0"/>
              <a:t>类的静态代码块；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类的静态代码块；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</a:t>
            </a:r>
            <a:r>
              <a:rPr lang="zh-CN" altLang="en-US" dirty="0" smtClean="0"/>
              <a:t>类的构造方法；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类的构造方法。</a:t>
            </a:r>
          </a:p>
        </p:txBody>
      </p:sp>
    </p:spTree>
    <p:extLst>
      <p:ext uri="{BB962C8B-B14F-4D97-AF65-F5344CB8AC3E}">
        <p14:creationId xmlns:p14="http://schemas.microsoft.com/office/powerpoint/2010/main" val="2040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2" name="矩形 1"/>
          <p:cNvSpPr/>
          <p:nvPr/>
        </p:nvSpPr>
        <p:spPr>
          <a:xfrm>
            <a:off x="2351584" y="1772817"/>
            <a:ext cx="6768752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2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423592" y="1442853"/>
            <a:ext cx="6912768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this.childNum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8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2567608" y="1844824"/>
            <a:ext cx="6480720" cy="23462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StaticExtendsCode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new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4582191"/>
            <a:ext cx="4320480" cy="16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静态类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通常一个普通类不允许声明为静态的，只有一个</a:t>
            </a:r>
            <a:r>
              <a:rPr lang="zh-CN" altLang="en-US" dirty="0">
                <a:solidFill>
                  <a:srgbClr val="FF0000"/>
                </a:solidFill>
              </a:rPr>
              <a:t>内部类</a:t>
            </a:r>
            <a:r>
              <a:rPr lang="zh-CN" altLang="en-US" dirty="0"/>
              <a:t>才可以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声明</a:t>
            </a:r>
            <a:r>
              <a:rPr lang="zh-CN" altLang="en-US" dirty="0"/>
              <a:t>为静态的内部类可以直接作为一个普通类来使用，而不需</a:t>
            </a:r>
            <a:r>
              <a:rPr lang="zh-CN" altLang="en-US" dirty="0" smtClean="0"/>
              <a:t>实例化一</a:t>
            </a:r>
            <a:r>
              <a:rPr lang="zh-CN" altLang="en-US" dirty="0"/>
              <a:t>个外</a:t>
            </a:r>
            <a:r>
              <a:rPr lang="zh-CN" altLang="en-US" dirty="0" smtClean="0"/>
              <a:t>部类。</a:t>
            </a:r>
          </a:p>
        </p:txBody>
      </p:sp>
    </p:spTree>
    <p:extLst>
      <p:ext uri="{BB962C8B-B14F-4D97-AF65-F5344CB8AC3E}">
        <p14:creationId xmlns:p14="http://schemas.microsoft.com/office/powerpoint/2010/main" val="39265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一起使用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static </a:t>
            </a:r>
            <a:r>
              <a:rPr lang="en-US" altLang="zh-CN" dirty="0"/>
              <a:t>final</a:t>
            </a:r>
            <a:r>
              <a:rPr lang="zh-CN" altLang="en-US" dirty="0"/>
              <a:t>用来修饰成员变量和成员方法，可简单理解为</a:t>
            </a:r>
            <a:r>
              <a:rPr lang="zh-CN" altLang="en-US" dirty="0" smtClean="0"/>
              <a:t>“全局常量”。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对于变量，表示</a:t>
            </a:r>
            <a:r>
              <a:rPr lang="zh-CN" altLang="en-US" dirty="0" smtClean="0"/>
              <a:t>一旦赋值</a:t>
            </a:r>
            <a:r>
              <a:rPr lang="zh-CN" altLang="en-US" dirty="0"/>
              <a:t>就不可修改，并且通过类名可以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对于方法，表示不可覆盖，并且可以通过类名直接</a:t>
            </a:r>
            <a:r>
              <a:rPr lang="zh-CN" altLang="en-US" dirty="0" smtClean="0"/>
              <a:t>访问。</a:t>
            </a:r>
          </a:p>
        </p:txBody>
      </p:sp>
    </p:spTree>
    <p:extLst>
      <p:ext uri="{BB962C8B-B14F-4D97-AF65-F5344CB8AC3E}">
        <p14:creationId xmlns:p14="http://schemas.microsoft.com/office/powerpoint/2010/main" val="6458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表示“全局”或者“静态”的意思，用来修饰成员变量和成员方法，也可以形成静态</a:t>
            </a:r>
            <a:r>
              <a:rPr lang="en-US" altLang="zh-CN" dirty="0"/>
              <a:t>static</a:t>
            </a:r>
            <a:r>
              <a:rPr lang="zh-CN" altLang="en-US" dirty="0"/>
              <a:t>代码块，但是</a:t>
            </a:r>
            <a:r>
              <a:rPr lang="en-US" altLang="zh-CN" dirty="0"/>
              <a:t>Java</a:t>
            </a:r>
            <a:r>
              <a:rPr lang="zh-CN" altLang="en-US" dirty="0"/>
              <a:t>语言中没有全局变量的</a:t>
            </a:r>
            <a:r>
              <a:rPr lang="zh-CN" altLang="en-US" dirty="0" smtClean="0"/>
              <a:t>概念。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被</a:t>
            </a:r>
            <a:r>
              <a:rPr lang="en-US" altLang="zh-CN" dirty="0"/>
              <a:t>static</a:t>
            </a:r>
            <a:r>
              <a:rPr lang="zh-CN" altLang="en-US" dirty="0"/>
              <a:t>修饰的成员变量和成员方法独立于该类的任何对象，它不依赖类特定的实例，</a:t>
            </a:r>
            <a:r>
              <a:rPr lang="zh-CN" altLang="en-US" dirty="0">
                <a:solidFill>
                  <a:srgbClr val="FF0000"/>
                </a:solidFill>
              </a:rPr>
              <a:t>被类的所有实例</a:t>
            </a:r>
            <a:r>
              <a:rPr lang="zh-CN" altLang="en-US" dirty="0" smtClean="0">
                <a:solidFill>
                  <a:srgbClr val="FF0000"/>
                </a:solidFill>
              </a:rPr>
              <a:t>共享。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static </a:t>
            </a:r>
            <a:r>
              <a:rPr lang="zh-CN" altLang="en-US" dirty="0"/>
              <a:t>变量前可以有</a:t>
            </a:r>
            <a:r>
              <a:rPr lang="en-US" altLang="zh-CN" dirty="0"/>
              <a:t>private</a:t>
            </a:r>
            <a:r>
              <a:rPr lang="zh-CN" altLang="en-US" dirty="0"/>
              <a:t>修饰，表示这个变量可以在类的静态代码块中，或者类的其他静态成员方法中使用（当然也可以在非静态成员方法中使用），但是</a:t>
            </a:r>
            <a:r>
              <a:rPr lang="zh-CN" altLang="en-US" dirty="0">
                <a:solidFill>
                  <a:srgbClr val="FF0000"/>
                </a:solidFill>
              </a:rPr>
              <a:t>不能在其他类中通过类名来直接</a:t>
            </a:r>
            <a:r>
              <a:rPr lang="zh-CN" altLang="en-US" dirty="0" smtClean="0">
                <a:solidFill>
                  <a:srgbClr val="FF0000"/>
                </a:solidFill>
              </a:rPr>
              <a:t>引用。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修饰的代码块表示静态代码块，当</a:t>
            </a:r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）加载类时，就会执行该代码</a:t>
            </a:r>
            <a:r>
              <a:rPr lang="zh-CN" altLang="en-US" dirty="0" smtClean="0"/>
              <a:t>块。</a:t>
            </a:r>
          </a:p>
        </p:txBody>
      </p:sp>
    </p:spTree>
    <p:extLst>
      <p:ext uri="{BB962C8B-B14F-4D97-AF65-F5344CB8AC3E}">
        <p14:creationId xmlns:p14="http://schemas.microsoft.com/office/powerpoint/2010/main" val="19383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静态方法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静态代码块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静态类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中的变量</a:t>
            </a:r>
            <a:endParaRPr lang="en-US" altLang="zh-CN" dirty="0" smtClean="0"/>
          </a:p>
          <a:p>
            <a:pPr lvl="1"/>
            <a:r>
              <a:rPr lang="zh-CN" altLang="en-US" dirty="0"/>
              <a:t>静态变量（被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修饰的变量，叫静态变量或类变量）</a:t>
            </a:r>
            <a:endParaRPr lang="en-US" altLang="zh-CN" dirty="0" smtClean="0"/>
          </a:p>
          <a:p>
            <a:pPr lvl="1"/>
            <a:r>
              <a:rPr lang="zh-CN" altLang="en-US" dirty="0"/>
              <a:t>实例变量（没有被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修饰的变量，叫实例变量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对于静态变量在内存中只有一个，</a:t>
            </a:r>
            <a:r>
              <a:rPr lang="en-US" altLang="zh-CN" dirty="0"/>
              <a:t>JVM</a:t>
            </a:r>
            <a:r>
              <a:rPr lang="zh-CN" altLang="en-US" dirty="0"/>
              <a:t>只为静态分配一次内存，在加载类的过程中完成静态变量的内存分配，可用类名直接访问（方便），当然也可以通过对象来访问（不推荐）。 </a:t>
            </a:r>
          </a:p>
          <a:p>
            <a:r>
              <a:rPr lang="zh-CN" altLang="en-US" dirty="0"/>
              <a:t>对于实例变量</a:t>
            </a:r>
            <a:r>
              <a:rPr lang="zh-CN" altLang="en-US" dirty="0" smtClean="0"/>
              <a:t>，每创建</a:t>
            </a:r>
            <a:r>
              <a:rPr lang="zh-CN" altLang="en-US" dirty="0"/>
              <a:t>一个实例，就会为实例变量分配一次内存，实例变量可以在内存中有多个拷贝，互不影响（灵活）。 </a:t>
            </a:r>
          </a:p>
        </p:txBody>
      </p:sp>
    </p:spTree>
    <p:extLst>
      <p:ext uri="{BB962C8B-B14F-4D97-AF65-F5344CB8AC3E}">
        <p14:creationId xmlns:p14="http://schemas.microsoft.com/office/powerpoint/2010/main" val="27526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方法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方法可以直接通过类</a:t>
            </a:r>
            <a:r>
              <a:rPr lang="zh-CN" altLang="en-US" dirty="0" smtClean="0"/>
              <a:t>名（或对象，不推荐）调用。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方法中不能用</a:t>
            </a:r>
            <a:r>
              <a:rPr lang="en-US" altLang="zh-CN" dirty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 smtClean="0"/>
              <a:t>关键字。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</a:t>
            </a:r>
            <a:r>
              <a:rPr lang="zh-CN" altLang="en-US" dirty="0"/>
              <a:t>直接访问所属类的实例变量和实例方法 </a:t>
            </a:r>
            <a:r>
              <a:rPr lang="en-US" altLang="zh-CN" dirty="0"/>
              <a:t>(</a:t>
            </a:r>
            <a:r>
              <a:rPr lang="zh-CN" altLang="en-US" dirty="0"/>
              <a:t>就是不带</a:t>
            </a:r>
            <a:r>
              <a:rPr lang="en-US" altLang="zh-CN" dirty="0"/>
              <a:t>static</a:t>
            </a:r>
            <a:r>
              <a:rPr lang="zh-CN" altLang="en-US" dirty="0"/>
              <a:t>的成员变量和成员成员方法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/>
              <a:t>方法独立于任何实例，因此</a:t>
            </a:r>
            <a:r>
              <a:rPr lang="en-US" altLang="zh-CN" dirty="0"/>
              <a:t>static</a:t>
            </a:r>
            <a:r>
              <a:rPr lang="zh-CN" altLang="en-US" dirty="0"/>
              <a:t>方法必须被实现，而不能是抽象的</a:t>
            </a:r>
            <a:r>
              <a:rPr lang="en-US" altLang="zh-CN" dirty="0"/>
              <a:t>abstract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287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  <a:r>
              <a:rPr lang="en-US" altLang="zh-CN" dirty="0"/>
              <a:t>	</a:t>
            </a:r>
            <a:r>
              <a:rPr lang="en-US" altLang="zh-CN" dirty="0" smtClean="0"/>
              <a:t>		  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语法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权限修饰符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返回值类型 方法名（形式参数列表）</a:t>
            </a:r>
            <a:r>
              <a:rPr lang="en-US" altLang="zh-CN" dirty="0" smtClean="0"/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…</a:t>
            </a:r>
            <a:r>
              <a:rPr lang="zh-CN" altLang="en-US" dirty="0" smtClean="0"/>
              <a:t>方法体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</a:t>
            </a:r>
            <a:r>
              <a:rPr lang="zh-CN" altLang="en-US" dirty="0" smtClean="0"/>
              <a:t>名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实际参数列表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88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使用规则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在静态方法中，仅</a:t>
            </a:r>
            <a:r>
              <a:rPr lang="zh-CN" altLang="en-US" dirty="0"/>
              <a:t>能调用其他的</a:t>
            </a:r>
            <a:r>
              <a:rPr lang="en-US" altLang="zh-CN" dirty="0"/>
              <a:t>static </a:t>
            </a:r>
            <a:r>
              <a:rPr lang="zh-CN" altLang="en-US" dirty="0"/>
              <a:t>方法。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在静态方法中，</a:t>
            </a:r>
            <a:r>
              <a:rPr lang="zh-CN" altLang="en-US" dirty="0" smtClean="0"/>
              <a:t>只能</a:t>
            </a:r>
            <a:r>
              <a:rPr lang="zh-CN" altLang="en-US" dirty="0"/>
              <a:t>访问</a:t>
            </a:r>
            <a:r>
              <a:rPr lang="en-US" altLang="zh-CN" dirty="0"/>
              <a:t>static</a:t>
            </a:r>
            <a:r>
              <a:rPr lang="zh-CN" altLang="en-US" dirty="0"/>
              <a:t>数据。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在静态方法中</a:t>
            </a:r>
            <a:r>
              <a:rPr lang="zh-CN" altLang="en-US" dirty="0" smtClean="0"/>
              <a:t>，不能</a:t>
            </a:r>
            <a:r>
              <a:rPr lang="zh-CN" altLang="en-US" dirty="0"/>
              <a:t>以任何方式</a:t>
            </a:r>
            <a:r>
              <a:rPr lang="zh-CN" altLang="en-US" dirty="0" smtClean="0"/>
              <a:t>引用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意义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方法常常为应用程序中的其它类提供一些实用工具所</a:t>
            </a:r>
            <a:r>
              <a:rPr lang="zh-CN" altLang="en-US" dirty="0" smtClean="0"/>
              <a:t>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的类库中大量的静态</a:t>
            </a:r>
            <a:r>
              <a:rPr lang="zh-CN" altLang="en-US" dirty="0" smtClean="0"/>
              <a:t>方法（如：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84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847528" y="1484785"/>
            <a:ext cx="7560840" cy="4896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 Simple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static void go()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   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("Welcome");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 class 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SimpleTest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public static void 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   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Simple.go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2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声明为</a:t>
            </a:r>
            <a:r>
              <a:rPr lang="en-US" altLang="zh-CN" dirty="0"/>
              <a:t>static</a:t>
            </a:r>
            <a:r>
              <a:rPr lang="zh-CN" altLang="en-US" dirty="0"/>
              <a:t>的变量实质上就是</a:t>
            </a:r>
            <a:r>
              <a:rPr lang="zh-CN" altLang="en-US" dirty="0" smtClean="0"/>
              <a:t>全局变量。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当声明一个对象时，并不产生</a:t>
            </a:r>
            <a:r>
              <a:rPr lang="en-US" altLang="zh-CN" dirty="0"/>
              <a:t>static</a:t>
            </a:r>
            <a:r>
              <a:rPr lang="zh-CN" altLang="en-US" dirty="0"/>
              <a:t>变量的</a:t>
            </a:r>
            <a:r>
              <a:rPr lang="zh-CN" altLang="en-US" dirty="0" smtClean="0"/>
              <a:t>拷贝。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该</a:t>
            </a:r>
            <a:r>
              <a:rPr lang="zh-CN" altLang="en-US" dirty="0"/>
              <a:t>类所有的实例变量共享同一个</a:t>
            </a:r>
            <a:r>
              <a:rPr lang="en-US" altLang="zh-CN" dirty="0"/>
              <a:t>static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在类装载时，只分配一块存储空间，所有此类的对象都可以操控此块</a:t>
            </a:r>
            <a:r>
              <a:rPr lang="zh-CN" altLang="en-US" dirty="0" smtClean="0"/>
              <a:t>存储空间。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2" name="矩形 1"/>
          <p:cNvSpPr/>
          <p:nvPr/>
        </p:nvSpPr>
        <p:spPr>
          <a:xfrm>
            <a:off x="1981200" y="1160748"/>
            <a:ext cx="3394720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 Value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static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= 0;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 static void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614412" y="1160748"/>
            <a:ext cx="4586064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 Count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 public static void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s)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.print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 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0876" y="3243757"/>
            <a:ext cx="8229600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Test{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 static void main(String[]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 v1, v2;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 = new Value();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 = new Value();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Count();</a:t>
            </a:r>
          </a:p>
          <a:p>
            <a:pPr lvl="2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Count.prt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v1.inc();</a:t>
            </a:r>
          </a:p>
          <a:p>
            <a:pPr lvl="2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count.prt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 v1.c=" + v1.c + "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1" y="6262167"/>
            <a:ext cx="4965955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静态变量值一旦改变，所有类的对象均共享改变</a:t>
            </a:r>
          </a:p>
        </p:txBody>
      </p:sp>
      <p:sp>
        <p:nvSpPr>
          <p:cNvPr id="2" name="爆炸形 1 1"/>
          <p:cNvSpPr/>
          <p:nvPr/>
        </p:nvSpPr>
        <p:spPr bwMode="auto">
          <a:xfrm>
            <a:off x="3143672" y="2597770"/>
            <a:ext cx="6120680" cy="4260229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3600" dirty="0">
                <a:solidFill>
                  <a:schemeClr val="accent4"/>
                </a:solidFill>
                <a:latin typeface="Arial" pitchFamily="34" charset="0"/>
                <a:ea typeface="宋体" pitchFamily="2" charset="-122"/>
              </a:rPr>
              <a:t>牵一发而动全身</a:t>
            </a:r>
          </a:p>
        </p:txBody>
      </p:sp>
    </p:spTree>
    <p:extLst>
      <p:ext uri="{BB962C8B-B14F-4D97-AF65-F5344CB8AC3E}">
        <p14:creationId xmlns:p14="http://schemas.microsoft.com/office/powerpoint/2010/main" val="4036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仅在该类被加载时执行一</a:t>
            </a:r>
            <a:r>
              <a:rPr lang="zh-CN" altLang="en-US" dirty="0" smtClean="0">
                <a:solidFill>
                  <a:srgbClr val="FF0000"/>
                </a:solidFill>
              </a:rPr>
              <a:t>次。</a:t>
            </a:r>
          </a:p>
        </p:txBody>
      </p:sp>
      <p:sp>
        <p:nvSpPr>
          <p:cNvPr id="4" name="矩形 3"/>
          <p:cNvSpPr/>
          <p:nvPr/>
        </p:nvSpPr>
        <p:spPr>
          <a:xfrm>
            <a:off x="2639616" y="2507347"/>
            <a:ext cx="5544616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Value3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 = 0;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Value3()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 = 15;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Value3(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 =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void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1038</Words>
  <Application>Microsoft Office PowerPoint</Application>
  <PresentationFormat>宽屏</PresentationFormat>
  <Paragraphs>206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华文新魏</vt:lpstr>
      <vt:lpstr>宋体</vt:lpstr>
      <vt:lpstr>微软雅黑</vt:lpstr>
      <vt:lpstr>Arial</vt:lpstr>
      <vt:lpstr>3_Default Design</vt:lpstr>
      <vt:lpstr>第九章  static修饰符 </vt:lpstr>
      <vt:lpstr>讲授思路　　　　　　　　　</vt:lpstr>
      <vt:lpstr>静态方法</vt:lpstr>
      <vt:lpstr>静态方法</vt:lpstr>
      <vt:lpstr>静态方法</vt:lpstr>
      <vt:lpstr>静态变量</vt:lpstr>
      <vt:lpstr>静态变量</vt:lpstr>
      <vt:lpstr>静态变量</vt:lpstr>
      <vt:lpstr>static代码块</vt:lpstr>
      <vt:lpstr>static代码块</vt:lpstr>
      <vt:lpstr>static代码块</vt:lpstr>
      <vt:lpstr>static代码块</vt:lpstr>
      <vt:lpstr>静态变量</vt:lpstr>
      <vt:lpstr>静态变量</vt:lpstr>
      <vt:lpstr>静态变量</vt:lpstr>
      <vt:lpstr>静态变量</vt:lpstr>
      <vt:lpstr>静态类</vt:lpstr>
      <vt:lpstr>补充</vt:lpstr>
      <vt:lpstr>总结</vt:lpstr>
      <vt:lpstr>总结</vt:lpstr>
      <vt:lpstr>总结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李玮玮</cp:lastModifiedBy>
  <cp:revision>136</cp:revision>
  <dcterms:modified xsi:type="dcterms:W3CDTF">2018-07-18T06:05:25Z</dcterms:modified>
</cp:coreProperties>
</file>