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249" autoAdjust="0"/>
  </p:normalViewPr>
  <p:slideViewPr>
    <p:cSldViewPr>
      <p:cViewPr varScale="1">
        <p:scale>
          <a:sx n="70" d="100"/>
          <a:sy n="70" d="100"/>
        </p:scale>
        <p:origin x="484" y="32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</a:p>
          <a:p>
            <a:r>
              <a:rPr lang="en-US" altLang="zh-CN" dirty="0" smtClean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第十章  枚举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枚举不可以实例化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通常只为枚举成员变量提供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方法，而不提供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84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数据集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他们的数值在程序中是稳定的。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元素个数有限。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所有枚举类都继承了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toString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</a:t>
            </a:r>
            <a:r>
              <a:rPr lang="en-US" dirty="0" smtClean="0"/>
              <a:t>quals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hashcode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注：</a:t>
            </a:r>
            <a:r>
              <a:rPr lang="en-US" dirty="0" smtClean="0"/>
              <a:t> </a:t>
            </a:r>
            <a:r>
              <a:rPr lang="en-US" dirty="0" err="1" smtClean="0"/>
              <a:t>equals、hashcode</a:t>
            </a:r>
            <a:r>
              <a:rPr lang="en-US" dirty="0" smtClean="0"/>
              <a:t> </a:t>
            </a:r>
            <a:r>
              <a:rPr lang="zh-CN" altLang="en-US" dirty="0" smtClean="0"/>
              <a:t>方法是 </a:t>
            </a:r>
            <a:r>
              <a:rPr lang="en-US" dirty="0" smtClean="0"/>
              <a:t>final </a:t>
            </a:r>
            <a:r>
              <a:rPr lang="zh-CN" altLang="en-US" dirty="0" smtClean="0"/>
              <a:t>的，所以不可以被枚举重写（只可以继承）。但是，可以重写 </a:t>
            </a:r>
            <a:r>
              <a:rPr lang="en-US" altLang="zh-CN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</a:t>
            </a:r>
            <a:r>
              <a:rPr lang="zh-CN" altLang="en-US" dirty="0" smtClean="0">
                <a:solidFill>
                  <a:srgbClr val="FF0000"/>
                </a:solidFill>
              </a:rPr>
              <a:t>赋值。</a:t>
            </a:r>
          </a:p>
          <a:p>
            <a:pPr lvl="1"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枚举成员也是变量，变量名当然不能以数字开头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</a:t>
            </a:r>
            <a:r>
              <a:rPr lang="zh-CN" altLang="en-US" dirty="0" smtClean="0"/>
              <a:t>赋值。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/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96012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枚举的典型应用场景：错误码、状态机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smtClean="0"/>
              <a:t>enum</a:t>
            </a:r>
            <a:r>
              <a:rPr lang="zh-CN" altLang="en-US" dirty="0" smtClean="0"/>
              <a:t>不能继承类，它是</a:t>
            </a:r>
            <a:r>
              <a:rPr lang="zh-CN" altLang="en-US" dirty="0" smtClean="0">
                <a:solidFill>
                  <a:srgbClr val="FF0000"/>
                </a:solidFill>
              </a:rPr>
              <a:t>继承自</a:t>
            </a:r>
            <a:r>
              <a:rPr lang="en-US" altLang="zh-CN" dirty="0" err="1" smtClean="0">
                <a:solidFill>
                  <a:srgbClr val="FF0000"/>
                </a:solidFill>
              </a:rPr>
              <a:t>java.lang.Enum</a:t>
            </a:r>
            <a:r>
              <a:rPr lang="zh-CN" altLang="en-US" dirty="0" smtClean="0"/>
              <a:t>的特殊的类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可以实现接口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7278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160749"/>
            <a:ext cx="685455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枚举定义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基本用法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功能类似</a:t>
            </a:r>
            <a:r>
              <a:rPr lang="en-US" altLang="zh-CN" dirty="0" smtClean="0">
                <a:sym typeface="Arial" charset="0"/>
              </a:rPr>
              <a:t>C/C++</a:t>
            </a:r>
            <a:r>
              <a:rPr lang="zh-CN" altLang="en-US" dirty="0" smtClean="0">
                <a:sym typeface="Arial" charset="0"/>
              </a:rPr>
              <a:t>中的枚举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一些方法在运行时，它需要的数据不能是任意的，而必须是一定范围内的值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如：设计一个</a:t>
            </a:r>
            <a:r>
              <a:rPr lang="en-US" altLang="en-US" dirty="0" smtClean="0">
                <a:sym typeface="Arial" charset="0"/>
              </a:rPr>
              <a:t>Student</a:t>
            </a:r>
            <a:r>
              <a:rPr lang="zh-CN" altLang="en-US" dirty="0" smtClean="0">
                <a:sym typeface="Arial" charset="0"/>
              </a:rPr>
              <a:t>类，要求：学生的</a:t>
            </a:r>
            <a:r>
              <a:rPr lang="en-US" altLang="zh-CN" dirty="0" smtClean="0">
                <a:sym typeface="Arial" charset="0"/>
              </a:rPr>
              <a:t>grade</a:t>
            </a:r>
            <a:r>
              <a:rPr lang="zh-CN" altLang="en-US" dirty="0" smtClean="0">
                <a:sym typeface="Arial" charset="0"/>
              </a:rPr>
              <a:t>只能是</a:t>
            </a:r>
            <a:r>
              <a:rPr lang="en-US" altLang="zh-CN" dirty="0" smtClean="0">
                <a:sym typeface="Arial" charset="0"/>
              </a:rPr>
              <a:t>a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b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c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d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e</a:t>
            </a:r>
            <a:r>
              <a:rPr lang="zh-CN" altLang="en-US" dirty="0" smtClean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Grade </a:t>
            </a:r>
            <a:r>
              <a:rPr lang="en-US" altLang="en-US" dirty="0" err="1" smtClean="0">
                <a:sym typeface="Arial" charset="0"/>
              </a:rPr>
              <a:t>grade</a:t>
            </a:r>
            <a:r>
              <a:rPr lang="en-US" altLang="en-US" dirty="0" smtClean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	}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定义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权限修饰符  </a:t>
            </a:r>
            <a:r>
              <a:rPr lang="en-US" altLang="zh-CN" dirty="0" err="1" smtClean="0">
                <a:sym typeface="Arial" charset="0"/>
              </a:rPr>
              <a:t>enum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enum_name</a:t>
            </a:r>
            <a:r>
              <a:rPr lang="en-US" altLang="zh-CN" dirty="0" smtClean="0">
                <a:sym typeface="Arial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2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定义星期的枚举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 smtClean="0"/>
              <a:t>Java</a:t>
            </a:r>
            <a:r>
              <a:rPr lang="zh-CN" altLang="en-US" dirty="0" smtClean="0"/>
              <a:t>中的</a:t>
            </a:r>
            <a:r>
              <a:rPr lang="pt-BR" altLang="en-US" dirty="0" smtClean="0"/>
              <a:t>enum</a:t>
            </a:r>
            <a:r>
              <a:rPr lang="zh-CN" altLang="en-US" dirty="0" smtClean="0"/>
              <a:t>本质就是一个</a:t>
            </a:r>
            <a:r>
              <a:rPr lang="pt-BR" altLang="en-US" dirty="0" smtClean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如下：枚举类型 </a:t>
            </a:r>
            <a:r>
              <a:rPr lang="en-US" dirty="0" smtClean="0"/>
              <a:t>Color</a:t>
            </a:r>
            <a:r>
              <a:rPr lang="zh-CN" altLang="en-US" dirty="0" smtClean="0"/>
              <a:t>，编译之后是</a:t>
            </a:r>
            <a:r>
              <a:rPr lang="en-US" altLang="zh-CN" dirty="0" err="1" smtClean="0"/>
              <a:t>Color.class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上述枚举类型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也可改写成下面的形式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枚举的成员就是枚举对象，只不过他们是静态常量而已</a:t>
            </a:r>
            <a:endParaRPr lang="pt-BR" altLang="en-US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枚举可以添加构造方法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543</Words>
  <Application>Microsoft Office PowerPoint</Application>
  <PresentationFormat>宽屏</PresentationFormat>
  <Paragraphs>226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李玮玮</cp:lastModifiedBy>
  <cp:revision>119</cp:revision>
  <dcterms:modified xsi:type="dcterms:W3CDTF">2018-04-16T07:33:52Z</dcterms:modified>
</cp:coreProperties>
</file>