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7" r:id="rId26"/>
    <p:sldId id="466" r:id="rId27"/>
    <p:sldId id="454" r:id="rId28"/>
    <p:sldId id="455" r:id="rId29"/>
    <p:sldId id="456"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322" autoAdjust="0"/>
  </p:normalViewPr>
  <p:slideViewPr>
    <p:cSldViewPr>
      <p:cViewPr varScale="1">
        <p:scale>
          <a:sx n="66" d="100"/>
          <a:sy n="66" d="100"/>
        </p:scale>
        <p:origin x="684"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smtClean="0"/>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t>
        <a:bodyPr/>
        <a:lstStyle/>
        <a:p>
          <a:endParaRPr lang="zh-CN" altLang="en-US"/>
        </a:p>
      </dgm:t>
    </dgm:pt>
    <dgm:pt modelId="{6E6633DF-7610-4018-B0FF-F1E5AF24632B}" type="pres">
      <dgm:prSet presAssocID="{18DDE63C-7F3E-4B3A-A757-74A7F8D0401E}" presName="childText" presStyleLbl="bgAcc1" presStyleIdx="0" presStyleCnt="6" custScaleX="276082">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custSzX="576862"/>
      <dgm:spPr/>
      <dgm:t>
        <a:bodyPr/>
        <a:lstStyle/>
        <a:p>
          <a:endParaRPr lang="zh-CN" altLang="en-US"/>
        </a:p>
      </dgm:t>
    </dgm:pt>
    <dgm:pt modelId="{9D747A41-CD5D-40DB-A021-691719F66777}" type="pres">
      <dgm:prSet presAssocID="{A222ABDA-E136-41AB-A65B-966794DF3213}" presName="childText" presStyleLbl="bgAcc1" presStyleIdx="1" presStyleCnt="6" custScaleX="276082">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custSzX="576862"/>
      <dgm:spPr/>
      <dgm:t>
        <a:bodyPr/>
        <a:lstStyle/>
        <a:p>
          <a:endParaRPr lang="zh-CN" altLang="en-US"/>
        </a:p>
      </dgm:t>
    </dgm:pt>
    <dgm:pt modelId="{428F9DAC-CB75-4223-8EF4-D07FE73D9086}" type="pres">
      <dgm:prSet presAssocID="{D9F5ABEC-F692-4825-977D-09AC4A59E3D2}" presName="childText" presStyleLbl="bgAcc1" presStyleIdx="2" presStyleCnt="6" custScaleX="276082">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t>
        <a:bodyPr/>
        <a:lstStyle/>
        <a:p>
          <a:endParaRPr lang="zh-CN" altLang="en-US"/>
        </a:p>
      </dgm:t>
    </dgm:pt>
    <dgm:pt modelId="{28D35E14-390F-43CA-9F11-6EA8426C2DA0}" type="pres">
      <dgm:prSet presAssocID="{3F8AD759-7291-4AB4-AADF-FEA38994AFCB}" presName="childText" presStyleLbl="bgAcc1" presStyleIdx="3" presStyleCnt="6" custScaleX="276082">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custSzX="576862"/>
      <dgm:spPr/>
      <dgm:t>
        <a:bodyPr/>
        <a:lstStyle/>
        <a:p>
          <a:endParaRPr lang="zh-CN" altLang="en-US"/>
        </a:p>
      </dgm:t>
    </dgm:pt>
    <dgm:pt modelId="{257C81D2-A731-43FE-8461-9601AE11974A}" type="pres">
      <dgm:prSet presAssocID="{592471E1-71A6-4D83-A3D2-51F75D246028}" presName="childText" presStyleLbl="bgAcc1" presStyleIdx="4" presStyleCnt="6" custScaleX="276082">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custSzX="576862"/>
      <dgm:spPr/>
      <dgm:t>
        <a:bodyPr/>
        <a:lstStyle/>
        <a:p>
          <a:endParaRPr lang="zh-CN" altLang="en-US"/>
        </a:p>
      </dgm:t>
    </dgm:pt>
    <dgm:pt modelId="{094A4EC9-AA6C-4BAF-B0E5-402CE459D9C4}" type="pres">
      <dgm:prSet presAssocID="{060DEDD6-DDF9-4CC8-98E8-40E230246F43}" presName="childText" presStyleLbl="bgAcc1" presStyleIdx="5" presStyleCnt="6" custScaleX="276082">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zh-CN" altLang="en-US" sz="21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zh-CN" altLang="en-US" sz="21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zh-CN" altLang="en-US" sz="2100" kern="1200" dirty="0"/>
            <a:t>通过</a:t>
          </a:r>
          <a:r>
            <a:rPr lang="en-US" altLang="zh-CN" sz="2100" kern="1200" dirty="0" err="1"/>
            <a:t>StringBuffer</a:t>
          </a:r>
          <a:r>
            <a:rPr lang="zh-CN" altLang="en-US" sz="21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zh-CN" altLang="en-US" sz="21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zh-CN" altLang="en-US" sz="21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altLang="zh-CN" sz="2100" kern="1200" smtClean="0"/>
            <a:t>toString</a:t>
          </a:r>
          <a:r>
            <a:rPr lang="zh-CN" altLang="en-US" sz="21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字符串解析、日期格式化</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55096040"/>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spTree>
    <p:extLst>
      <p:ext uri="{BB962C8B-B14F-4D97-AF65-F5344CB8AC3E}">
        <p14:creationId xmlns:p14="http://schemas.microsoft.com/office/powerpoint/2010/main" val="381078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1775520" y="4658360"/>
            <a:ext cx="590465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a:t>
            </a:r>
            <a:r>
              <a:rPr lang="en-US" altLang="zh-CN" dirty="0" err="1">
                <a:solidFill>
                  <a:srgbClr val="2A00FF"/>
                </a:solidFill>
                <a:latin typeface="Consolas" panose="020B0609020204030204" pitchFamily="49" charset="0"/>
              </a:rPr>
              <a:t>hello,java,delphi,asp,php</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StringTokenizer</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str</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st</a:t>
            </a:r>
            <a:r>
              <a:rPr lang="en-US" altLang="zh-CN" b="1" dirty="0" err="1">
                <a:solidFill>
                  <a:srgbClr val="000000"/>
                </a:solidFill>
                <a:latin typeface="Consolas" panose="020B0609020204030204" pitchFamily="49" charset="0"/>
              </a:rPr>
              <a:t>.hasMoreTokens</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192344" y="4812248"/>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smtClean="0">
                <a:solidFill>
                  <a:srgbClr val="000000"/>
                </a:solidFill>
                <a:latin typeface="Consolas" panose="020B0609020204030204" pitchFamily="49" charset="0"/>
              </a:rPr>
              <a:t>hello</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7680176" y="545044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marL="457200" lvl="1" indent="0">
              <a:lnSpc>
                <a:spcPct val="150000"/>
              </a:lnSpc>
              <a:buNone/>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marL="457200" lvl="1" indent="0">
              <a:lnSpc>
                <a:spcPct val="150000"/>
              </a:lnSpc>
              <a:buNone/>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22270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 xmlns:a16="http://schemas.microsoft.com/office/drawing/2014/main" val="20000"/>
                    </a:ext>
                  </a:extLst>
                </a:gridCol>
                <a:gridCol w="3773789">
                  <a:extLst>
                    <a:ext uri="{9D8B030D-6E8A-4147-A177-3AD203B41FA5}">
                      <a16:colId xmlns="" xmlns:a16="http://schemas.microsoft.com/office/drawing/2014/main" val="20001"/>
                    </a:ext>
                  </a:extLst>
                </a:gridCol>
                <a:gridCol w="1857954">
                  <a:extLst>
                    <a:ext uri="{9D8B030D-6E8A-4147-A177-3AD203B41FA5}">
                      <a16:colId xmlns="" xmlns:a16="http://schemas.microsoft.com/office/drawing/2014/main" val="20002"/>
                    </a:ext>
                  </a:extLst>
                </a:gridCol>
                <a:gridCol w="2466852">
                  <a:extLst>
                    <a:ext uri="{9D8B030D-6E8A-4147-A177-3AD203B41FA5}">
                      <a16:colId xmlns=""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练习</a:t>
            </a:r>
          </a:p>
        </p:txBody>
      </p:sp>
      <p:sp>
        <p:nvSpPr>
          <p:cNvPr id="20483" name="内容占位符 2"/>
          <p:cNvSpPr>
            <a:spLocks noGrp="1"/>
          </p:cNvSpPr>
          <p:nvPr>
            <p:ph idx="1"/>
          </p:nvPr>
        </p:nvSpPr>
        <p:spPr>
          <a:xfrm>
            <a:off x="609600" y="1160749"/>
            <a:ext cx="11391056" cy="4965415"/>
          </a:xfrm>
        </p:spPr>
        <p:txBody>
          <a:bodyPr/>
          <a:lstStyle/>
          <a:p>
            <a:pPr>
              <a:lnSpc>
                <a:spcPct val="150000"/>
              </a:lnSpc>
            </a:pPr>
            <a:r>
              <a:rPr lang="zh-CN" altLang="en-US" dirty="0"/>
              <a:t>选择合适的日期类型表示现在的时间，并计算现在距离自己的生日还有多少天？</a:t>
            </a:r>
            <a:endParaRPr lang="en-US" altLang="zh-CN" dirty="0"/>
          </a:p>
          <a:p>
            <a:pPr>
              <a:lnSpc>
                <a:spcPct val="150000"/>
              </a:lnSpc>
            </a:pPr>
            <a:r>
              <a:rPr lang="zh-CN" altLang="en-US" dirty="0"/>
              <a:t>编写一个类，其中的功能是获得本周一的日期？</a:t>
            </a:r>
            <a:endParaRPr lang="en-US" altLang="zh-CN" dirty="0"/>
          </a:p>
          <a:p>
            <a:pPr>
              <a:lnSpc>
                <a:spcPct val="150000"/>
              </a:lnSpc>
            </a:pPr>
            <a:r>
              <a:rPr lang="zh-CN" altLang="en-US" dirty="0"/>
              <a:t>编写一个类，其功能是使用</a:t>
            </a:r>
            <a:r>
              <a:rPr lang="en-US" altLang="zh-CN" dirty="0" err="1"/>
              <a:t>SimpleDateFormate</a:t>
            </a:r>
            <a:r>
              <a:rPr lang="zh-CN" altLang="en-US" dirty="0"/>
              <a:t>类打印同一日期不同的形式？</a:t>
            </a:r>
          </a:p>
        </p:txBody>
      </p:sp>
    </p:spTree>
    <p:extLst>
      <p:ext uri="{BB962C8B-B14F-4D97-AF65-F5344CB8AC3E}">
        <p14:creationId xmlns:p14="http://schemas.microsoft.com/office/powerpoint/2010/main" val="336701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p:txBody>
      </p:sp>
    </p:spTree>
    <p:extLst>
      <p:ext uri="{BB962C8B-B14F-4D97-AF65-F5344CB8AC3E}">
        <p14:creationId xmlns:p14="http://schemas.microsoft.com/office/powerpoint/2010/main"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smtClean="0"/>
              <a:t>lastIndexOf(String </a:t>
            </a:r>
            <a:r>
              <a:rPr lang="en-US" altLang="zh-CN" dirty="0"/>
              <a:t>str)</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类是一个字符串变量类</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sb</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11161</TotalTime>
  <Words>1690</Words>
  <Application>Microsoft Office PowerPoint</Application>
  <PresentationFormat>宽屏</PresentationFormat>
  <Paragraphs>321</Paragraphs>
  <Slides>30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华文新魏</vt:lpstr>
      <vt:lpstr>宋体</vt:lpstr>
      <vt:lpstr>微软雅黑</vt:lpstr>
      <vt:lpstr>Arial</vt:lpstr>
      <vt:lpstr>Consolas</vt:lpstr>
      <vt:lpstr>Times New Roman</vt:lpstr>
      <vt:lpstr>2_Default Design</vt:lpstr>
      <vt:lpstr>第十四章  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690</cp:revision>
  <dcterms:created xsi:type="dcterms:W3CDTF">2006-10-06T15:46:57Z</dcterms:created>
  <dcterms:modified xsi:type="dcterms:W3CDTF">2018-05-21T07:08:08Z</dcterms:modified>
</cp:coreProperties>
</file>