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47" r:id="rId2"/>
    <p:sldId id="375" r:id="rId3"/>
    <p:sldId id="408" r:id="rId4"/>
    <p:sldId id="442" r:id="rId5"/>
    <p:sldId id="441" r:id="rId6"/>
    <p:sldId id="446" r:id="rId7"/>
    <p:sldId id="443" r:id="rId8"/>
    <p:sldId id="444" r:id="rId9"/>
    <p:sldId id="438" r:id="rId10"/>
    <p:sldId id="440" r:id="rId11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77257" autoAdjust="0"/>
  </p:normalViewPr>
  <p:slideViewPr>
    <p:cSldViewPr>
      <p:cViewPr varScale="1">
        <p:scale>
          <a:sx n="54" d="100"/>
          <a:sy n="54" d="100"/>
        </p:scale>
        <p:origin x="113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30381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基本实现 </a:t>
            </a:r>
            <a:r>
              <a:rPr lang="en-US" altLang="zh-CN" dirty="0"/>
              <a:t>- </a:t>
            </a:r>
            <a:r>
              <a:rPr lang="zh-CN" altLang="en-US" dirty="0"/>
              <a:t>生成标准的 </a:t>
            </a:r>
            <a:r>
              <a:rPr lang="en-US" altLang="zh-CN" dirty="0"/>
              <a:t>Connection </a:t>
            </a:r>
            <a:r>
              <a:rPr lang="zh-CN" altLang="en-US" dirty="0"/>
              <a:t>对象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连接池实现 </a:t>
            </a:r>
            <a:r>
              <a:rPr lang="en-US" altLang="zh-CN" dirty="0"/>
              <a:t>- </a:t>
            </a:r>
            <a:r>
              <a:rPr lang="zh-CN" altLang="en-US" dirty="0"/>
              <a:t>生成自动参与连接池的 </a:t>
            </a:r>
            <a:r>
              <a:rPr lang="en-US" altLang="zh-CN" dirty="0"/>
              <a:t>Connection </a:t>
            </a:r>
            <a:r>
              <a:rPr lang="zh-CN" altLang="en-US" dirty="0"/>
              <a:t>对象。此实现与中间层连接池管理器一起使用。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分布式事务实现 </a:t>
            </a:r>
            <a:r>
              <a:rPr lang="en-US" altLang="zh-CN" dirty="0"/>
              <a:t>- </a:t>
            </a:r>
            <a:r>
              <a:rPr lang="zh-CN" altLang="en-US" dirty="0"/>
              <a:t>生成一个 </a:t>
            </a:r>
            <a:r>
              <a:rPr lang="en-US" altLang="zh-CN" dirty="0"/>
              <a:t>Connection </a:t>
            </a:r>
            <a:r>
              <a:rPr lang="zh-CN" altLang="en-US" dirty="0"/>
              <a:t>对象，该对象可用于分布式事务，大多数情况下总是参与连接池。此实现与中间层事务管理器一起使用，大多数情况下总是与连接池管理器一起使用。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2175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1" y="4005264"/>
            <a:ext cx="12319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4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586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2000" baseline="0">
                <a:latin typeface="微软雅黑" pitchFamily="34" charset="-122"/>
                <a:ea typeface="微软雅黑" pitchFamily="34" charset="-122"/>
              </a:defRPr>
            </a:lvl2pPr>
            <a:lvl3pPr>
              <a:defRPr sz="1800" baseline="0">
                <a:latin typeface="微软雅黑" pitchFamily="34" charset="-122"/>
                <a:ea typeface="微软雅黑" pitchFamily="34" charset="-122"/>
              </a:defRPr>
            </a:lvl3pPr>
            <a:lvl4pPr>
              <a:buNone/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9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1" y="4005264"/>
            <a:ext cx="12319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8" descr="未标题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993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7224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501033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77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F65A1B7-F8D8-49E0-86F8-D9C04756C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2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ezhen_zheng/article/details/535768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kern="12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第二十章  数据库连接池</a:t>
            </a:r>
            <a:endParaRPr lang="en-US" altLang="zh-CN" sz="4000" b="1" kern="12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6" y="575463"/>
            <a:ext cx="1267644" cy="19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03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79577" y="3068961"/>
            <a:ext cx="7362825" cy="582613"/>
          </a:xfr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23392" y="274638"/>
            <a:ext cx="9587408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讲授思路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23392" y="1285876"/>
            <a:ext cx="748883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为什么需要数据库连接池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什么是数据库连接池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如何实现数据库连接池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839416" y="274638"/>
            <a:ext cx="9371384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数据库连接池的作用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 bwMode="auto">
          <a:xfrm>
            <a:off x="695400" y="1285876"/>
            <a:ext cx="11089232" cy="49514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通过</a:t>
            </a:r>
            <a:r>
              <a:rPr lang="en-US" altLang="zh-CN" dirty="0"/>
              <a:t>JDBC</a:t>
            </a:r>
            <a:r>
              <a:rPr lang="zh-CN" altLang="zh-CN" dirty="0"/>
              <a:t>访问数据库，每次访问都要经历</a:t>
            </a:r>
            <a:r>
              <a:rPr lang="zh-CN" altLang="zh-CN" dirty="0">
                <a:solidFill>
                  <a:srgbClr val="FF0000"/>
                </a:solidFill>
              </a:rPr>
              <a:t>与数据库建立连接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打开连接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访问数据库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关闭连接</a:t>
            </a:r>
            <a:r>
              <a:rPr lang="zh-CN" altLang="zh-CN" dirty="0"/>
              <a:t>几个步骤，与数据库建立并打开连接是一件既费力又费时的工作，频繁的发生这种操作会严重耗费系统资源，导致系统性能下降，严重的会导致系统崩溃</a:t>
            </a:r>
            <a:r>
              <a:rPr lang="zh-CN" altLang="en-US" dirty="0"/>
              <a:t>。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数据库连接池就是为了解决上面的问题而出现的。数据库连接池负责动态的分配、管理和释放数据库连接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数据库连接池的原理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1212" y="1340768"/>
            <a:ext cx="4824412" cy="2735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919412" y="19170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19638" y="1628106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990849" y="25647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791075" y="2275806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919412" y="321243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719638" y="2923506"/>
            <a:ext cx="3025775" cy="576263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使用</a:t>
            </a:r>
            <a:r>
              <a:rPr lang="en-US" altLang="zh-CN"/>
              <a:t>Connection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567112" y="3572793"/>
            <a:ext cx="3432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池中放一定数的连接</a:t>
            </a:r>
            <a:r>
              <a:rPr lang="en-US" altLang="zh-CN" dirty="0"/>
              <a:t>(</a:t>
            </a:r>
            <a:r>
              <a:rPr lang="zh-CN" altLang="en-US" dirty="0"/>
              <a:t>最小值</a:t>
            </a:r>
            <a:r>
              <a:rPr lang="en-US" altLang="zh-CN" dirty="0"/>
              <a:t>)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7607425" y="1628106"/>
            <a:ext cx="1812925" cy="898525"/>
          </a:xfrm>
          <a:prstGeom prst="curvedLeftArrow">
            <a:avLst>
              <a:gd name="adj1" fmla="val 20000"/>
              <a:gd name="adj2" fmla="val 40000"/>
              <a:gd name="adj3" fmla="val 104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使用结束放回池中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351212" y="4149055"/>
            <a:ext cx="4824412" cy="1079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703512" y="450941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503738" y="4220493"/>
            <a:ext cx="3025775" cy="576262"/>
          </a:xfrm>
          <a:prstGeom prst="flowChartOnlineStorag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新建</a:t>
            </a:r>
            <a:r>
              <a:rPr lang="en-US" altLang="zh-CN"/>
              <a:t>Connection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646613" y="479675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没有空闲连接</a:t>
            </a:r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351212" y="5299993"/>
            <a:ext cx="4824412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703512" y="551748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503737" y="5299993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超出最大值，等待</a:t>
            </a:r>
            <a:r>
              <a:rPr lang="en-US" altLang="zh-CN"/>
              <a:t>…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391525" y="4291930"/>
            <a:ext cx="15525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使用结束后</a:t>
            </a:r>
            <a:br>
              <a:rPr lang="zh-CN" altLang="en-US"/>
            </a:br>
            <a:r>
              <a:rPr lang="zh-CN" altLang="en-US"/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2974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数据库连接池的简单实现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一个简单的数据库连接池实例的讲解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http://blog.csdn.net/xiezhen_zheng/article/details/53576885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3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DataSource</a:t>
            </a:r>
            <a:r>
              <a:rPr lang="zh-CN" altLang="zh-CN" dirty="0"/>
              <a:t>属于</a:t>
            </a:r>
            <a:r>
              <a:rPr lang="en-US" altLang="zh-CN" dirty="0" err="1"/>
              <a:t>javax.sql</a:t>
            </a:r>
            <a:r>
              <a:rPr lang="zh-CN" altLang="zh-CN" dirty="0"/>
              <a:t>包，是对</a:t>
            </a:r>
            <a:r>
              <a:rPr lang="en-US" altLang="zh-CN" dirty="0" err="1"/>
              <a:t>java.sql</a:t>
            </a:r>
            <a:r>
              <a:rPr lang="zh-CN" altLang="zh-CN" dirty="0"/>
              <a:t>包的扩展部分。</a:t>
            </a:r>
            <a:r>
              <a:rPr lang="en-US" altLang="zh-CN" dirty="0" err="1"/>
              <a:t>DataSource</a:t>
            </a:r>
            <a:r>
              <a:rPr lang="zh-CN" altLang="zh-CN" dirty="0"/>
              <a:t>用于提供到此 </a:t>
            </a:r>
            <a:r>
              <a:rPr lang="en-US" altLang="zh-CN" dirty="0" err="1"/>
              <a:t>DataSource</a:t>
            </a:r>
            <a:r>
              <a:rPr lang="zh-CN" altLang="zh-CN" dirty="0"/>
              <a:t>对象所表示的物理数据源的连接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zh-CN" dirty="0"/>
              <a:t>接口由驱动程序供应商实现。共有三种类型的实现：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基本实现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连接池实现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分布式事务实现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使用数据库厂商驱动中提供的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使用</a:t>
            </a:r>
            <a:r>
              <a:rPr lang="en-US" altLang="zh-CN" dirty="0"/>
              <a:t>Oracle</a:t>
            </a:r>
            <a:r>
              <a:rPr lang="zh-CN" altLang="zh-CN" dirty="0"/>
              <a:t>驱动自带的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  <a:br>
              <a:rPr lang="zh-CN" altLang="zh-CN" dirty="0"/>
            </a:br>
            <a:r>
              <a:rPr lang="en-US" altLang="zh-CN" dirty="0" err="1"/>
              <a:t>oracle.jdbc.pool.OracleConnectionPoolDataSource</a:t>
            </a: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使用第三方提供的</a:t>
            </a:r>
            <a:r>
              <a:rPr lang="en-US" altLang="zh-CN" dirty="0" err="1"/>
              <a:t>DataSource</a:t>
            </a:r>
            <a:r>
              <a:rPr lang="zh-CN" altLang="zh-CN" dirty="0"/>
              <a:t>实现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Apache DBCP</a:t>
            </a:r>
            <a:r>
              <a:rPr lang="zh-CN" altLang="zh-CN" dirty="0"/>
              <a:t>、</a:t>
            </a:r>
            <a:r>
              <a:rPr lang="en-US" altLang="zh-CN" dirty="0"/>
              <a:t>C3P0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6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开源的数据库连接池产品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Apache DHCP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DHCP</a:t>
            </a:r>
            <a:r>
              <a:rPr lang="zh-CN" altLang="zh-CN" dirty="0"/>
              <a:t>是一个依赖</a:t>
            </a:r>
            <a:r>
              <a:rPr lang="en-US" altLang="zh-CN" dirty="0"/>
              <a:t>Jakarta commons-pool</a:t>
            </a:r>
            <a:r>
              <a:rPr lang="zh-CN" altLang="zh-CN" dirty="0"/>
              <a:t>对象池机制的数据库连接池</a:t>
            </a:r>
            <a:r>
              <a:rPr lang="en-US" altLang="zh-CN" dirty="0"/>
              <a:t>.DBCP</a:t>
            </a:r>
            <a:r>
              <a:rPr lang="zh-CN" altLang="zh-CN" dirty="0"/>
              <a:t>可以直接的在应用程序用使用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C3P0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C3P0</a:t>
            </a:r>
            <a:r>
              <a:rPr lang="zh-CN" altLang="zh-CN" dirty="0"/>
              <a:t>是一个开放源代码的</a:t>
            </a:r>
            <a:r>
              <a:rPr lang="en-US" altLang="zh-CN" dirty="0"/>
              <a:t>JDBC</a:t>
            </a:r>
            <a:r>
              <a:rPr lang="zh-CN" altLang="zh-CN" dirty="0"/>
              <a:t>连接池，它在</a:t>
            </a:r>
            <a:r>
              <a:rPr lang="en-US" altLang="zh-CN" dirty="0"/>
              <a:t>lib</a:t>
            </a:r>
            <a:r>
              <a:rPr lang="zh-CN" altLang="zh-CN" dirty="0"/>
              <a:t>目录中与</a:t>
            </a:r>
            <a:r>
              <a:rPr lang="en-US" altLang="zh-CN" dirty="0"/>
              <a:t>Hibernate</a:t>
            </a:r>
            <a:r>
              <a:rPr lang="zh-CN" altLang="zh-CN" dirty="0"/>
              <a:t>一起发布</a:t>
            </a:r>
            <a:r>
              <a:rPr lang="en-US" altLang="zh-CN" dirty="0"/>
              <a:t>,</a:t>
            </a:r>
            <a:r>
              <a:rPr lang="zh-CN" altLang="zh-CN" dirty="0"/>
              <a:t>包括了实现</a:t>
            </a:r>
            <a:r>
              <a:rPr lang="en-US" altLang="zh-CN" dirty="0"/>
              <a:t>jdbc3</a:t>
            </a:r>
            <a:r>
              <a:rPr lang="zh-CN" altLang="zh-CN" dirty="0"/>
              <a:t>和</a:t>
            </a:r>
            <a:r>
              <a:rPr lang="en-US" altLang="zh-CN" dirty="0"/>
              <a:t>jdbc2</a:t>
            </a:r>
            <a:r>
              <a:rPr lang="zh-CN" altLang="zh-CN" dirty="0"/>
              <a:t>扩展规范说明的</a:t>
            </a:r>
            <a:r>
              <a:rPr lang="en-US" altLang="zh-CN" dirty="0"/>
              <a:t>Connection </a:t>
            </a:r>
            <a:r>
              <a:rPr lang="zh-CN" altLang="zh-CN" dirty="0"/>
              <a:t>和</a:t>
            </a:r>
            <a:r>
              <a:rPr lang="en-US" altLang="zh-CN" dirty="0"/>
              <a:t>Statement </a:t>
            </a:r>
            <a:r>
              <a:rPr lang="zh-CN" altLang="zh-CN" dirty="0"/>
              <a:t>池的</a:t>
            </a:r>
            <a:r>
              <a:rPr lang="en-US" altLang="zh-CN" dirty="0" err="1"/>
              <a:t>DataSources</a:t>
            </a:r>
            <a:r>
              <a:rPr lang="en-US" altLang="zh-CN" dirty="0"/>
              <a:t> </a:t>
            </a:r>
            <a:r>
              <a:rPr lang="zh-CN" altLang="zh-CN" dirty="0"/>
              <a:t>对象。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Proxool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快速，成熟，健壮。可以透明地为你现存的</a:t>
            </a:r>
            <a:r>
              <a:rPr lang="en-US" altLang="zh-CN" dirty="0"/>
              <a:t>JDBC</a:t>
            </a:r>
            <a:r>
              <a:rPr lang="zh-CN" altLang="zh-CN" dirty="0"/>
              <a:t>驱动程序增加连接池功能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695400" y="274638"/>
            <a:ext cx="95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总结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95400" y="1285876"/>
            <a:ext cx="9865096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为什么需要数据库连接池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什么是数据库连接池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如何实现数据库连接池</a:t>
            </a:r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10304</TotalTime>
  <Words>440</Words>
  <Application>Microsoft Office PowerPoint</Application>
  <PresentationFormat>宽屏</PresentationFormat>
  <Paragraphs>51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华文新魏</vt:lpstr>
      <vt:lpstr>宋体</vt:lpstr>
      <vt:lpstr>微软雅黑</vt:lpstr>
      <vt:lpstr>Arial</vt:lpstr>
      <vt:lpstr>Default Design</vt:lpstr>
      <vt:lpstr>第二十章  数据库连接池</vt:lpstr>
      <vt:lpstr>讲授思路　　　　　　　　　</vt:lpstr>
      <vt:lpstr>数据库连接池的作用</vt:lpstr>
      <vt:lpstr>数据库连接池的原理</vt:lpstr>
      <vt:lpstr>数据库连接池的简单实现</vt:lpstr>
      <vt:lpstr>DataSource</vt:lpstr>
      <vt:lpstr>DataSource示例</vt:lpstr>
      <vt:lpstr>开源的数据库连接池产品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666</cp:revision>
  <dcterms:created xsi:type="dcterms:W3CDTF">2006-10-06T15:46:57Z</dcterms:created>
  <dcterms:modified xsi:type="dcterms:W3CDTF">2018-06-27T00:26:01Z</dcterms:modified>
</cp:coreProperties>
</file>