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49" r:id="rId12"/>
    <p:sldId id="471" r:id="rId13"/>
    <p:sldId id="472" r:id="rId14"/>
    <p:sldId id="473" r:id="rId15"/>
    <p:sldId id="474" r:id="rId16"/>
    <p:sldId id="475" r:id="rId17"/>
    <p:sldId id="470" r:id="rId18"/>
    <p:sldId id="480" r:id="rId19"/>
    <p:sldId id="482" r:id="rId20"/>
    <p:sldId id="478" r:id="rId21"/>
    <p:sldId id="484" r:id="rId22"/>
    <p:sldId id="481" r:id="rId23"/>
    <p:sldId id="476" r:id="rId24"/>
    <p:sldId id="440" r:id="rId2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6486" autoAdjust="0"/>
  </p:normalViewPr>
  <p:slideViewPr>
    <p:cSldViewPr>
      <p:cViewPr varScale="1">
        <p:scale>
          <a:sx n="64" d="100"/>
          <a:sy n="64" d="100"/>
        </p:scale>
        <p:origin x="9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0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0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PipedReader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0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0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0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0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0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0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0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0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0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ysClr val="windowText" lastClr="000000"/>
              </a:solidFill>
            </a:rPr>
            <a:t>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8587310">
          <a:off x="882218" y="981065"/>
          <a:ext cx="180310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3107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1738694" y="952034"/>
        <a:ext cx="90155" cy="90155"/>
      </dsp:txXfrm>
    </dsp:sp>
    <dsp:sp modelId="{10761940-A98D-4813-832B-71E24AFB3AA6}">
      <dsp:nvSpPr>
        <dsp:cNvPr id="0" name=""/>
        <dsp:cNvSpPr/>
      </dsp:nvSpPr>
      <dsp:spPr>
        <a:xfrm>
          <a:off x="2360726" y="264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0316"/>
        <a:ext cx="3004797" cy="568062"/>
      </dsp:txXfrm>
    </dsp:sp>
    <dsp:sp modelId="{3835C8FA-9EF5-460F-8836-2A1B39DD90EE}">
      <dsp:nvSpPr>
        <dsp:cNvPr id="0" name=""/>
        <dsp:cNvSpPr/>
      </dsp:nvSpPr>
      <dsp:spPr>
        <a:xfrm>
          <a:off x="5400869" y="288301"/>
          <a:ext cx="48272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482727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630164" y="292279"/>
        <a:ext cx="24136" cy="24136"/>
      </dsp:txXfrm>
    </dsp:sp>
    <dsp:sp modelId="{1B7BD112-3E6E-45C1-B771-A2904FF8261D}">
      <dsp:nvSpPr>
        <dsp:cNvPr id="0" name=""/>
        <dsp:cNvSpPr/>
      </dsp:nvSpPr>
      <dsp:spPr>
        <a:xfrm>
          <a:off x="5883596" y="2643"/>
          <a:ext cx="2518230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5901269" y="20316"/>
        <a:ext cx="2482884" cy="568062"/>
      </dsp:txXfrm>
    </dsp:sp>
    <dsp:sp modelId="{DBD9A07A-B872-470F-B37A-1B8495813E38}">
      <dsp:nvSpPr>
        <dsp:cNvPr id="0" name=""/>
        <dsp:cNvSpPr/>
      </dsp:nvSpPr>
      <dsp:spPr>
        <a:xfrm rot="19743787">
          <a:off x="1111122" y="1328026"/>
          <a:ext cx="134529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5298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0139" y="1310439"/>
        <a:ext cx="67264" cy="67264"/>
      </dsp:txXfrm>
    </dsp:sp>
    <dsp:sp modelId="{FB2A4A7E-EEAF-45BB-8E47-6515DC2A04CD}">
      <dsp:nvSpPr>
        <dsp:cNvPr id="0" name=""/>
        <dsp:cNvSpPr/>
      </dsp:nvSpPr>
      <dsp:spPr>
        <a:xfrm>
          <a:off x="236072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6885">
          <a:off x="1206816" y="1674986"/>
          <a:ext cx="11539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5391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4924" y="1662184"/>
        <a:ext cx="57695" cy="57695"/>
      </dsp:txXfrm>
    </dsp:sp>
    <dsp:sp modelId="{13798B57-808B-4A07-9610-ACE07A126058}">
      <dsp:nvSpPr>
        <dsp:cNvPr id="0" name=""/>
        <dsp:cNvSpPr/>
      </dsp:nvSpPr>
      <dsp:spPr>
        <a:xfrm>
          <a:off x="236072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400867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712326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6056569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074242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1866326">
          <a:off x="1109931" y="2021946"/>
          <a:ext cx="134768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768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0079" y="2004300"/>
        <a:ext cx="67384" cy="67384"/>
      </dsp:txXfrm>
    </dsp:sp>
    <dsp:sp modelId="{5BE1BE24-9742-4E42-9831-00C2A172B446}">
      <dsp:nvSpPr>
        <dsp:cNvPr id="0" name=""/>
        <dsp:cNvSpPr/>
      </dsp:nvSpPr>
      <dsp:spPr>
        <a:xfrm>
          <a:off x="236072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018319">
          <a:off x="880441" y="2368906"/>
          <a:ext cx="180666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6661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38605" y="2339786"/>
        <a:ext cx="90333" cy="90333"/>
      </dsp:txXfrm>
    </dsp:sp>
    <dsp:sp modelId="{C031876E-BFB9-402D-B38F-8C556C5F12D6}">
      <dsp:nvSpPr>
        <dsp:cNvPr id="0" name=""/>
        <dsp:cNvSpPr/>
      </dsp:nvSpPr>
      <dsp:spPr>
        <a:xfrm>
          <a:off x="236072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PipedReader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ysClr val="windowText" lastClr="000000"/>
              </a:solidFill>
            </a:rPr>
            <a:t>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323517"/>
          <a:ext cx="9011344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err="1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600" kern="1200" dirty="0"/>
        </a:p>
      </dsp:txBody>
      <dsp:txXfrm>
        <a:off x="55130" y="378647"/>
        <a:ext cx="8901084" cy="1019082"/>
      </dsp:txXfrm>
    </dsp:sp>
    <dsp:sp modelId="{538EADCD-4481-4049-812F-343FF2D6FBAD}">
      <dsp:nvSpPr>
        <dsp:cNvPr id="0" name=""/>
        <dsp:cNvSpPr/>
      </dsp:nvSpPr>
      <dsp:spPr>
        <a:xfrm>
          <a:off x="0" y="1452860"/>
          <a:ext cx="9011344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1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8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800" kern="1200" dirty="0"/>
        </a:p>
      </dsp:txBody>
      <dsp:txXfrm>
        <a:off x="0" y="1452860"/>
        <a:ext cx="9011344" cy="1229580"/>
      </dsp:txXfrm>
    </dsp:sp>
    <dsp:sp modelId="{1A1CCCEA-D681-4C3E-A056-A9E5CB981AA5}">
      <dsp:nvSpPr>
        <dsp:cNvPr id="0" name=""/>
        <dsp:cNvSpPr/>
      </dsp:nvSpPr>
      <dsp:spPr>
        <a:xfrm>
          <a:off x="0" y="2682440"/>
          <a:ext cx="9011344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err="1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600" kern="1200" dirty="0"/>
        </a:p>
      </dsp:txBody>
      <dsp:txXfrm>
        <a:off x="55130" y="2737570"/>
        <a:ext cx="8901084" cy="1019082"/>
      </dsp:txXfrm>
    </dsp:sp>
    <dsp:sp modelId="{714F23BD-FEB4-445F-A2AE-4BE3CE3BE1EE}">
      <dsp:nvSpPr>
        <dsp:cNvPr id="0" name=""/>
        <dsp:cNvSpPr/>
      </dsp:nvSpPr>
      <dsp:spPr>
        <a:xfrm>
          <a:off x="0" y="3811783"/>
          <a:ext cx="9011344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1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8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800" kern="1200" dirty="0"/>
        </a:p>
      </dsp:txBody>
      <dsp:txXfrm>
        <a:off x="0" y="3811783"/>
        <a:ext cx="9011344" cy="122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流与文件（二）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</a:p>
          <a:p>
            <a:r>
              <a:rPr lang="zh-CN" altLang="en-US"/>
              <a:t>写入本地路径的一个文件</a:t>
            </a:r>
            <a:r>
              <a:rPr lang="en-US" altLang="zh-CN"/>
              <a:t>D:/res.txt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780928"/>
            <a:ext cx="7056784" cy="15841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通过字符流写入文件</a:t>
            </a:r>
          </a:p>
          <a:p>
            <a:r>
              <a:rPr lang="en-US" altLang="zh-CN" dirty="0"/>
              <a:t>Writer w = new </a:t>
            </a:r>
            <a:r>
              <a:rPr lang="en-US" altLang="zh-CN" dirty="0" err="1"/>
              <a:t>FileWriter</a:t>
            </a:r>
            <a:r>
              <a:rPr lang="en-US" altLang="zh-CN" dirty="0"/>
              <a:t>(new File("C://result.txt"));</a:t>
            </a:r>
          </a:p>
          <a:p>
            <a:r>
              <a:rPr lang="en-US" altLang="zh-CN" dirty="0" err="1"/>
              <a:t>w.write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序列化的概念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序列化的步骤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对象序列化就能够帮助我们实现该功能。在保存对象时把其转换为一组字节，等待需要时再将自己组装回之前的对象。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979284"/>
            <a:ext cx="4824536" cy="297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修饰的静态成员变量，不参加序列化过程。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43275"/>
              </p:ext>
            </p:extLst>
          </p:nvPr>
        </p:nvGraphicFramePr>
        <p:xfrm>
          <a:off x="1055440" y="1160462"/>
          <a:ext cx="9011344" cy="536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对象序列化步骤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对象反序列化步骤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自定义类</a:t>
            </a:r>
            <a:r>
              <a:rPr lang="en-US" altLang="zh-CN"/>
              <a:t>Person</a:t>
            </a:r>
            <a:r>
              <a:rPr lang="zh-CN" altLang="en-US"/>
              <a:t>，具有</a:t>
            </a:r>
            <a:r>
              <a:rPr lang="en-US" altLang="zh-CN"/>
              <a:t>name</a:t>
            </a:r>
            <a:r>
              <a:rPr lang="zh-CN" altLang="en-US"/>
              <a:t>，</a:t>
            </a:r>
            <a:r>
              <a:rPr lang="en-US" altLang="zh-CN"/>
              <a:t>life</a:t>
            </a:r>
            <a:r>
              <a:rPr lang="zh-CN" altLang="en-US"/>
              <a:t>属性。希望能够在运行中保存对象数据。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911424" y="1844823"/>
            <a:ext cx="10441160" cy="44253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将对象序列化后存入文件</a:t>
            </a:r>
            <a:r>
              <a:rPr lang="en-US" altLang="zh-CN" dirty="0" err="1"/>
              <a:t>person.out</a:t>
            </a:r>
            <a:endParaRPr lang="en-US" altLang="zh-CN" dirty="0"/>
          </a:p>
          <a:p>
            <a:r>
              <a:rPr lang="en-US" altLang="zh-CN" dirty="0" err="1"/>
              <a:t>ObjectOutputStream</a:t>
            </a:r>
            <a:r>
              <a:rPr lang="en-US" altLang="zh-CN" dirty="0"/>
              <a:t> </a:t>
            </a:r>
            <a:r>
              <a:rPr lang="en-US" altLang="zh-CN" dirty="0" err="1"/>
              <a:t>oout</a:t>
            </a:r>
            <a:r>
              <a:rPr lang="en-US" altLang="zh-CN" dirty="0"/>
              <a:t> = new </a:t>
            </a:r>
            <a:r>
              <a:rPr lang="en-US" altLang="zh-CN" dirty="0" err="1"/>
              <a:t>ObjectOutputStream</a:t>
            </a:r>
            <a:r>
              <a:rPr lang="en-US" altLang="zh-CN" dirty="0"/>
              <a:t>(new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(file));</a:t>
            </a:r>
          </a:p>
          <a:p>
            <a:r>
              <a:rPr lang="en-US" altLang="zh-CN" dirty="0" err="1"/>
              <a:t>oout.writeObject</a:t>
            </a:r>
            <a:r>
              <a:rPr lang="en-US" altLang="zh-CN" dirty="0"/>
              <a:t>(p);</a:t>
            </a:r>
          </a:p>
          <a:p>
            <a:r>
              <a:rPr lang="en-US" altLang="zh-CN" dirty="0" err="1"/>
              <a:t>oout.close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读取文件，反序列化后得到对象</a:t>
            </a:r>
          </a:p>
          <a:p>
            <a:r>
              <a:rPr lang="en-US" altLang="zh-CN" dirty="0" err="1"/>
              <a:t>ObjectInputStream</a:t>
            </a:r>
            <a:r>
              <a:rPr lang="en-US" altLang="zh-CN" dirty="0"/>
              <a:t> </a:t>
            </a:r>
            <a:r>
              <a:rPr lang="en-US" altLang="zh-CN" dirty="0" err="1"/>
              <a:t>oin</a:t>
            </a:r>
            <a:r>
              <a:rPr lang="en-US" altLang="zh-CN" dirty="0"/>
              <a:t> = new </a:t>
            </a:r>
            <a:r>
              <a:rPr lang="en-US" altLang="zh-CN" dirty="0" err="1"/>
              <a:t>ObjectInputStream</a:t>
            </a:r>
            <a:r>
              <a:rPr lang="en-US" altLang="zh-CN" dirty="0"/>
              <a:t>(new </a:t>
            </a:r>
            <a:r>
              <a:rPr lang="en-US" altLang="zh-CN" dirty="0" err="1"/>
              <a:t>FileInputStream</a:t>
            </a:r>
            <a:r>
              <a:rPr lang="en-US" altLang="zh-CN" dirty="0"/>
              <a:t>(file));</a:t>
            </a:r>
          </a:p>
          <a:p>
            <a:r>
              <a:rPr lang="en-US" altLang="zh-CN" dirty="0"/>
              <a:t>Object </a:t>
            </a:r>
            <a:r>
              <a:rPr lang="en-US" altLang="zh-CN" dirty="0" err="1"/>
              <a:t>newPerson</a:t>
            </a:r>
            <a:r>
              <a:rPr lang="en-US" altLang="zh-CN" dirty="0"/>
              <a:t> = </a:t>
            </a:r>
            <a:r>
              <a:rPr lang="en-US" altLang="zh-CN" dirty="0" err="1"/>
              <a:t>oin.readObject</a:t>
            </a:r>
            <a:r>
              <a:rPr lang="en-US" altLang="zh-CN" dirty="0"/>
              <a:t>(); </a:t>
            </a:r>
          </a:p>
          <a:p>
            <a:r>
              <a:rPr lang="en-US" altLang="zh-CN" dirty="0" err="1"/>
              <a:t>oin.close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newPerson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：从字符输入流中读取文本，缓冲各个字符，从而实现字符、数组和行的高效读取。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98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67408" y="1052737"/>
            <a:ext cx="106571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377444" y="116633"/>
            <a:ext cx="8119156" cy="676875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.txt");</a:t>
            </a:r>
            <a:endParaRPr lang="zh-CN" altLang="zh-CN" dirty="0"/>
          </a:p>
          <a:p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en-US" altLang="zh-CN" dirty="0" err="1"/>
              <a:t>fr</a:t>
            </a:r>
            <a:r>
              <a:rPr lang="en-US" altLang="zh-CN" dirty="0"/>
              <a:t> = new </a:t>
            </a:r>
            <a:r>
              <a:rPr lang="en-US" altLang="zh-CN" dirty="0" err="1"/>
              <a:t>FileReader</a:t>
            </a:r>
            <a:r>
              <a:rPr lang="en-US" altLang="zh-CN" dirty="0"/>
              <a:t>(file);</a:t>
            </a:r>
            <a:endParaRPr lang="zh-CN" altLang="zh-CN" dirty="0"/>
          </a:p>
          <a:p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</a:t>
            </a:r>
            <a:r>
              <a:rPr lang="en-US" altLang="zh-CN" dirty="0" err="1"/>
              <a:t>fr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包装</a:t>
            </a:r>
            <a:r>
              <a:rPr lang="en-US" altLang="zh-CN" dirty="0" err="1"/>
              <a:t>FileReader</a:t>
            </a:r>
            <a:endParaRPr lang="zh-CN" altLang="zh-CN" dirty="0"/>
          </a:p>
          <a:p>
            <a:r>
              <a:rPr lang="en-US" altLang="zh-CN" dirty="0"/>
              <a:t>File </a:t>
            </a:r>
            <a:r>
              <a:rPr lang="en-US" altLang="zh-CN" dirty="0" err="1"/>
              <a:t>file_copy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-copy.txt");</a:t>
            </a:r>
            <a:endParaRPr lang="zh-CN" altLang="zh-CN" dirty="0"/>
          </a:p>
          <a:p>
            <a:r>
              <a:rPr lang="en-US" altLang="zh-CN" dirty="0" err="1"/>
              <a:t>FileWriter</a:t>
            </a:r>
            <a:r>
              <a:rPr lang="en-US" altLang="zh-CN" dirty="0"/>
              <a:t> </a:t>
            </a:r>
            <a:r>
              <a:rPr lang="en-US" altLang="zh-CN" dirty="0" err="1"/>
              <a:t>fw</a:t>
            </a:r>
            <a:r>
              <a:rPr lang="en-US" altLang="zh-CN" dirty="0"/>
              <a:t> = new </a:t>
            </a:r>
            <a:r>
              <a:rPr lang="en-US" altLang="zh-CN" dirty="0" err="1"/>
              <a:t>FileWriter</a:t>
            </a:r>
            <a:r>
              <a:rPr lang="en-US" altLang="zh-CN" dirty="0"/>
              <a:t>(</a:t>
            </a:r>
            <a:r>
              <a:rPr lang="en-US" altLang="zh-CN" dirty="0" err="1"/>
              <a:t>file_copy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BufferedWriter</a:t>
            </a:r>
            <a:r>
              <a:rPr lang="en-US" altLang="zh-CN" dirty="0"/>
              <a:t> </a:t>
            </a:r>
            <a:r>
              <a:rPr lang="en-US" altLang="zh-CN" dirty="0" err="1"/>
              <a:t>bw</a:t>
            </a:r>
            <a:r>
              <a:rPr lang="en-US" altLang="zh-CN" dirty="0"/>
              <a:t> = new </a:t>
            </a:r>
            <a:r>
              <a:rPr lang="en-US" altLang="zh-CN" dirty="0" err="1"/>
              <a:t>BufferedWriter</a:t>
            </a:r>
            <a:r>
              <a:rPr lang="en-US" altLang="zh-CN" dirty="0"/>
              <a:t>(</a:t>
            </a:r>
            <a:r>
              <a:rPr lang="en-US" altLang="zh-CN" dirty="0" err="1"/>
              <a:t>fw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while (</a:t>
            </a:r>
            <a:r>
              <a:rPr lang="en-US" altLang="zh-CN" dirty="0" err="1"/>
              <a:t>str</a:t>
            </a:r>
            <a:r>
              <a:rPr lang="en-US" altLang="zh-CN" dirty="0"/>
              <a:t> != null)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bw.write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bw.flush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br.close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fr.close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4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0705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示例：</a:t>
            </a:r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67408" y="274638"/>
            <a:ext cx="10657184" cy="66122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title1 =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double d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title2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/>
              <a:t>InputStreamReader</a:t>
            </a:r>
            <a:r>
              <a:rPr lang="zh-CN" altLang="zh-CN" sz="2800"/>
              <a:t>和</a:t>
            </a:r>
            <a:r>
              <a:rPr lang="en-US" altLang="zh-CN" sz="2800"/>
              <a:t>OutputStreamWriter</a:t>
            </a:r>
            <a:br>
              <a:rPr lang="en-US" altLang="zh-CN" sz="2800"/>
            </a:b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　　　　　　　</a:t>
            </a:r>
            <a:endParaRPr lang="zh-CN" altLang="en-US" sz="28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用来在字节流和字符流之间做中介，是字节流通向字符流的桥梁。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zh-CN" dirty="0"/>
              <a:t>在字节流和字符流之间进行转换。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631504" y="3356993"/>
            <a:ext cx="7416824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in=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socket.getInputStream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(in);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对于字符流的资源比较单一，就是字符序列。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36701426"/>
              </p:ext>
            </p:extLst>
          </p:nvPr>
        </p:nvGraphicFramePr>
        <p:xfrm>
          <a:off x="1487488" y="2780928"/>
          <a:ext cx="907300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060848"/>
            <a:ext cx="6912768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通过字符流读取文件内容</a:t>
            </a:r>
          </a:p>
          <a:p>
            <a:r>
              <a:rPr lang="en-US" altLang="zh-CN" dirty="0"/>
              <a:t>Reader r = new </a:t>
            </a:r>
            <a:r>
              <a:rPr lang="en-US" altLang="zh-CN" dirty="0" err="1"/>
              <a:t>FileReader</a:t>
            </a:r>
            <a:r>
              <a:rPr lang="en-US" altLang="zh-CN" dirty="0"/>
              <a:t>(new File("C://test.txt"));</a:t>
            </a:r>
          </a:p>
          <a:p>
            <a:r>
              <a:rPr lang="en-US" altLang="zh-CN" dirty="0"/>
              <a:t>char[] </a:t>
            </a:r>
            <a:r>
              <a:rPr lang="en-US" altLang="zh-CN" dirty="0" err="1"/>
              <a:t>cbuf</a:t>
            </a:r>
            <a:r>
              <a:rPr lang="en-US" altLang="zh-CN" dirty="0"/>
              <a:t> = new char[256];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r.read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(new String(</a:t>
            </a:r>
            <a:r>
              <a:rPr lang="en-US" altLang="zh-CN" dirty="0" err="1"/>
              <a:t>cbuf</a:t>
            </a:r>
            <a:r>
              <a:rPr lang="en-US" altLang="zh-CN" dirty="0"/>
              <a:t>, 0, </a:t>
            </a:r>
            <a:r>
              <a:rPr lang="en-US" altLang="zh-CN" dirty="0" err="1"/>
              <a:t>len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5408713"/>
              </p:ext>
            </p:extLst>
          </p:nvPr>
        </p:nvGraphicFramePr>
        <p:xfrm>
          <a:off x="2135560" y="2636912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 err="1"/>
              <a:t>writer.Appendable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10479</TotalTime>
  <Words>1397</Words>
  <Application>Microsoft Office PowerPoint</Application>
  <PresentationFormat>宽屏</PresentationFormat>
  <Paragraphs>197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华文新魏</vt:lpstr>
      <vt:lpstr>宋体</vt:lpstr>
      <vt:lpstr>微软雅黑</vt:lpstr>
      <vt:lpstr>Arial</vt:lpstr>
      <vt:lpstr>2_Default Design</vt:lpstr>
      <vt:lpstr>第十三章  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PowerPoint 演示文稿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刘兴梅</cp:lastModifiedBy>
  <cp:revision>696</cp:revision>
  <dcterms:created xsi:type="dcterms:W3CDTF">2006-10-06T15:46:57Z</dcterms:created>
  <dcterms:modified xsi:type="dcterms:W3CDTF">2018-07-19T01:51:47Z</dcterms:modified>
</cp:coreProperties>
</file>