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416" r:id="rId3"/>
    <p:sldId id="418" r:id="rId4"/>
    <p:sldId id="417" r:id="rId5"/>
    <p:sldId id="424" r:id="rId6"/>
    <p:sldId id="425" r:id="rId7"/>
    <p:sldId id="421" r:id="rId8"/>
    <p:sldId id="422" r:id="rId9"/>
    <p:sldId id="423" r:id="rId10"/>
    <p:sldId id="427" r:id="rId11"/>
    <p:sldId id="426" r:id="rId12"/>
    <p:sldId id="428" r:id="rId13"/>
    <p:sldId id="430" r:id="rId14"/>
    <p:sldId id="438" r:id="rId15"/>
    <p:sldId id="431" r:id="rId16"/>
    <p:sldId id="432" r:id="rId17"/>
    <p:sldId id="433" r:id="rId18"/>
    <p:sldId id="436" r:id="rId19"/>
    <p:sldId id="434" r:id="rId20"/>
    <p:sldId id="435" r:id="rId21"/>
    <p:sldId id="437" r:id="rId22"/>
    <p:sldId id="265" r:id="rId23"/>
  </p:sldIdLst>
  <p:sldSz cx="12204700" cy="6859588"/>
  <p:notesSz cx="9144000" cy="6858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544662" algn="l" rtl="0" fontAlgn="base">
      <a:spcBef>
        <a:spcPct val="0"/>
      </a:spcBef>
      <a:spcAft>
        <a:spcPct val="0"/>
      </a:spcAft>
      <a:defRPr kern="1200">
        <a:solidFill>
          <a:schemeClr val="tx1"/>
        </a:solidFill>
        <a:latin typeface="Arial" charset="0"/>
        <a:ea typeface="宋体" pitchFamily="2" charset="-122"/>
        <a:cs typeface="+mn-cs"/>
      </a:defRPr>
    </a:lvl2pPr>
    <a:lvl3pPr marL="1089325" algn="l" rtl="0" fontAlgn="base">
      <a:spcBef>
        <a:spcPct val="0"/>
      </a:spcBef>
      <a:spcAft>
        <a:spcPct val="0"/>
      </a:spcAft>
      <a:defRPr kern="1200">
        <a:solidFill>
          <a:schemeClr val="tx1"/>
        </a:solidFill>
        <a:latin typeface="Arial" charset="0"/>
        <a:ea typeface="宋体" pitchFamily="2" charset="-122"/>
        <a:cs typeface="+mn-cs"/>
      </a:defRPr>
    </a:lvl3pPr>
    <a:lvl4pPr marL="1633987" algn="l" rtl="0" fontAlgn="base">
      <a:spcBef>
        <a:spcPct val="0"/>
      </a:spcBef>
      <a:spcAft>
        <a:spcPct val="0"/>
      </a:spcAft>
      <a:defRPr kern="1200">
        <a:solidFill>
          <a:schemeClr val="tx1"/>
        </a:solidFill>
        <a:latin typeface="Arial" charset="0"/>
        <a:ea typeface="宋体" pitchFamily="2" charset="-122"/>
        <a:cs typeface="+mn-cs"/>
      </a:defRPr>
    </a:lvl4pPr>
    <a:lvl5pPr marL="2178649" algn="l" rtl="0" fontAlgn="base">
      <a:spcBef>
        <a:spcPct val="0"/>
      </a:spcBef>
      <a:spcAft>
        <a:spcPct val="0"/>
      </a:spcAft>
      <a:defRPr kern="1200">
        <a:solidFill>
          <a:schemeClr val="tx1"/>
        </a:solidFill>
        <a:latin typeface="Arial" charset="0"/>
        <a:ea typeface="宋体" pitchFamily="2" charset="-122"/>
        <a:cs typeface="+mn-cs"/>
      </a:defRPr>
    </a:lvl5pPr>
    <a:lvl6pPr marL="2723312" algn="l" defTabSz="1089325" rtl="0" eaLnBrk="1" latinLnBrk="0" hangingPunct="1">
      <a:defRPr kern="1200">
        <a:solidFill>
          <a:schemeClr val="tx1"/>
        </a:solidFill>
        <a:latin typeface="Arial" charset="0"/>
        <a:ea typeface="宋体" pitchFamily="2" charset="-122"/>
        <a:cs typeface="+mn-cs"/>
      </a:defRPr>
    </a:lvl6pPr>
    <a:lvl7pPr marL="3267974" algn="l" defTabSz="1089325" rtl="0" eaLnBrk="1" latinLnBrk="0" hangingPunct="1">
      <a:defRPr kern="1200">
        <a:solidFill>
          <a:schemeClr val="tx1"/>
        </a:solidFill>
        <a:latin typeface="Arial" charset="0"/>
        <a:ea typeface="宋体" pitchFamily="2" charset="-122"/>
        <a:cs typeface="+mn-cs"/>
      </a:defRPr>
    </a:lvl7pPr>
    <a:lvl8pPr marL="3812637" algn="l" defTabSz="1089325" rtl="0" eaLnBrk="1" latinLnBrk="0" hangingPunct="1">
      <a:defRPr kern="1200">
        <a:solidFill>
          <a:schemeClr val="tx1"/>
        </a:solidFill>
        <a:latin typeface="Arial" charset="0"/>
        <a:ea typeface="宋体" pitchFamily="2" charset="-122"/>
        <a:cs typeface="+mn-cs"/>
      </a:defRPr>
    </a:lvl8pPr>
    <a:lvl9pPr marL="4357299" algn="l" defTabSz="1089325"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1">
          <p15:clr>
            <a:srgbClr val="A4A3A4"/>
          </p15:clr>
        </p15:guide>
        <p15:guide id="2" pos="3844">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33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74" autoAdjust="0"/>
    <p:restoredTop sz="95179" autoAdjust="0"/>
  </p:normalViewPr>
  <p:slideViewPr>
    <p:cSldViewPr>
      <p:cViewPr varScale="1">
        <p:scale>
          <a:sx n="79" d="100"/>
          <a:sy n="79" d="100"/>
        </p:scale>
        <p:origin x="108" y="240"/>
      </p:cViewPr>
      <p:guideLst>
        <p:guide orient="horz" pos="2161"/>
        <p:guide pos="3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0" d="100"/>
          <a:sy n="90" d="100"/>
        </p:scale>
        <p:origin x="-1740"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A4B118-492B-46FF-B39D-2C917133122F}"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zh-CN" altLang="en-US"/>
        </a:p>
      </dgm:t>
    </dgm:pt>
    <dgm:pt modelId="{1AC76FCF-2B39-4D98-BF23-02C3628E5862}">
      <dgm:prSet phldrT="[文本]" custT="1"/>
      <dgm:spPr>
        <a:solidFill>
          <a:srgbClr val="FFC000"/>
        </a:solidFill>
      </dgm:spPr>
      <dgm:t>
        <a:bodyPr/>
        <a:lstStyle/>
        <a:p>
          <a:pPr>
            <a:lnSpc>
              <a:spcPct val="100000"/>
            </a:lnSpc>
          </a:pPr>
          <a:r>
            <a:rPr lang="zh-CN" altLang="en-US" sz="2400" b="1" dirty="0" smtClean="0">
              <a:solidFill>
                <a:schemeClr val="tx1"/>
              </a:solidFill>
              <a:latin typeface="楷体" panose="02010609060101010101" pitchFamily="49" charset="-122"/>
              <a:ea typeface="楷体" panose="02010609060101010101" pitchFamily="49" charset="-122"/>
            </a:rPr>
            <a:t>用户行为录制</a:t>
          </a:r>
          <a:endParaRPr lang="zh-CN" altLang="en-US" sz="2400" b="1" dirty="0">
            <a:solidFill>
              <a:schemeClr val="tx1"/>
            </a:solidFill>
            <a:latin typeface="楷体" panose="02010609060101010101" pitchFamily="49" charset="-122"/>
            <a:ea typeface="楷体" panose="02010609060101010101" pitchFamily="49" charset="-122"/>
          </a:endParaRPr>
        </a:p>
      </dgm:t>
    </dgm:pt>
    <dgm:pt modelId="{28D99356-C07E-4BC8-A983-7BFF4FFE1AE3}" type="parTrans" cxnId="{82F30476-5F31-494A-888E-79F2BEB05042}">
      <dgm:prSet/>
      <dgm:spPr/>
      <dgm:t>
        <a:bodyPr/>
        <a:lstStyle/>
        <a:p>
          <a:endParaRPr lang="zh-CN" altLang="en-US"/>
        </a:p>
      </dgm:t>
    </dgm:pt>
    <dgm:pt modelId="{E290A23E-7B48-4F44-8408-1118B61A08DB}" type="sibTrans" cxnId="{82F30476-5F31-494A-888E-79F2BEB05042}">
      <dgm:prSet/>
      <dgm:spPr>
        <a:solidFill>
          <a:srgbClr val="FFFF00">
            <a:alpha val="90000"/>
          </a:srgbClr>
        </a:solidFill>
      </dgm:spPr>
      <dgm:t>
        <a:bodyPr/>
        <a:lstStyle/>
        <a:p>
          <a:endParaRPr lang="zh-CN" altLang="en-US"/>
        </a:p>
      </dgm:t>
    </dgm:pt>
    <dgm:pt modelId="{8791645D-CE72-468B-A28A-98714C76FD6B}">
      <dgm:prSet phldrT="[文本]" custT="1"/>
      <dgm:spPr>
        <a:solidFill>
          <a:schemeClr val="accent1">
            <a:lumMod val="60000"/>
            <a:lumOff val="40000"/>
          </a:schemeClr>
        </a:solidFill>
      </dgm:spPr>
      <dgm:t>
        <a:bodyPr/>
        <a:lstStyle/>
        <a:p>
          <a:pPr>
            <a:lnSpc>
              <a:spcPct val="100000"/>
            </a:lnSpc>
          </a:pPr>
          <a:r>
            <a:rPr lang="zh-CN" altLang="en-US" sz="2400" b="1" dirty="0" smtClean="0">
              <a:solidFill>
                <a:schemeClr val="tx1"/>
              </a:solidFill>
              <a:latin typeface="楷体" panose="02010609060101010101" pitchFamily="49" charset="-122"/>
              <a:ea typeface="楷体" panose="02010609060101010101" pitchFamily="49" charset="-122"/>
            </a:rPr>
            <a:t>生成场景负载</a:t>
          </a:r>
          <a:endParaRPr lang="zh-CN" altLang="en-US" sz="2400" b="1" dirty="0">
            <a:solidFill>
              <a:schemeClr val="tx1"/>
            </a:solidFill>
            <a:latin typeface="楷体" panose="02010609060101010101" pitchFamily="49" charset="-122"/>
            <a:ea typeface="楷体" panose="02010609060101010101" pitchFamily="49" charset="-122"/>
          </a:endParaRPr>
        </a:p>
      </dgm:t>
    </dgm:pt>
    <dgm:pt modelId="{C840E96F-B78A-4856-A800-CD8B6A909CEF}" type="parTrans" cxnId="{0B6F82AF-098E-4D6F-BD56-C63DFB0D0DA9}">
      <dgm:prSet/>
      <dgm:spPr/>
      <dgm:t>
        <a:bodyPr/>
        <a:lstStyle/>
        <a:p>
          <a:endParaRPr lang="zh-CN" altLang="en-US"/>
        </a:p>
      </dgm:t>
    </dgm:pt>
    <dgm:pt modelId="{EEFD1FBA-FD00-4102-AE1C-0E1CA7EEA185}" type="sibTrans" cxnId="{0B6F82AF-098E-4D6F-BD56-C63DFB0D0DA9}">
      <dgm:prSet/>
      <dgm:spPr/>
      <dgm:t>
        <a:bodyPr/>
        <a:lstStyle/>
        <a:p>
          <a:endParaRPr lang="zh-CN" altLang="en-US"/>
        </a:p>
      </dgm:t>
    </dgm:pt>
    <dgm:pt modelId="{E4326DDE-0BF3-488E-B88A-F6CA02F6A3C1}">
      <dgm:prSet phldrT="[文本]"/>
      <dgm:spPr>
        <a:solidFill>
          <a:schemeClr val="bg2">
            <a:lumMod val="90000"/>
          </a:schemeClr>
        </a:solidFill>
      </dgm:spPr>
      <dgm:t>
        <a:bodyPr/>
        <a:lstStyle/>
        <a:p>
          <a:r>
            <a:rPr lang="zh-CN" altLang="en-US" b="1" dirty="0" smtClean="0">
              <a:solidFill>
                <a:schemeClr val="tx1"/>
              </a:solidFill>
              <a:latin typeface="楷体" panose="02010609060101010101" pitchFamily="49" charset="-122"/>
              <a:ea typeface="楷体" panose="02010609060101010101" pitchFamily="49" charset="-122"/>
            </a:rPr>
            <a:t>获得独立性能测试</a:t>
          </a:r>
          <a:endParaRPr lang="zh-CN" altLang="en-US" b="1" dirty="0">
            <a:solidFill>
              <a:schemeClr val="tx1"/>
            </a:solidFill>
            <a:latin typeface="楷体" panose="02010609060101010101" pitchFamily="49" charset="-122"/>
            <a:ea typeface="楷体" panose="02010609060101010101" pitchFamily="49" charset="-122"/>
          </a:endParaRPr>
        </a:p>
      </dgm:t>
    </dgm:pt>
    <dgm:pt modelId="{9E5365A9-1B44-4AB1-AD94-2561A507A610}" type="parTrans" cxnId="{A21313AD-6C6B-4905-811B-4F686E23D068}">
      <dgm:prSet/>
      <dgm:spPr/>
      <dgm:t>
        <a:bodyPr/>
        <a:lstStyle/>
        <a:p>
          <a:endParaRPr lang="zh-CN" altLang="en-US"/>
        </a:p>
      </dgm:t>
    </dgm:pt>
    <dgm:pt modelId="{6EAD89C0-2D8E-451B-B324-D379B2102AAF}" type="sibTrans" cxnId="{A21313AD-6C6B-4905-811B-4F686E23D068}">
      <dgm:prSet/>
      <dgm:spPr/>
      <dgm:t>
        <a:bodyPr/>
        <a:lstStyle/>
        <a:p>
          <a:endParaRPr lang="zh-CN" altLang="en-US"/>
        </a:p>
      </dgm:t>
    </dgm:pt>
    <dgm:pt modelId="{315BAB2B-5C81-4600-BA52-788CAFD03018}">
      <dgm:prSet custT="1"/>
      <dgm:spPr>
        <a:solidFill>
          <a:srgbClr val="FFC000"/>
        </a:solidFill>
      </dgm:spPr>
      <dgm:t>
        <a:bodyPr/>
        <a:lstStyle/>
        <a:p>
          <a:pPr>
            <a:lnSpc>
              <a:spcPct val="100000"/>
            </a:lnSpc>
          </a:pPr>
          <a:r>
            <a:rPr lang="zh-CN" altLang="en-US" sz="2400" b="1" dirty="0" smtClean="0">
              <a:solidFill>
                <a:schemeClr val="tx1"/>
              </a:solidFill>
              <a:latin typeface="楷体" panose="02010609060101010101" pitchFamily="49" charset="-122"/>
              <a:ea typeface="楷体" panose="02010609060101010101" pitchFamily="49" charset="-122"/>
            </a:rPr>
            <a:t>选择协议</a:t>
          </a:r>
          <a:endParaRPr lang="zh-CN" altLang="en-US" sz="2400" b="1" dirty="0">
            <a:solidFill>
              <a:schemeClr val="tx1"/>
            </a:solidFill>
            <a:latin typeface="楷体" panose="02010609060101010101" pitchFamily="49" charset="-122"/>
            <a:ea typeface="楷体" panose="02010609060101010101" pitchFamily="49" charset="-122"/>
          </a:endParaRPr>
        </a:p>
      </dgm:t>
    </dgm:pt>
    <dgm:pt modelId="{FF0A1BC0-6D3B-4F5E-9901-509C64C92ACC}" type="parTrans" cxnId="{CF44185E-D64C-4F0C-8E1E-4FD65613EF90}">
      <dgm:prSet/>
      <dgm:spPr/>
      <dgm:t>
        <a:bodyPr/>
        <a:lstStyle/>
        <a:p>
          <a:endParaRPr lang="zh-CN" altLang="en-US"/>
        </a:p>
      </dgm:t>
    </dgm:pt>
    <dgm:pt modelId="{8A858469-F43B-4A61-876D-113AF44A1B93}" type="sibTrans" cxnId="{CF44185E-D64C-4F0C-8E1E-4FD65613EF90}">
      <dgm:prSet/>
      <dgm:spPr/>
      <dgm:t>
        <a:bodyPr/>
        <a:lstStyle/>
        <a:p>
          <a:endParaRPr lang="zh-CN" altLang="en-US"/>
        </a:p>
      </dgm:t>
    </dgm:pt>
    <dgm:pt modelId="{A0F27F3D-AD59-40B1-B23C-EE6D2A319703}">
      <dgm:prSet custT="1"/>
      <dgm:spPr>
        <a:solidFill>
          <a:srgbClr val="FFC000"/>
        </a:solidFill>
      </dgm:spPr>
      <dgm:t>
        <a:bodyPr/>
        <a:lstStyle/>
        <a:p>
          <a:pPr>
            <a:lnSpc>
              <a:spcPct val="100000"/>
            </a:lnSpc>
          </a:pPr>
          <a:r>
            <a:rPr lang="zh-CN" altLang="en-US" sz="2400" b="1" dirty="0" smtClean="0">
              <a:solidFill>
                <a:schemeClr val="tx1"/>
              </a:solidFill>
              <a:latin typeface="楷体" panose="02010609060101010101" pitchFamily="49" charset="-122"/>
              <a:ea typeface="楷体" panose="02010609060101010101" pitchFamily="49" charset="-122"/>
            </a:rPr>
            <a:t>录制用户交互</a:t>
          </a:r>
          <a:endParaRPr lang="zh-CN" altLang="en-US" sz="2400" b="1" dirty="0">
            <a:solidFill>
              <a:schemeClr val="tx1"/>
            </a:solidFill>
            <a:latin typeface="楷体" panose="02010609060101010101" pitchFamily="49" charset="-122"/>
            <a:ea typeface="楷体" panose="02010609060101010101" pitchFamily="49" charset="-122"/>
          </a:endParaRPr>
        </a:p>
      </dgm:t>
    </dgm:pt>
    <dgm:pt modelId="{1F36EC0E-D1FD-40C6-857D-C68A2DBFDCA6}" type="parTrans" cxnId="{E28825AC-B687-44DF-9C17-382C7E3E614C}">
      <dgm:prSet/>
      <dgm:spPr/>
      <dgm:t>
        <a:bodyPr/>
        <a:lstStyle/>
        <a:p>
          <a:endParaRPr lang="zh-CN" altLang="en-US"/>
        </a:p>
      </dgm:t>
    </dgm:pt>
    <dgm:pt modelId="{438BCA64-9655-4339-8AE8-B020A2D1172A}" type="sibTrans" cxnId="{E28825AC-B687-44DF-9C17-382C7E3E614C}">
      <dgm:prSet/>
      <dgm:spPr/>
      <dgm:t>
        <a:bodyPr/>
        <a:lstStyle/>
        <a:p>
          <a:endParaRPr lang="zh-CN" altLang="en-US"/>
        </a:p>
      </dgm:t>
    </dgm:pt>
    <dgm:pt modelId="{986496F2-5AC7-4661-9A5A-A835AAE38AF0}">
      <dgm:prSet custT="1"/>
      <dgm:spPr>
        <a:solidFill>
          <a:srgbClr val="FFC000"/>
        </a:solidFill>
      </dgm:spPr>
      <dgm:t>
        <a:bodyPr/>
        <a:lstStyle/>
        <a:p>
          <a:pPr>
            <a:lnSpc>
              <a:spcPct val="100000"/>
            </a:lnSpc>
          </a:pPr>
          <a:r>
            <a:rPr lang="zh-CN" altLang="en-US" sz="2400" b="1" dirty="0" smtClean="0">
              <a:solidFill>
                <a:schemeClr val="tx1"/>
              </a:solidFill>
              <a:latin typeface="楷体" panose="02010609060101010101" pitchFamily="49" charset="-122"/>
              <a:ea typeface="楷体" panose="02010609060101010101" pitchFamily="49" charset="-122"/>
            </a:rPr>
            <a:t>编辑脚本</a:t>
          </a:r>
          <a:endParaRPr lang="zh-CN" altLang="en-US" sz="2400" b="1" dirty="0">
            <a:solidFill>
              <a:schemeClr val="tx1"/>
            </a:solidFill>
            <a:latin typeface="楷体" panose="02010609060101010101" pitchFamily="49" charset="-122"/>
            <a:ea typeface="楷体" panose="02010609060101010101" pitchFamily="49" charset="-122"/>
          </a:endParaRPr>
        </a:p>
      </dgm:t>
    </dgm:pt>
    <dgm:pt modelId="{33B0B038-FC00-43DF-91D7-CBF75D8BC50A}" type="parTrans" cxnId="{A219A08C-DA81-4756-B4E3-A5276C68D9C9}">
      <dgm:prSet/>
      <dgm:spPr/>
      <dgm:t>
        <a:bodyPr/>
        <a:lstStyle/>
        <a:p>
          <a:endParaRPr lang="zh-CN" altLang="en-US"/>
        </a:p>
      </dgm:t>
    </dgm:pt>
    <dgm:pt modelId="{F5FB6040-E97B-4BE5-A04E-8DBC56A59F0A}" type="sibTrans" cxnId="{A219A08C-DA81-4756-B4E3-A5276C68D9C9}">
      <dgm:prSet/>
      <dgm:spPr/>
      <dgm:t>
        <a:bodyPr/>
        <a:lstStyle/>
        <a:p>
          <a:endParaRPr lang="zh-CN" altLang="en-US"/>
        </a:p>
      </dgm:t>
    </dgm:pt>
    <dgm:pt modelId="{E28A15C1-808F-438D-B23D-F5C87FA0669D}">
      <dgm:prSet/>
      <dgm:spPr>
        <a:solidFill>
          <a:schemeClr val="accent1">
            <a:lumMod val="60000"/>
            <a:lumOff val="40000"/>
          </a:schemeClr>
        </a:solidFill>
      </dgm:spPr>
      <dgm:t>
        <a:bodyPr/>
        <a:lstStyle/>
        <a:p>
          <a:pPr>
            <a:lnSpc>
              <a:spcPct val="100000"/>
            </a:lnSpc>
          </a:pPr>
          <a:r>
            <a:rPr lang="zh-CN" altLang="en-US" sz="2400" b="1" dirty="0" smtClean="0">
              <a:solidFill>
                <a:schemeClr val="tx1"/>
              </a:solidFill>
              <a:latin typeface="楷体" panose="02010609060101010101" pitchFamily="49" charset="-122"/>
              <a:ea typeface="楷体" panose="02010609060101010101" pitchFamily="49" charset="-122"/>
            </a:rPr>
            <a:t>设计场景</a:t>
          </a:r>
          <a:endParaRPr lang="zh-CN" altLang="en-US" sz="2400" b="1" dirty="0">
            <a:solidFill>
              <a:schemeClr val="tx1"/>
            </a:solidFill>
            <a:latin typeface="楷体" panose="02010609060101010101" pitchFamily="49" charset="-122"/>
            <a:ea typeface="楷体" panose="02010609060101010101" pitchFamily="49" charset="-122"/>
          </a:endParaRPr>
        </a:p>
      </dgm:t>
    </dgm:pt>
    <dgm:pt modelId="{9610935E-0B97-448C-8EB8-56B706D3EADA}" type="parTrans" cxnId="{4B4290F9-B3C6-45BD-9E8A-C006057BA8B9}">
      <dgm:prSet/>
      <dgm:spPr/>
      <dgm:t>
        <a:bodyPr/>
        <a:lstStyle/>
        <a:p>
          <a:endParaRPr lang="zh-CN" altLang="en-US"/>
        </a:p>
      </dgm:t>
    </dgm:pt>
    <dgm:pt modelId="{B64DFD64-C5C6-4BF6-B5C4-D0B3EF4481BE}" type="sibTrans" cxnId="{4B4290F9-B3C6-45BD-9E8A-C006057BA8B9}">
      <dgm:prSet/>
      <dgm:spPr/>
      <dgm:t>
        <a:bodyPr/>
        <a:lstStyle/>
        <a:p>
          <a:endParaRPr lang="zh-CN" altLang="en-US"/>
        </a:p>
      </dgm:t>
    </dgm:pt>
    <dgm:pt modelId="{07A9DCA5-1CBB-4A8F-AE47-3A8F0D8001DE}">
      <dgm:prSet/>
      <dgm:spPr>
        <a:solidFill>
          <a:schemeClr val="accent1">
            <a:lumMod val="60000"/>
            <a:lumOff val="40000"/>
          </a:schemeClr>
        </a:solidFill>
      </dgm:spPr>
      <dgm:t>
        <a:bodyPr/>
        <a:lstStyle/>
        <a:p>
          <a:pPr>
            <a:lnSpc>
              <a:spcPct val="100000"/>
            </a:lnSpc>
          </a:pPr>
          <a:r>
            <a:rPr lang="zh-CN" altLang="en-US" sz="2400" b="1" dirty="0" smtClean="0">
              <a:solidFill>
                <a:schemeClr val="tx1"/>
              </a:solidFill>
              <a:latin typeface="楷体" panose="02010609060101010101" pitchFamily="49" charset="-122"/>
              <a:ea typeface="楷体" panose="02010609060101010101" pitchFamily="49" charset="-122"/>
            </a:rPr>
            <a:t>监控</a:t>
          </a:r>
          <a:endParaRPr lang="zh-CN" altLang="en-US" sz="2400" b="1" dirty="0">
            <a:solidFill>
              <a:schemeClr val="tx1"/>
            </a:solidFill>
            <a:latin typeface="楷体" panose="02010609060101010101" pitchFamily="49" charset="-122"/>
            <a:ea typeface="楷体" panose="02010609060101010101" pitchFamily="49" charset="-122"/>
          </a:endParaRPr>
        </a:p>
      </dgm:t>
    </dgm:pt>
    <dgm:pt modelId="{7F5BFA48-AEC7-4128-8B7C-70E85CAADFBD}" type="parTrans" cxnId="{ED7539DA-964A-4F01-970F-FE4DBA93A147}">
      <dgm:prSet/>
      <dgm:spPr/>
      <dgm:t>
        <a:bodyPr/>
        <a:lstStyle/>
        <a:p>
          <a:endParaRPr lang="zh-CN" altLang="en-US"/>
        </a:p>
      </dgm:t>
    </dgm:pt>
    <dgm:pt modelId="{51A5E1A1-BAFA-4BF4-B4D7-0487F8A2AB6E}" type="sibTrans" cxnId="{ED7539DA-964A-4F01-970F-FE4DBA93A147}">
      <dgm:prSet/>
      <dgm:spPr/>
      <dgm:t>
        <a:bodyPr/>
        <a:lstStyle/>
        <a:p>
          <a:endParaRPr lang="zh-CN" altLang="en-US"/>
        </a:p>
      </dgm:t>
    </dgm:pt>
    <dgm:pt modelId="{E02F645E-D5C6-43FD-A3DB-81F18920ACCF}">
      <dgm:prSet/>
      <dgm:spPr>
        <a:solidFill>
          <a:schemeClr val="bg2">
            <a:lumMod val="90000"/>
          </a:schemeClr>
        </a:solidFill>
      </dgm:spPr>
      <dgm:t>
        <a:bodyPr/>
        <a:lstStyle/>
        <a:p>
          <a:r>
            <a:rPr lang="zh-CN" altLang="en-US" b="1" dirty="0" smtClean="0">
              <a:solidFill>
                <a:schemeClr val="tx1"/>
              </a:solidFill>
              <a:latin typeface="楷体" panose="02010609060101010101" pitchFamily="49" charset="-122"/>
              <a:ea typeface="楷体" panose="02010609060101010101" pitchFamily="49" charset="-122"/>
            </a:rPr>
            <a:t>定位性能瓶颈</a:t>
          </a:r>
          <a:endParaRPr lang="zh-CN" altLang="en-US" b="1" dirty="0">
            <a:solidFill>
              <a:schemeClr val="tx1"/>
            </a:solidFill>
            <a:latin typeface="楷体" panose="02010609060101010101" pitchFamily="49" charset="-122"/>
            <a:ea typeface="楷体" panose="02010609060101010101" pitchFamily="49" charset="-122"/>
          </a:endParaRPr>
        </a:p>
      </dgm:t>
    </dgm:pt>
    <dgm:pt modelId="{EB82A34C-44D1-429F-AE6F-23A3D184D6E5}" type="parTrans" cxnId="{A895D83E-5647-4466-B0BB-DC57182567F9}">
      <dgm:prSet/>
      <dgm:spPr/>
      <dgm:t>
        <a:bodyPr/>
        <a:lstStyle/>
        <a:p>
          <a:endParaRPr lang="zh-CN" altLang="en-US"/>
        </a:p>
      </dgm:t>
    </dgm:pt>
    <dgm:pt modelId="{E21CBA58-901C-40DD-8B61-A3E67F93AAB6}" type="sibTrans" cxnId="{A895D83E-5647-4466-B0BB-DC57182567F9}">
      <dgm:prSet/>
      <dgm:spPr/>
      <dgm:t>
        <a:bodyPr/>
        <a:lstStyle/>
        <a:p>
          <a:endParaRPr lang="zh-CN" altLang="en-US"/>
        </a:p>
      </dgm:t>
    </dgm:pt>
    <dgm:pt modelId="{B5BA383B-A496-417F-9D89-1DAC74C0052D}">
      <dgm:prSet/>
      <dgm:spPr>
        <a:solidFill>
          <a:schemeClr val="bg2">
            <a:lumMod val="90000"/>
          </a:schemeClr>
        </a:solidFill>
      </dgm:spPr>
      <dgm:t>
        <a:bodyPr/>
        <a:lstStyle/>
        <a:p>
          <a:r>
            <a:rPr lang="zh-CN" altLang="en-US" b="1" dirty="0" smtClean="0">
              <a:solidFill>
                <a:schemeClr val="tx1"/>
              </a:solidFill>
              <a:latin typeface="楷体" panose="02010609060101010101" pitchFamily="49" charset="-122"/>
              <a:ea typeface="楷体" panose="02010609060101010101" pitchFamily="49" charset="-122"/>
            </a:rPr>
            <a:t>生成测试报告</a:t>
          </a:r>
          <a:endParaRPr lang="zh-CN" altLang="en-US" b="1" dirty="0">
            <a:solidFill>
              <a:schemeClr val="tx1"/>
            </a:solidFill>
            <a:latin typeface="楷体" panose="02010609060101010101" pitchFamily="49" charset="-122"/>
            <a:ea typeface="楷体" panose="02010609060101010101" pitchFamily="49" charset="-122"/>
          </a:endParaRPr>
        </a:p>
      </dgm:t>
    </dgm:pt>
    <dgm:pt modelId="{EF907E11-546F-4837-8163-12241BAC4460}" type="parTrans" cxnId="{F96A2918-9A33-4EB2-BF22-0B30C99D73DA}">
      <dgm:prSet/>
      <dgm:spPr/>
      <dgm:t>
        <a:bodyPr/>
        <a:lstStyle/>
        <a:p>
          <a:endParaRPr lang="zh-CN" altLang="en-US"/>
        </a:p>
      </dgm:t>
    </dgm:pt>
    <dgm:pt modelId="{32803628-B3D6-47D0-B98C-589823988C56}" type="sibTrans" cxnId="{F96A2918-9A33-4EB2-BF22-0B30C99D73DA}">
      <dgm:prSet/>
      <dgm:spPr/>
      <dgm:t>
        <a:bodyPr/>
        <a:lstStyle/>
        <a:p>
          <a:endParaRPr lang="zh-CN" altLang="en-US"/>
        </a:p>
      </dgm:t>
    </dgm:pt>
    <dgm:pt modelId="{1D68AF8A-E4E1-4997-95A3-F3A400DC73B8}" type="pres">
      <dgm:prSet presAssocID="{61A4B118-492B-46FF-B39D-2C917133122F}" presName="outerComposite" presStyleCnt="0">
        <dgm:presLayoutVars>
          <dgm:chMax val="5"/>
          <dgm:dir/>
          <dgm:resizeHandles val="exact"/>
        </dgm:presLayoutVars>
      </dgm:prSet>
      <dgm:spPr/>
      <dgm:t>
        <a:bodyPr/>
        <a:lstStyle/>
        <a:p>
          <a:endParaRPr lang="zh-CN" altLang="en-US"/>
        </a:p>
      </dgm:t>
    </dgm:pt>
    <dgm:pt modelId="{EF0CF005-C7AA-4B53-9647-5497DED2B255}" type="pres">
      <dgm:prSet presAssocID="{61A4B118-492B-46FF-B39D-2C917133122F}" presName="dummyMaxCanvas" presStyleCnt="0">
        <dgm:presLayoutVars/>
      </dgm:prSet>
      <dgm:spPr/>
    </dgm:pt>
    <dgm:pt modelId="{56E8BB03-BF78-425C-A36A-68374326AB61}" type="pres">
      <dgm:prSet presAssocID="{61A4B118-492B-46FF-B39D-2C917133122F}" presName="ThreeNodes_1" presStyleLbl="node1" presStyleIdx="0" presStyleCnt="3" custScaleY="128586">
        <dgm:presLayoutVars>
          <dgm:bulletEnabled val="1"/>
        </dgm:presLayoutVars>
      </dgm:prSet>
      <dgm:spPr/>
      <dgm:t>
        <a:bodyPr/>
        <a:lstStyle/>
        <a:p>
          <a:endParaRPr lang="zh-CN" altLang="en-US"/>
        </a:p>
      </dgm:t>
    </dgm:pt>
    <dgm:pt modelId="{C166431C-04FE-46C9-847E-CB3205FA8986}" type="pres">
      <dgm:prSet presAssocID="{61A4B118-492B-46FF-B39D-2C917133122F}" presName="ThreeNodes_2" presStyleLbl="node1" presStyleIdx="1" presStyleCnt="3" custLinFactNeighborX="-125" custLinFactNeighborY="4762">
        <dgm:presLayoutVars>
          <dgm:bulletEnabled val="1"/>
        </dgm:presLayoutVars>
      </dgm:prSet>
      <dgm:spPr/>
      <dgm:t>
        <a:bodyPr/>
        <a:lstStyle/>
        <a:p>
          <a:endParaRPr lang="zh-CN" altLang="en-US"/>
        </a:p>
      </dgm:t>
    </dgm:pt>
    <dgm:pt modelId="{A39FA66A-8DC4-4F86-8B6C-69AF61C9F99F}" type="pres">
      <dgm:prSet presAssocID="{61A4B118-492B-46FF-B39D-2C917133122F}" presName="ThreeNodes_3" presStyleLbl="node1" presStyleIdx="2" presStyleCnt="3">
        <dgm:presLayoutVars>
          <dgm:bulletEnabled val="1"/>
        </dgm:presLayoutVars>
      </dgm:prSet>
      <dgm:spPr/>
      <dgm:t>
        <a:bodyPr/>
        <a:lstStyle/>
        <a:p>
          <a:endParaRPr lang="zh-CN" altLang="en-US"/>
        </a:p>
      </dgm:t>
    </dgm:pt>
    <dgm:pt modelId="{A042294A-1B83-4E40-87AE-FDA698206D57}" type="pres">
      <dgm:prSet presAssocID="{61A4B118-492B-46FF-B39D-2C917133122F}" presName="ThreeConn_1-2" presStyleLbl="fgAccFollowNode1" presStyleIdx="0" presStyleCnt="2">
        <dgm:presLayoutVars>
          <dgm:bulletEnabled val="1"/>
        </dgm:presLayoutVars>
      </dgm:prSet>
      <dgm:spPr/>
      <dgm:t>
        <a:bodyPr/>
        <a:lstStyle/>
        <a:p>
          <a:endParaRPr lang="zh-CN" altLang="en-US"/>
        </a:p>
      </dgm:t>
    </dgm:pt>
    <dgm:pt modelId="{67E5BC29-EA5E-4655-8A3E-E93E9FD1496E}" type="pres">
      <dgm:prSet presAssocID="{61A4B118-492B-46FF-B39D-2C917133122F}" presName="ThreeConn_2-3" presStyleLbl="fgAccFollowNode1" presStyleIdx="1" presStyleCnt="2">
        <dgm:presLayoutVars>
          <dgm:bulletEnabled val="1"/>
        </dgm:presLayoutVars>
      </dgm:prSet>
      <dgm:spPr/>
      <dgm:t>
        <a:bodyPr/>
        <a:lstStyle/>
        <a:p>
          <a:endParaRPr lang="zh-CN" altLang="en-US"/>
        </a:p>
      </dgm:t>
    </dgm:pt>
    <dgm:pt modelId="{9C52E2B9-C3AC-45CE-9418-D138AE687570}" type="pres">
      <dgm:prSet presAssocID="{61A4B118-492B-46FF-B39D-2C917133122F}" presName="ThreeNodes_1_text" presStyleLbl="node1" presStyleIdx="2" presStyleCnt="3">
        <dgm:presLayoutVars>
          <dgm:bulletEnabled val="1"/>
        </dgm:presLayoutVars>
      </dgm:prSet>
      <dgm:spPr/>
      <dgm:t>
        <a:bodyPr/>
        <a:lstStyle/>
        <a:p>
          <a:endParaRPr lang="zh-CN" altLang="en-US"/>
        </a:p>
      </dgm:t>
    </dgm:pt>
    <dgm:pt modelId="{8BEB980A-2D3A-474C-B6C6-5EB0BFD374F5}" type="pres">
      <dgm:prSet presAssocID="{61A4B118-492B-46FF-B39D-2C917133122F}" presName="ThreeNodes_2_text" presStyleLbl="node1" presStyleIdx="2" presStyleCnt="3">
        <dgm:presLayoutVars>
          <dgm:bulletEnabled val="1"/>
        </dgm:presLayoutVars>
      </dgm:prSet>
      <dgm:spPr/>
      <dgm:t>
        <a:bodyPr/>
        <a:lstStyle/>
        <a:p>
          <a:endParaRPr lang="zh-CN" altLang="en-US"/>
        </a:p>
      </dgm:t>
    </dgm:pt>
    <dgm:pt modelId="{CFB98D64-9B49-4436-A485-6E7994C86282}" type="pres">
      <dgm:prSet presAssocID="{61A4B118-492B-46FF-B39D-2C917133122F}" presName="ThreeNodes_3_text" presStyleLbl="node1" presStyleIdx="2" presStyleCnt="3">
        <dgm:presLayoutVars>
          <dgm:bulletEnabled val="1"/>
        </dgm:presLayoutVars>
      </dgm:prSet>
      <dgm:spPr/>
      <dgm:t>
        <a:bodyPr/>
        <a:lstStyle/>
        <a:p>
          <a:endParaRPr lang="zh-CN" altLang="en-US"/>
        </a:p>
      </dgm:t>
    </dgm:pt>
  </dgm:ptLst>
  <dgm:cxnLst>
    <dgm:cxn modelId="{46C791B7-B7BA-4830-BDEE-1EA3C6385EF6}" type="presOf" srcId="{1AC76FCF-2B39-4D98-BF23-02C3628E5862}" destId="{9C52E2B9-C3AC-45CE-9418-D138AE687570}" srcOrd="1" destOrd="0" presId="urn:microsoft.com/office/officeart/2005/8/layout/vProcess5"/>
    <dgm:cxn modelId="{A219A08C-DA81-4756-B4E3-A5276C68D9C9}" srcId="{1AC76FCF-2B39-4D98-BF23-02C3628E5862}" destId="{986496F2-5AC7-4661-9A5A-A835AAE38AF0}" srcOrd="2" destOrd="0" parTransId="{33B0B038-FC00-43DF-91D7-CBF75D8BC50A}" sibTransId="{F5FB6040-E97B-4BE5-A04E-8DBC56A59F0A}"/>
    <dgm:cxn modelId="{A895D83E-5647-4466-B0BB-DC57182567F9}" srcId="{E4326DDE-0BF3-488E-B88A-F6CA02F6A3C1}" destId="{E02F645E-D5C6-43FD-A3DB-81F18920ACCF}" srcOrd="0" destOrd="0" parTransId="{EB82A34C-44D1-429F-AE6F-23A3D184D6E5}" sibTransId="{E21CBA58-901C-40DD-8B61-A3E67F93AAB6}"/>
    <dgm:cxn modelId="{24575774-AC41-46B9-A68B-35D256705383}" type="presOf" srcId="{315BAB2B-5C81-4600-BA52-788CAFD03018}" destId="{9C52E2B9-C3AC-45CE-9418-D138AE687570}" srcOrd="1" destOrd="1" presId="urn:microsoft.com/office/officeart/2005/8/layout/vProcess5"/>
    <dgm:cxn modelId="{5348055B-FF11-466D-8404-B2A02288C3C3}" type="presOf" srcId="{8791645D-CE72-468B-A28A-98714C76FD6B}" destId="{8BEB980A-2D3A-474C-B6C6-5EB0BFD374F5}" srcOrd="1" destOrd="0" presId="urn:microsoft.com/office/officeart/2005/8/layout/vProcess5"/>
    <dgm:cxn modelId="{9430AA87-13C2-49C2-9C4B-CF771F68201E}" type="presOf" srcId="{E28A15C1-808F-438D-B23D-F5C87FA0669D}" destId="{C166431C-04FE-46C9-847E-CB3205FA8986}" srcOrd="0" destOrd="1" presId="urn:microsoft.com/office/officeart/2005/8/layout/vProcess5"/>
    <dgm:cxn modelId="{F96A2918-9A33-4EB2-BF22-0B30C99D73DA}" srcId="{E4326DDE-0BF3-488E-B88A-F6CA02F6A3C1}" destId="{B5BA383B-A496-417F-9D89-1DAC74C0052D}" srcOrd="1" destOrd="0" parTransId="{EF907E11-546F-4837-8163-12241BAC4460}" sibTransId="{32803628-B3D6-47D0-B98C-589823988C56}"/>
    <dgm:cxn modelId="{ED7539DA-964A-4F01-970F-FE4DBA93A147}" srcId="{8791645D-CE72-468B-A28A-98714C76FD6B}" destId="{07A9DCA5-1CBB-4A8F-AE47-3A8F0D8001DE}" srcOrd="1" destOrd="0" parTransId="{7F5BFA48-AEC7-4128-8B7C-70E85CAADFBD}" sibTransId="{51A5E1A1-BAFA-4BF4-B4D7-0487F8A2AB6E}"/>
    <dgm:cxn modelId="{4B4290F9-B3C6-45BD-9E8A-C006057BA8B9}" srcId="{8791645D-CE72-468B-A28A-98714C76FD6B}" destId="{E28A15C1-808F-438D-B23D-F5C87FA0669D}" srcOrd="0" destOrd="0" parTransId="{9610935E-0B97-448C-8EB8-56B706D3EADA}" sibTransId="{B64DFD64-C5C6-4BF6-B5C4-D0B3EF4481BE}"/>
    <dgm:cxn modelId="{0B6F82AF-098E-4D6F-BD56-C63DFB0D0DA9}" srcId="{61A4B118-492B-46FF-B39D-2C917133122F}" destId="{8791645D-CE72-468B-A28A-98714C76FD6B}" srcOrd="1" destOrd="0" parTransId="{C840E96F-B78A-4856-A800-CD8B6A909CEF}" sibTransId="{EEFD1FBA-FD00-4102-AE1C-0E1CA7EEA185}"/>
    <dgm:cxn modelId="{A7C57ED7-6840-4AB9-9D4F-A9A47A0EB8CE}" type="presOf" srcId="{1AC76FCF-2B39-4D98-BF23-02C3628E5862}" destId="{56E8BB03-BF78-425C-A36A-68374326AB61}" srcOrd="0" destOrd="0" presId="urn:microsoft.com/office/officeart/2005/8/layout/vProcess5"/>
    <dgm:cxn modelId="{FC70A316-0FEA-4101-AD61-2A9EB54C237B}" type="presOf" srcId="{EEFD1FBA-FD00-4102-AE1C-0E1CA7EEA185}" destId="{67E5BC29-EA5E-4655-8A3E-E93E9FD1496E}" srcOrd="0" destOrd="0" presId="urn:microsoft.com/office/officeart/2005/8/layout/vProcess5"/>
    <dgm:cxn modelId="{61E44BA3-96C8-4108-BD17-0DD61423A1AD}" type="presOf" srcId="{07A9DCA5-1CBB-4A8F-AE47-3A8F0D8001DE}" destId="{8BEB980A-2D3A-474C-B6C6-5EB0BFD374F5}" srcOrd="1" destOrd="2" presId="urn:microsoft.com/office/officeart/2005/8/layout/vProcess5"/>
    <dgm:cxn modelId="{BC4D3145-6394-4A3F-ABCC-8CA45FA3D09A}" type="presOf" srcId="{E290A23E-7B48-4F44-8408-1118B61A08DB}" destId="{A042294A-1B83-4E40-87AE-FDA698206D57}" srcOrd="0" destOrd="0" presId="urn:microsoft.com/office/officeart/2005/8/layout/vProcess5"/>
    <dgm:cxn modelId="{2A3B1249-7E04-47DC-942A-94C83042984E}" type="presOf" srcId="{986496F2-5AC7-4661-9A5A-A835AAE38AF0}" destId="{56E8BB03-BF78-425C-A36A-68374326AB61}" srcOrd="0" destOrd="3" presId="urn:microsoft.com/office/officeart/2005/8/layout/vProcess5"/>
    <dgm:cxn modelId="{EB50E719-F020-471F-81DA-9EB128583104}" type="presOf" srcId="{986496F2-5AC7-4661-9A5A-A835AAE38AF0}" destId="{9C52E2B9-C3AC-45CE-9418-D138AE687570}" srcOrd="1" destOrd="3" presId="urn:microsoft.com/office/officeart/2005/8/layout/vProcess5"/>
    <dgm:cxn modelId="{98A13131-ACBC-4DE8-876B-550EFFEC9CCE}" type="presOf" srcId="{E4326DDE-0BF3-488E-B88A-F6CA02F6A3C1}" destId="{CFB98D64-9B49-4436-A485-6E7994C86282}" srcOrd="1" destOrd="0" presId="urn:microsoft.com/office/officeart/2005/8/layout/vProcess5"/>
    <dgm:cxn modelId="{0BEE8D30-DC92-4EDC-AA32-BF72A7CD7775}" type="presOf" srcId="{E4326DDE-0BF3-488E-B88A-F6CA02F6A3C1}" destId="{A39FA66A-8DC4-4F86-8B6C-69AF61C9F99F}" srcOrd="0" destOrd="0" presId="urn:microsoft.com/office/officeart/2005/8/layout/vProcess5"/>
    <dgm:cxn modelId="{29BD393A-ACA4-4F27-94C3-ACC98AD84BD8}" type="presOf" srcId="{315BAB2B-5C81-4600-BA52-788CAFD03018}" destId="{56E8BB03-BF78-425C-A36A-68374326AB61}" srcOrd="0" destOrd="1" presId="urn:microsoft.com/office/officeart/2005/8/layout/vProcess5"/>
    <dgm:cxn modelId="{DD5F728B-6E9A-4538-A04F-90E41E184C7C}" type="presOf" srcId="{A0F27F3D-AD59-40B1-B23C-EE6D2A319703}" destId="{9C52E2B9-C3AC-45CE-9418-D138AE687570}" srcOrd="1" destOrd="2" presId="urn:microsoft.com/office/officeart/2005/8/layout/vProcess5"/>
    <dgm:cxn modelId="{4FB064F4-50A3-46B1-877A-649B473DFAAC}" type="presOf" srcId="{8791645D-CE72-468B-A28A-98714C76FD6B}" destId="{C166431C-04FE-46C9-847E-CB3205FA8986}" srcOrd="0" destOrd="0" presId="urn:microsoft.com/office/officeart/2005/8/layout/vProcess5"/>
    <dgm:cxn modelId="{A21313AD-6C6B-4905-811B-4F686E23D068}" srcId="{61A4B118-492B-46FF-B39D-2C917133122F}" destId="{E4326DDE-0BF3-488E-B88A-F6CA02F6A3C1}" srcOrd="2" destOrd="0" parTransId="{9E5365A9-1B44-4AB1-AD94-2561A507A610}" sibTransId="{6EAD89C0-2D8E-451B-B324-D379B2102AAF}"/>
    <dgm:cxn modelId="{A7356D01-2691-4075-91A2-977AD8CCF201}" type="presOf" srcId="{E02F645E-D5C6-43FD-A3DB-81F18920ACCF}" destId="{CFB98D64-9B49-4436-A485-6E7994C86282}" srcOrd="1" destOrd="1" presId="urn:microsoft.com/office/officeart/2005/8/layout/vProcess5"/>
    <dgm:cxn modelId="{C0A4D407-23B2-4F0F-B3C9-16FF41DC2BE4}" type="presOf" srcId="{E28A15C1-808F-438D-B23D-F5C87FA0669D}" destId="{8BEB980A-2D3A-474C-B6C6-5EB0BFD374F5}" srcOrd="1" destOrd="1" presId="urn:microsoft.com/office/officeart/2005/8/layout/vProcess5"/>
    <dgm:cxn modelId="{9CD43E58-7D30-4994-95C6-2B0FE8A1ADBF}" type="presOf" srcId="{B5BA383B-A496-417F-9D89-1DAC74C0052D}" destId="{CFB98D64-9B49-4436-A485-6E7994C86282}" srcOrd="1" destOrd="2" presId="urn:microsoft.com/office/officeart/2005/8/layout/vProcess5"/>
    <dgm:cxn modelId="{9419DBB7-813C-4F92-B652-E599C4D5267C}" type="presOf" srcId="{E02F645E-D5C6-43FD-A3DB-81F18920ACCF}" destId="{A39FA66A-8DC4-4F86-8B6C-69AF61C9F99F}" srcOrd="0" destOrd="1" presId="urn:microsoft.com/office/officeart/2005/8/layout/vProcess5"/>
    <dgm:cxn modelId="{8ADC4FA1-AAFF-44C4-BE51-11F7FAD17ACC}" type="presOf" srcId="{B5BA383B-A496-417F-9D89-1DAC74C0052D}" destId="{A39FA66A-8DC4-4F86-8B6C-69AF61C9F99F}" srcOrd="0" destOrd="2" presId="urn:microsoft.com/office/officeart/2005/8/layout/vProcess5"/>
    <dgm:cxn modelId="{CF44185E-D64C-4F0C-8E1E-4FD65613EF90}" srcId="{1AC76FCF-2B39-4D98-BF23-02C3628E5862}" destId="{315BAB2B-5C81-4600-BA52-788CAFD03018}" srcOrd="0" destOrd="0" parTransId="{FF0A1BC0-6D3B-4F5E-9901-509C64C92ACC}" sibTransId="{8A858469-F43B-4A61-876D-113AF44A1B93}"/>
    <dgm:cxn modelId="{E28825AC-B687-44DF-9C17-382C7E3E614C}" srcId="{1AC76FCF-2B39-4D98-BF23-02C3628E5862}" destId="{A0F27F3D-AD59-40B1-B23C-EE6D2A319703}" srcOrd="1" destOrd="0" parTransId="{1F36EC0E-D1FD-40C6-857D-C68A2DBFDCA6}" sibTransId="{438BCA64-9655-4339-8AE8-B020A2D1172A}"/>
    <dgm:cxn modelId="{D74B6A25-50FE-4178-96D6-E9F1D89F0B7D}" type="presOf" srcId="{07A9DCA5-1CBB-4A8F-AE47-3A8F0D8001DE}" destId="{C166431C-04FE-46C9-847E-CB3205FA8986}" srcOrd="0" destOrd="2" presId="urn:microsoft.com/office/officeart/2005/8/layout/vProcess5"/>
    <dgm:cxn modelId="{EE3B6971-39E4-4CF7-9C00-45D4A8AEA207}" type="presOf" srcId="{A0F27F3D-AD59-40B1-B23C-EE6D2A319703}" destId="{56E8BB03-BF78-425C-A36A-68374326AB61}" srcOrd="0" destOrd="2" presId="urn:microsoft.com/office/officeart/2005/8/layout/vProcess5"/>
    <dgm:cxn modelId="{82F30476-5F31-494A-888E-79F2BEB05042}" srcId="{61A4B118-492B-46FF-B39D-2C917133122F}" destId="{1AC76FCF-2B39-4D98-BF23-02C3628E5862}" srcOrd="0" destOrd="0" parTransId="{28D99356-C07E-4BC8-A983-7BFF4FFE1AE3}" sibTransId="{E290A23E-7B48-4F44-8408-1118B61A08DB}"/>
    <dgm:cxn modelId="{171E11B7-C701-4B10-A952-A4B831C53D97}" type="presOf" srcId="{61A4B118-492B-46FF-B39D-2C917133122F}" destId="{1D68AF8A-E4E1-4997-95A3-F3A400DC73B8}" srcOrd="0" destOrd="0" presId="urn:microsoft.com/office/officeart/2005/8/layout/vProcess5"/>
    <dgm:cxn modelId="{6F178D96-43C3-4B6D-8050-BEBEB3F4AD74}" type="presParOf" srcId="{1D68AF8A-E4E1-4997-95A3-F3A400DC73B8}" destId="{EF0CF005-C7AA-4B53-9647-5497DED2B255}" srcOrd="0" destOrd="0" presId="urn:microsoft.com/office/officeart/2005/8/layout/vProcess5"/>
    <dgm:cxn modelId="{8A9BDA01-7934-49B1-9AE3-FBDA924290F6}" type="presParOf" srcId="{1D68AF8A-E4E1-4997-95A3-F3A400DC73B8}" destId="{56E8BB03-BF78-425C-A36A-68374326AB61}" srcOrd="1" destOrd="0" presId="urn:microsoft.com/office/officeart/2005/8/layout/vProcess5"/>
    <dgm:cxn modelId="{90DAE945-55DD-4254-8E24-CF3420F93A55}" type="presParOf" srcId="{1D68AF8A-E4E1-4997-95A3-F3A400DC73B8}" destId="{C166431C-04FE-46C9-847E-CB3205FA8986}" srcOrd="2" destOrd="0" presId="urn:microsoft.com/office/officeart/2005/8/layout/vProcess5"/>
    <dgm:cxn modelId="{41E00166-246C-4E56-8CE4-F86898F1AC9B}" type="presParOf" srcId="{1D68AF8A-E4E1-4997-95A3-F3A400DC73B8}" destId="{A39FA66A-8DC4-4F86-8B6C-69AF61C9F99F}" srcOrd="3" destOrd="0" presId="urn:microsoft.com/office/officeart/2005/8/layout/vProcess5"/>
    <dgm:cxn modelId="{E1A260CC-59E7-48E5-98C1-13C7BABCA716}" type="presParOf" srcId="{1D68AF8A-E4E1-4997-95A3-F3A400DC73B8}" destId="{A042294A-1B83-4E40-87AE-FDA698206D57}" srcOrd="4" destOrd="0" presId="urn:microsoft.com/office/officeart/2005/8/layout/vProcess5"/>
    <dgm:cxn modelId="{06DEDB41-478D-43E4-8639-06C44A826C5C}" type="presParOf" srcId="{1D68AF8A-E4E1-4997-95A3-F3A400DC73B8}" destId="{67E5BC29-EA5E-4655-8A3E-E93E9FD1496E}" srcOrd="5" destOrd="0" presId="urn:microsoft.com/office/officeart/2005/8/layout/vProcess5"/>
    <dgm:cxn modelId="{5AA1E017-A702-4C6C-AEF1-27C5374C1CD5}" type="presParOf" srcId="{1D68AF8A-E4E1-4997-95A3-F3A400DC73B8}" destId="{9C52E2B9-C3AC-45CE-9418-D138AE687570}" srcOrd="6" destOrd="0" presId="urn:microsoft.com/office/officeart/2005/8/layout/vProcess5"/>
    <dgm:cxn modelId="{96EBC83C-A91B-4065-A344-850839EE75C4}" type="presParOf" srcId="{1D68AF8A-E4E1-4997-95A3-F3A400DC73B8}" destId="{8BEB980A-2D3A-474C-B6C6-5EB0BFD374F5}" srcOrd="7" destOrd="0" presId="urn:microsoft.com/office/officeart/2005/8/layout/vProcess5"/>
    <dgm:cxn modelId="{2601223F-0AA2-4F38-BAEA-BC743FA45AEA}" type="presParOf" srcId="{1D68AF8A-E4E1-4997-95A3-F3A400DC73B8}" destId="{CFB98D64-9B49-4436-A485-6E7994C86282}"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CEA46C-2A85-4412-8186-2BA9A144116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zh-CN" altLang="en-US"/>
        </a:p>
      </dgm:t>
    </dgm:pt>
    <dgm:pt modelId="{6A5846F1-C506-480C-B3ED-55077AD6D910}">
      <dgm:prSet phldrT="[文本]" custT="1"/>
      <dgm:spPr/>
      <dgm:t>
        <a:bodyPr/>
        <a:lstStyle/>
        <a:p>
          <a:r>
            <a:rPr lang="zh-CN" altLang="en-US" sz="2800" b="1" dirty="0" smtClean="0">
              <a:latin typeface="楷体" panose="02010609060101010101" pitchFamily="49" charset="-122"/>
              <a:ea typeface="楷体" panose="02010609060101010101" pitchFamily="49" charset="-122"/>
            </a:rPr>
            <a:t>创建脚本</a:t>
          </a:r>
          <a:endParaRPr lang="zh-CN" altLang="en-US" sz="2800" b="1" dirty="0">
            <a:latin typeface="楷体" panose="02010609060101010101" pitchFamily="49" charset="-122"/>
            <a:ea typeface="楷体" panose="02010609060101010101" pitchFamily="49" charset="-122"/>
          </a:endParaRPr>
        </a:p>
      </dgm:t>
    </dgm:pt>
    <dgm:pt modelId="{ADB027D9-B610-4C40-B1AC-84AFDE91DF16}" type="parTrans" cxnId="{A65C7542-E212-4199-B531-737F70674787}">
      <dgm:prSet/>
      <dgm:spPr/>
      <dgm:t>
        <a:bodyPr/>
        <a:lstStyle/>
        <a:p>
          <a:endParaRPr lang="zh-CN" altLang="en-US"/>
        </a:p>
      </dgm:t>
    </dgm:pt>
    <dgm:pt modelId="{44ED987E-65D6-462E-9C54-93A6999F2BB9}" type="sibTrans" cxnId="{A65C7542-E212-4199-B531-737F70674787}">
      <dgm:prSet/>
      <dgm:spPr/>
      <dgm:t>
        <a:bodyPr/>
        <a:lstStyle/>
        <a:p>
          <a:endParaRPr lang="zh-CN" altLang="en-US"/>
        </a:p>
      </dgm:t>
    </dgm:pt>
    <dgm:pt modelId="{401FD6CC-B464-4260-A381-70C41EBB458A}">
      <dgm:prSet phldrT="[文本]" custT="1"/>
      <dgm:spPr/>
      <dgm:t>
        <a:bodyPr/>
        <a:lstStyle/>
        <a:p>
          <a:r>
            <a:rPr lang="zh-CN" altLang="en-US" sz="2800" b="1" dirty="0" smtClean="0">
              <a:latin typeface="楷体" panose="02010609060101010101" pitchFamily="49" charset="-122"/>
              <a:ea typeface="楷体" panose="02010609060101010101" pitchFamily="49" charset="-122"/>
            </a:rPr>
            <a:t>选择协议</a:t>
          </a:r>
          <a:endParaRPr lang="zh-CN" altLang="en-US" sz="2800" b="1" dirty="0">
            <a:latin typeface="楷体" panose="02010609060101010101" pitchFamily="49" charset="-122"/>
            <a:ea typeface="楷体" panose="02010609060101010101" pitchFamily="49" charset="-122"/>
          </a:endParaRPr>
        </a:p>
      </dgm:t>
    </dgm:pt>
    <dgm:pt modelId="{01A7AF22-BA57-4D6D-BC01-795CC90C5948}" type="parTrans" cxnId="{3FC89229-3D99-4D9C-9238-7153A83C2E81}">
      <dgm:prSet/>
      <dgm:spPr/>
      <dgm:t>
        <a:bodyPr/>
        <a:lstStyle/>
        <a:p>
          <a:endParaRPr lang="zh-CN" altLang="en-US"/>
        </a:p>
      </dgm:t>
    </dgm:pt>
    <dgm:pt modelId="{A90218D9-8305-4EF1-A2D0-9AD603C25A1E}" type="sibTrans" cxnId="{3FC89229-3D99-4D9C-9238-7153A83C2E81}">
      <dgm:prSet/>
      <dgm:spPr/>
      <dgm:t>
        <a:bodyPr/>
        <a:lstStyle/>
        <a:p>
          <a:endParaRPr lang="zh-CN" altLang="en-US"/>
        </a:p>
      </dgm:t>
    </dgm:pt>
    <dgm:pt modelId="{9787E778-CCAB-4A18-8682-8D40F1952844}">
      <dgm:prSet phldrT="[文本]" custT="1"/>
      <dgm:spPr/>
      <dgm:t>
        <a:bodyPr/>
        <a:lstStyle/>
        <a:p>
          <a:r>
            <a:rPr lang="zh-CN" altLang="en-US" sz="2800" b="1" dirty="0" smtClean="0">
              <a:latin typeface="楷体" panose="02010609060101010101" pitchFamily="49" charset="-122"/>
              <a:ea typeface="楷体" panose="02010609060101010101" pitchFamily="49" charset="-122"/>
            </a:rPr>
            <a:t>设置录制项</a:t>
          </a:r>
          <a:endParaRPr lang="zh-CN" altLang="en-US" sz="2800" b="1" dirty="0">
            <a:latin typeface="楷体" panose="02010609060101010101" pitchFamily="49" charset="-122"/>
            <a:ea typeface="楷体" panose="02010609060101010101" pitchFamily="49" charset="-122"/>
          </a:endParaRPr>
        </a:p>
      </dgm:t>
    </dgm:pt>
    <dgm:pt modelId="{D946610E-8FF1-46FD-828D-94B341752429}" type="parTrans" cxnId="{0B496C28-7FAA-4DF7-A065-CBE1F52C54EF}">
      <dgm:prSet/>
      <dgm:spPr/>
      <dgm:t>
        <a:bodyPr/>
        <a:lstStyle/>
        <a:p>
          <a:endParaRPr lang="zh-CN" altLang="en-US"/>
        </a:p>
      </dgm:t>
    </dgm:pt>
    <dgm:pt modelId="{BD95455E-FC81-4C10-855D-753313880DA0}" type="sibTrans" cxnId="{0B496C28-7FAA-4DF7-A065-CBE1F52C54EF}">
      <dgm:prSet/>
      <dgm:spPr/>
      <dgm:t>
        <a:bodyPr/>
        <a:lstStyle/>
        <a:p>
          <a:endParaRPr lang="zh-CN" altLang="en-US"/>
        </a:p>
      </dgm:t>
    </dgm:pt>
    <dgm:pt modelId="{5C807691-4B1C-4953-A7E5-38F661FB7E7E}">
      <dgm:prSet phldrT="[文本]" custT="1"/>
      <dgm:spPr/>
      <dgm:t>
        <a:bodyPr/>
        <a:lstStyle/>
        <a:p>
          <a:r>
            <a:rPr lang="zh-CN" altLang="en-US" sz="2800" b="1" dirty="0" smtClean="0">
              <a:latin typeface="楷体" panose="02010609060101010101" pitchFamily="49" charset="-122"/>
              <a:ea typeface="楷体" panose="02010609060101010101" pitchFamily="49" charset="-122"/>
            </a:rPr>
            <a:t>开始录制</a:t>
          </a:r>
          <a:endParaRPr lang="zh-CN" altLang="en-US" sz="2800" b="1" dirty="0">
            <a:latin typeface="楷体" panose="02010609060101010101" pitchFamily="49" charset="-122"/>
            <a:ea typeface="楷体" panose="02010609060101010101" pitchFamily="49" charset="-122"/>
          </a:endParaRPr>
        </a:p>
      </dgm:t>
    </dgm:pt>
    <dgm:pt modelId="{DDC39210-7120-43B5-93A8-D0BAA2FFC404}" type="parTrans" cxnId="{09983D0C-D98C-48A9-998E-EB2017B450DF}">
      <dgm:prSet/>
      <dgm:spPr/>
      <dgm:t>
        <a:bodyPr/>
        <a:lstStyle/>
        <a:p>
          <a:endParaRPr lang="zh-CN" altLang="en-US"/>
        </a:p>
      </dgm:t>
    </dgm:pt>
    <dgm:pt modelId="{EC4DB74A-433A-428A-8994-E1FAD72AD083}" type="sibTrans" cxnId="{09983D0C-D98C-48A9-998E-EB2017B450DF}">
      <dgm:prSet/>
      <dgm:spPr/>
      <dgm:t>
        <a:bodyPr/>
        <a:lstStyle/>
        <a:p>
          <a:endParaRPr lang="zh-CN" altLang="en-US"/>
        </a:p>
      </dgm:t>
    </dgm:pt>
    <dgm:pt modelId="{565A0570-792D-40F2-9819-8D75024936AA}">
      <dgm:prSet phldrT="[文本]" custT="1"/>
      <dgm:spPr/>
      <dgm:t>
        <a:bodyPr/>
        <a:lstStyle/>
        <a:p>
          <a:r>
            <a:rPr lang="zh-CN" altLang="en-US" sz="2800" b="1" dirty="0" smtClean="0">
              <a:latin typeface="楷体" panose="02010609060101010101" pitchFamily="49" charset="-122"/>
              <a:ea typeface="楷体" panose="02010609060101010101" pitchFamily="49" charset="-122"/>
            </a:rPr>
            <a:t>插入命令</a:t>
          </a:r>
          <a:endParaRPr lang="zh-CN" altLang="en-US" sz="2800" b="1" dirty="0">
            <a:latin typeface="楷体" panose="02010609060101010101" pitchFamily="49" charset="-122"/>
            <a:ea typeface="楷体" panose="02010609060101010101" pitchFamily="49" charset="-122"/>
          </a:endParaRPr>
        </a:p>
      </dgm:t>
    </dgm:pt>
    <dgm:pt modelId="{FA593EEF-2545-498F-B462-5A3E173F1805}" type="parTrans" cxnId="{2EC82E38-F62A-4019-AA6A-40F9F261F8C9}">
      <dgm:prSet/>
      <dgm:spPr/>
      <dgm:t>
        <a:bodyPr/>
        <a:lstStyle/>
        <a:p>
          <a:endParaRPr lang="zh-CN" altLang="en-US"/>
        </a:p>
      </dgm:t>
    </dgm:pt>
    <dgm:pt modelId="{B9C388EE-76E7-46F5-875E-E1785A28D7C6}" type="sibTrans" cxnId="{2EC82E38-F62A-4019-AA6A-40F9F261F8C9}">
      <dgm:prSet/>
      <dgm:spPr/>
      <dgm:t>
        <a:bodyPr/>
        <a:lstStyle/>
        <a:p>
          <a:endParaRPr lang="zh-CN" altLang="en-US"/>
        </a:p>
      </dgm:t>
    </dgm:pt>
    <dgm:pt modelId="{5159123E-450B-47AE-B909-F5E249919B8E}">
      <dgm:prSet phldrT="[文本]" custT="1"/>
      <dgm:spPr/>
      <dgm:t>
        <a:bodyPr/>
        <a:lstStyle/>
        <a:p>
          <a:r>
            <a:rPr lang="zh-CN" altLang="en-US" sz="2800" b="1" dirty="0" smtClean="0">
              <a:latin typeface="楷体" panose="02010609060101010101" pitchFamily="49" charset="-122"/>
              <a:ea typeface="楷体" panose="02010609060101010101" pitchFamily="49" charset="-122"/>
            </a:rPr>
            <a:t>停止录制</a:t>
          </a:r>
          <a:endParaRPr lang="zh-CN" altLang="en-US" sz="2800" b="1" dirty="0">
            <a:latin typeface="楷体" panose="02010609060101010101" pitchFamily="49" charset="-122"/>
            <a:ea typeface="楷体" panose="02010609060101010101" pitchFamily="49" charset="-122"/>
          </a:endParaRPr>
        </a:p>
      </dgm:t>
    </dgm:pt>
    <dgm:pt modelId="{321259D9-BA9A-4ECD-A7DE-1DB84DCF6390}" type="parTrans" cxnId="{CF447F8E-DBC6-445E-9093-CB3B854E66ED}">
      <dgm:prSet/>
      <dgm:spPr/>
      <dgm:t>
        <a:bodyPr/>
        <a:lstStyle/>
        <a:p>
          <a:endParaRPr lang="zh-CN" altLang="en-US"/>
        </a:p>
      </dgm:t>
    </dgm:pt>
    <dgm:pt modelId="{91251482-89DD-4F2E-9A87-FCAC01C32F1A}" type="sibTrans" cxnId="{CF447F8E-DBC6-445E-9093-CB3B854E66ED}">
      <dgm:prSet/>
      <dgm:spPr/>
      <dgm:t>
        <a:bodyPr/>
        <a:lstStyle/>
        <a:p>
          <a:endParaRPr lang="zh-CN" altLang="en-US"/>
        </a:p>
      </dgm:t>
    </dgm:pt>
    <dgm:pt modelId="{E57C85D8-C3B2-4710-BA26-E1CA66E274D5}" type="pres">
      <dgm:prSet presAssocID="{1BCEA46C-2A85-4412-8186-2BA9A144116C}" presName="CompostProcess" presStyleCnt="0">
        <dgm:presLayoutVars>
          <dgm:dir/>
          <dgm:resizeHandles val="exact"/>
        </dgm:presLayoutVars>
      </dgm:prSet>
      <dgm:spPr/>
      <dgm:t>
        <a:bodyPr/>
        <a:lstStyle/>
        <a:p>
          <a:endParaRPr lang="zh-CN" altLang="en-US"/>
        </a:p>
      </dgm:t>
    </dgm:pt>
    <dgm:pt modelId="{A55DA02E-F9E3-4458-BBDD-4030948EE0EA}" type="pres">
      <dgm:prSet presAssocID="{1BCEA46C-2A85-4412-8186-2BA9A144116C}" presName="arrow" presStyleLbl="bgShp" presStyleIdx="0" presStyleCnt="1"/>
      <dgm:spPr/>
    </dgm:pt>
    <dgm:pt modelId="{21CAEC7D-3BD8-431B-8702-466DE28EF19F}" type="pres">
      <dgm:prSet presAssocID="{1BCEA46C-2A85-4412-8186-2BA9A144116C}" presName="linearProcess" presStyleCnt="0"/>
      <dgm:spPr/>
    </dgm:pt>
    <dgm:pt modelId="{CA80C599-0ACB-4795-A029-28662F7F5F1C}" type="pres">
      <dgm:prSet presAssocID="{6A5846F1-C506-480C-B3ED-55077AD6D910}" presName="textNode" presStyleLbl="node1" presStyleIdx="0" presStyleCnt="6" custScaleX="61686" custLinFactNeighborX="16777" custLinFactNeighborY="8">
        <dgm:presLayoutVars>
          <dgm:bulletEnabled val="1"/>
        </dgm:presLayoutVars>
      </dgm:prSet>
      <dgm:spPr/>
      <dgm:t>
        <a:bodyPr/>
        <a:lstStyle/>
        <a:p>
          <a:endParaRPr lang="zh-CN" altLang="en-US"/>
        </a:p>
      </dgm:t>
    </dgm:pt>
    <dgm:pt modelId="{53298294-9B6F-483A-943E-58144EBDCFEE}" type="pres">
      <dgm:prSet presAssocID="{44ED987E-65D6-462E-9C54-93A6999F2BB9}" presName="sibTrans" presStyleCnt="0"/>
      <dgm:spPr/>
    </dgm:pt>
    <dgm:pt modelId="{2E9A4349-5FE6-4B9E-9FC7-07A6CCD1B938}" type="pres">
      <dgm:prSet presAssocID="{401FD6CC-B464-4260-A381-70C41EBB458A}" presName="textNode" presStyleLbl="node1" presStyleIdx="1" presStyleCnt="6" custScaleX="56941" custScaleY="85682">
        <dgm:presLayoutVars>
          <dgm:bulletEnabled val="1"/>
        </dgm:presLayoutVars>
      </dgm:prSet>
      <dgm:spPr/>
      <dgm:t>
        <a:bodyPr/>
        <a:lstStyle/>
        <a:p>
          <a:endParaRPr lang="zh-CN" altLang="en-US"/>
        </a:p>
      </dgm:t>
    </dgm:pt>
    <dgm:pt modelId="{A0529CBE-2FEF-4D65-832F-65FF594AF924}" type="pres">
      <dgm:prSet presAssocID="{A90218D9-8305-4EF1-A2D0-9AD603C25A1E}" presName="sibTrans" presStyleCnt="0"/>
      <dgm:spPr/>
    </dgm:pt>
    <dgm:pt modelId="{ECA76F96-5A9B-4E68-AF97-BCF0F5414D99}" type="pres">
      <dgm:prSet presAssocID="{9787E778-CCAB-4A18-8682-8D40F1952844}" presName="textNode" presStyleLbl="node1" presStyleIdx="2" presStyleCnt="6" custScaleX="58935" custScaleY="85701">
        <dgm:presLayoutVars>
          <dgm:bulletEnabled val="1"/>
        </dgm:presLayoutVars>
      </dgm:prSet>
      <dgm:spPr/>
      <dgm:t>
        <a:bodyPr/>
        <a:lstStyle/>
        <a:p>
          <a:endParaRPr lang="zh-CN" altLang="en-US"/>
        </a:p>
      </dgm:t>
    </dgm:pt>
    <dgm:pt modelId="{668E1751-7079-4B15-BEEC-012D057F1B77}" type="pres">
      <dgm:prSet presAssocID="{BD95455E-FC81-4C10-855D-753313880DA0}" presName="sibTrans" presStyleCnt="0"/>
      <dgm:spPr/>
    </dgm:pt>
    <dgm:pt modelId="{3D8B4018-5906-4153-8AED-20F1E0E2B736}" type="pres">
      <dgm:prSet presAssocID="{5C807691-4B1C-4953-A7E5-38F661FB7E7E}" presName="textNode" presStyleLbl="node1" presStyleIdx="3" presStyleCnt="6" custScaleX="52364" custScaleY="85717" custLinFactNeighborX="16777" custLinFactNeighborY="8">
        <dgm:presLayoutVars>
          <dgm:bulletEnabled val="1"/>
        </dgm:presLayoutVars>
      </dgm:prSet>
      <dgm:spPr/>
      <dgm:t>
        <a:bodyPr/>
        <a:lstStyle/>
        <a:p>
          <a:endParaRPr lang="zh-CN" altLang="en-US"/>
        </a:p>
      </dgm:t>
    </dgm:pt>
    <dgm:pt modelId="{B2142317-B7A9-4A8E-B36D-85F0BCE0BA6B}" type="pres">
      <dgm:prSet presAssocID="{EC4DB74A-433A-428A-8994-E1FAD72AD083}" presName="sibTrans" presStyleCnt="0"/>
      <dgm:spPr/>
    </dgm:pt>
    <dgm:pt modelId="{D5D7C095-40D2-4B88-A6A2-942E91821538}" type="pres">
      <dgm:prSet presAssocID="{565A0570-792D-40F2-9819-8D75024936AA}" presName="textNode" presStyleLbl="node1" presStyleIdx="4" presStyleCnt="6" custScaleX="44980" custScaleY="78576" custLinFactNeighborX="16777" custLinFactNeighborY="8">
        <dgm:presLayoutVars>
          <dgm:bulletEnabled val="1"/>
        </dgm:presLayoutVars>
      </dgm:prSet>
      <dgm:spPr/>
      <dgm:t>
        <a:bodyPr/>
        <a:lstStyle/>
        <a:p>
          <a:endParaRPr lang="zh-CN" altLang="en-US"/>
        </a:p>
      </dgm:t>
    </dgm:pt>
    <dgm:pt modelId="{54140C4E-C35C-4700-B26B-D65207BE64AC}" type="pres">
      <dgm:prSet presAssocID="{B9C388EE-76E7-46F5-875E-E1785A28D7C6}" presName="sibTrans" presStyleCnt="0"/>
      <dgm:spPr/>
    </dgm:pt>
    <dgm:pt modelId="{0411C335-18AD-4E3D-9CF8-DFB4583A6051}" type="pres">
      <dgm:prSet presAssocID="{5159123E-450B-47AE-B909-F5E249919B8E}" presName="textNode" presStyleLbl="node1" presStyleIdx="5" presStyleCnt="6" custScaleX="50841" custScaleY="71435" custLinFactNeighborX="16777" custLinFactNeighborY="8">
        <dgm:presLayoutVars>
          <dgm:bulletEnabled val="1"/>
        </dgm:presLayoutVars>
      </dgm:prSet>
      <dgm:spPr/>
      <dgm:t>
        <a:bodyPr/>
        <a:lstStyle/>
        <a:p>
          <a:endParaRPr lang="zh-CN" altLang="en-US"/>
        </a:p>
      </dgm:t>
    </dgm:pt>
  </dgm:ptLst>
  <dgm:cxnLst>
    <dgm:cxn modelId="{019CD0BC-F290-422F-A351-B342F38B6E34}" type="presOf" srcId="{401FD6CC-B464-4260-A381-70C41EBB458A}" destId="{2E9A4349-5FE6-4B9E-9FC7-07A6CCD1B938}" srcOrd="0" destOrd="0" presId="urn:microsoft.com/office/officeart/2005/8/layout/hProcess9"/>
    <dgm:cxn modelId="{3FC89229-3D99-4D9C-9238-7153A83C2E81}" srcId="{1BCEA46C-2A85-4412-8186-2BA9A144116C}" destId="{401FD6CC-B464-4260-A381-70C41EBB458A}" srcOrd="1" destOrd="0" parTransId="{01A7AF22-BA57-4D6D-BC01-795CC90C5948}" sibTransId="{A90218D9-8305-4EF1-A2D0-9AD603C25A1E}"/>
    <dgm:cxn modelId="{A90308C5-3AEA-450D-9A97-A29CF116F7CC}" type="presOf" srcId="{5159123E-450B-47AE-B909-F5E249919B8E}" destId="{0411C335-18AD-4E3D-9CF8-DFB4583A6051}" srcOrd="0" destOrd="0" presId="urn:microsoft.com/office/officeart/2005/8/layout/hProcess9"/>
    <dgm:cxn modelId="{B53EDE0E-613E-4439-88BE-AF1857BEEA84}" type="presOf" srcId="{1BCEA46C-2A85-4412-8186-2BA9A144116C}" destId="{E57C85D8-C3B2-4710-BA26-E1CA66E274D5}" srcOrd="0" destOrd="0" presId="urn:microsoft.com/office/officeart/2005/8/layout/hProcess9"/>
    <dgm:cxn modelId="{2EC82E38-F62A-4019-AA6A-40F9F261F8C9}" srcId="{1BCEA46C-2A85-4412-8186-2BA9A144116C}" destId="{565A0570-792D-40F2-9819-8D75024936AA}" srcOrd="4" destOrd="0" parTransId="{FA593EEF-2545-498F-B462-5A3E173F1805}" sibTransId="{B9C388EE-76E7-46F5-875E-E1785A28D7C6}"/>
    <dgm:cxn modelId="{CF447F8E-DBC6-445E-9093-CB3B854E66ED}" srcId="{1BCEA46C-2A85-4412-8186-2BA9A144116C}" destId="{5159123E-450B-47AE-B909-F5E249919B8E}" srcOrd="5" destOrd="0" parTransId="{321259D9-BA9A-4ECD-A7DE-1DB84DCF6390}" sibTransId="{91251482-89DD-4F2E-9A87-FCAC01C32F1A}"/>
    <dgm:cxn modelId="{8DE1D849-1755-477C-AECD-3F3086460E43}" type="presOf" srcId="{6A5846F1-C506-480C-B3ED-55077AD6D910}" destId="{CA80C599-0ACB-4795-A029-28662F7F5F1C}" srcOrd="0" destOrd="0" presId="urn:microsoft.com/office/officeart/2005/8/layout/hProcess9"/>
    <dgm:cxn modelId="{60E97053-8860-471D-9420-77A245DFB254}" type="presOf" srcId="{9787E778-CCAB-4A18-8682-8D40F1952844}" destId="{ECA76F96-5A9B-4E68-AF97-BCF0F5414D99}" srcOrd="0" destOrd="0" presId="urn:microsoft.com/office/officeart/2005/8/layout/hProcess9"/>
    <dgm:cxn modelId="{0B496C28-7FAA-4DF7-A065-CBE1F52C54EF}" srcId="{1BCEA46C-2A85-4412-8186-2BA9A144116C}" destId="{9787E778-CCAB-4A18-8682-8D40F1952844}" srcOrd="2" destOrd="0" parTransId="{D946610E-8FF1-46FD-828D-94B341752429}" sibTransId="{BD95455E-FC81-4C10-855D-753313880DA0}"/>
    <dgm:cxn modelId="{A65C7542-E212-4199-B531-737F70674787}" srcId="{1BCEA46C-2A85-4412-8186-2BA9A144116C}" destId="{6A5846F1-C506-480C-B3ED-55077AD6D910}" srcOrd="0" destOrd="0" parTransId="{ADB027D9-B610-4C40-B1AC-84AFDE91DF16}" sibTransId="{44ED987E-65D6-462E-9C54-93A6999F2BB9}"/>
    <dgm:cxn modelId="{B18C51EB-86A8-43D9-AFB1-03FCBB6474F7}" type="presOf" srcId="{565A0570-792D-40F2-9819-8D75024936AA}" destId="{D5D7C095-40D2-4B88-A6A2-942E91821538}" srcOrd="0" destOrd="0" presId="urn:microsoft.com/office/officeart/2005/8/layout/hProcess9"/>
    <dgm:cxn modelId="{375AC2A2-BC1F-4D8B-98C8-A0636B1DDCBD}" type="presOf" srcId="{5C807691-4B1C-4953-A7E5-38F661FB7E7E}" destId="{3D8B4018-5906-4153-8AED-20F1E0E2B736}" srcOrd="0" destOrd="0" presId="urn:microsoft.com/office/officeart/2005/8/layout/hProcess9"/>
    <dgm:cxn modelId="{09983D0C-D98C-48A9-998E-EB2017B450DF}" srcId="{1BCEA46C-2A85-4412-8186-2BA9A144116C}" destId="{5C807691-4B1C-4953-A7E5-38F661FB7E7E}" srcOrd="3" destOrd="0" parTransId="{DDC39210-7120-43B5-93A8-D0BAA2FFC404}" sibTransId="{EC4DB74A-433A-428A-8994-E1FAD72AD083}"/>
    <dgm:cxn modelId="{802EAE30-BB55-4C47-85B3-1256EC3A4148}" type="presParOf" srcId="{E57C85D8-C3B2-4710-BA26-E1CA66E274D5}" destId="{A55DA02E-F9E3-4458-BBDD-4030948EE0EA}" srcOrd="0" destOrd="0" presId="urn:microsoft.com/office/officeart/2005/8/layout/hProcess9"/>
    <dgm:cxn modelId="{F1D54896-1343-49D9-B22F-C7CFC852AC3C}" type="presParOf" srcId="{E57C85D8-C3B2-4710-BA26-E1CA66E274D5}" destId="{21CAEC7D-3BD8-431B-8702-466DE28EF19F}" srcOrd="1" destOrd="0" presId="urn:microsoft.com/office/officeart/2005/8/layout/hProcess9"/>
    <dgm:cxn modelId="{42A7A7E7-A4F0-4B54-B406-0038FC30BCF7}" type="presParOf" srcId="{21CAEC7D-3BD8-431B-8702-466DE28EF19F}" destId="{CA80C599-0ACB-4795-A029-28662F7F5F1C}" srcOrd="0" destOrd="0" presId="urn:microsoft.com/office/officeart/2005/8/layout/hProcess9"/>
    <dgm:cxn modelId="{BA4A57B7-560C-4923-A4B3-F5E23190FA0F}" type="presParOf" srcId="{21CAEC7D-3BD8-431B-8702-466DE28EF19F}" destId="{53298294-9B6F-483A-943E-58144EBDCFEE}" srcOrd="1" destOrd="0" presId="urn:microsoft.com/office/officeart/2005/8/layout/hProcess9"/>
    <dgm:cxn modelId="{A8569166-A66E-460D-B6E6-D1AEA255FD3B}" type="presParOf" srcId="{21CAEC7D-3BD8-431B-8702-466DE28EF19F}" destId="{2E9A4349-5FE6-4B9E-9FC7-07A6CCD1B938}" srcOrd="2" destOrd="0" presId="urn:microsoft.com/office/officeart/2005/8/layout/hProcess9"/>
    <dgm:cxn modelId="{F1E34276-210D-4978-A865-5A75D0834060}" type="presParOf" srcId="{21CAEC7D-3BD8-431B-8702-466DE28EF19F}" destId="{A0529CBE-2FEF-4D65-832F-65FF594AF924}" srcOrd="3" destOrd="0" presId="urn:microsoft.com/office/officeart/2005/8/layout/hProcess9"/>
    <dgm:cxn modelId="{968812FF-E94D-4286-8DED-D0D3B03C8AEC}" type="presParOf" srcId="{21CAEC7D-3BD8-431B-8702-466DE28EF19F}" destId="{ECA76F96-5A9B-4E68-AF97-BCF0F5414D99}" srcOrd="4" destOrd="0" presId="urn:microsoft.com/office/officeart/2005/8/layout/hProcess9"/>
    <dgm:cxn modelId="{B46ED5CC-C364-48C7-A80C-FF980FE21971}" type="presParOf" srcId="{21CAEC7D-3BD8-431B-8702-466DE28EF19F}" destId="{668E1751-7079-4B15-BEEC-012D057F1B77}" srcOrd="5" destOrd="0" presId="urn:microsoft.com/office/officeart/2005/8/layout/hProcess9"/>
    <dgm:cxn modelId="{472AEEF0-BBB2-43B5-9CA6-B68F000BBEF8}" type="presParOf" srcId="{21CAEC7D-3BD8-431B-8702-466DE28EF19F}" destId="{3D8B4018-5906-4153-8AED-20F1E0E2B736}" srcOrd="6" destOrd="0" presId="urn:microsoft.com/office/officeart/2005/8/layout/hProcess9"/>
    <dgm:cxn modelId="{CEC4A94E-2506-4294-B77D-0DD72C8AC27A}" type="presParOf" srcId="{21CAEC7D-3BD8-431B-8702-466DE28EF19F}" destId="{B2142317-B7A9-4A8E-B36D-85F0BCE0BA6B}" srcOrd="7" destOrd="0" presId="urn:microsoft.com/office/officeart/2005/8/layout/hProcess9"/>
    <dgm:cxn modelId="{4B35306C-ABEA-4432-B6D8-62C2AE78DD9B}" type="presParOf" srcId="{21CAEC7D-3BD8-431B-8702-466DE28EF19F}" destId="{D5D7C095-40D2-4B88-A6A2-942E91821538}" srcOrd="8" destOrd="0" presId="urn:microsoft.com/office/officeart/2005/8/layout/hProcess9"/>
    <dgm:cxn modelId="{21E78302-AB0B-4A96-9682-EA4BBFF9CFD7}" type="presParOf" srcId="{21CAEC7D-3BD8-431B-8702-466DE28EF19F}" destId="{54140C4E-C35C-4700-B26B-D65207BE64AC}" srcOrd="9" destOrd="0" presId="urn:microsoft.com/office/officeart/2005/8/layout/hProcess9"/>
    <dgm:cxn modelId="{B1B5039E-40D0-4B85-957D-AA7AD9046F46}" type="presParOf" srcId="{21CAEC7D-3BD8-431B-8702-466DE28EF19F}" destId="{0411C335-18AD-4E3D-9CF8-DFB4583A6051}"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8BB03-BF78-425C-A36A-68374326AB61}">
      <dsp:nvSpPr>
        <dsp:cNvPr id="0" name=""/>
        <dsp:cNvSpPr/>
      </dsp:nvSpPr>
      <dsp:spPr>
        <a:xfrm>
          <a:off x="0" y="-108095"/>
          <a:ext cx="9337675" cy="1944953"/>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100000"/>
            </a:lnSpc>
            <a:spcBef>
              <a:spcPct val="0"/>
            </a:spcBef>
            <a:spcAft>
              <a:spcPct val="35000"/>
            </a:spcAft>
          </a:pPr>
          <a:r>
            <a:rPr lang="zh-CN" altLang="en-US" sz="2400" b="1" kern="1200" dirty="0" smtClean="0">
              <a:solidFill>
                <a:schemeClr val="tx1"/>
              </a:solidFill>
              <a:latin typeface="楷体" panose="02010609060101010101" pitchFamily="49" charset="-122"/>
              <a:ea typeface="楷体" panose="02010609060101010101" pitchFamily="49" charset="-122"/>
            </a:rPr>
            <a:t>用户行为录制</a:t>
          </a:r>
          <a:endParaRPr lang="zh-CN" altLang="en-US" sz="2400" b="1" kern="1200" dirty="0">
            <a:solidFill>
              <a:schemeClr val="tx1"/>
            </a:solidFill>
            <a:latin typeface="楷体" panose="02010609060101010101" pitchFamily="49" charset="-122"/>
            <a:ea typeface="楷体" panose="02010609060101010101" pitchFamily="49" charset="-122"/>
          </a:endParaRPr>
        </a:p>
        <a:p>
          <a:pPr marL="228600" lvl="1" indent="-228600" algn="l" defTabSz="1066800">
            <a:lnSpc>
              <a:spcPct val="100000"/>
            </a:lnSpc>
            <a:spcBef>
              <a:spcPct val="0"/>
            </a:spcBef>
            <a:spcAft>
              <a:spcPct val="15000"/>
            </a:spcAft>
            <a:buChar char="••"/>
          </a:pPr>
          <a:r>
            <a:rPr lang="zh-CN" altLang="en-US" sz="2400" b="1" kern="1200" dirty="0" smtClean="0">
              <a:solidFill>
                <a:schemeClr val="tx1"/>
              </a:solidFill>
              <a:latin typeface="楷体" panose="02010609060101010101" pitchFamily="49" charset="-122"/>
              <a:ea typeface="楷体" panose="02010609060101010101" pitchFamily="49" charset="-122"/>
            </a:rPr>
            <a:t>选择协议</a:t>
          </a:r>
          <a:endParaRPr lang="zh-CN" altLang="en-US" sz="2400" b="1" kern="1200" dirty="0">
            <a:solidFill>
              <a:schemeClr val="tx1"/>
            </a:solidFill>
            <a:latin typeface="楷体" panose="02010609060101010101" pitchFamily="49" charset="-122"/>
            <a:ea typeface="楷体" panose="02010609060101010101" pitchFamily="49" charset="-122"/>
          </a:endParaRPr>
        </a:p>
        <a:p>
          <a:pPr marL="228600" lvl="1" indent="-228600" algn="l" defTabSz="1066800">
            <a:lnSpc>
              <a:spcPct val="100000"/>
            </a:lnSpc>
            <a:spcBef>
              <a:spcPct val="0"/>
            </a:spcBef>
            <a:spcAft>
              <a:spcPct val="15000"/>
            </a:spcAft>
            <a:buChar char="••"/>
          </a:pPr>
          <a:r>
            <a:rPr lang="zh-CN" altLang="en-US" sz="2400" b="1" kern="1200" dirty="0" smtClean="0">
              <a:solidFill>
                <a:schemeClr val="tx1"/>
              </a:solidFill>
              <a:latin typeface="楷体" panose="02010609060101010101" pitchFamily="49" charset="-122"/>
              <a:ea typeface="楷体" panose="02010609060101010101" pitchFamily="49" charset="-122"/>
            </a:rPr>
            <a:t>录制用户交互</a:t>
          </a:r>
          <a:endParaRPr lang="zh-CN" altLang="en-US" sz="2400" b="1" kern="1200" dirty="0">
            <a:solidFill>
              <a:schemeClr val="tx1"/>
            </a:solidFill>
            <a:latin typeface="楷体" panose="02010609060101010101" pitchFamily="49" charset="-122"/>
            <a:ea typeface="楷体" panose="02010609060101010101" pitchFamily="49" charset="-122"/>
          </a:endParaRPr>
        </a:p>
        <a:p>
          <a:pPr marL="228600" lvl="1" indent="-228600" algn="l" defTabSz="1066800">
            <a:lnSpc>
              <a:spcPct val="100000"/>
            </a:lnSpc>
            <a:spcBef>
              <a:spcPct val="0"/>
            </a:spcBef>
            <a:spcAft>
              <a:spcPct val="15000"/>
            </a:spcAft>
            <a:buChar char="••"/>
          </a:pPr>
          <a:r>
            <a:rPr lang="zh-CN" altLang="en-US" sz="2400" b="1" kern="1200" dirty="0" smtClean="0">
              <a:solidFill>
                <a:schemeClr val="tx1"/>
              </a:solidFill>
              <a:latin typeface="楷体" panose="02010609060101010101" pitchFamily="49" charset="-122"/>
              <a:ea typeface="楷体" panose="02010609060101010101" pitchFamily="49" charset="-122"/>
            </a:rPr>
            <a:t>编辑脚本</a:t>
          </a:r>
          <a:endParaRPr lang="zh-CN" altLang="en-US" sz="2400" b="1" kern="1200" dirty="0">
            <a:solidFill>
              <a:schemeClr val="tx1"/>
            </a:solidFill>
            <a:latin typeface="楷体" panose="02010609060101010101" pitchFamily="49" charset="-122"/>
            <a:ea typeface="楷体" panose="02010609060101010101" pitchFamily="49" charset="-122"/>
          </a:endParaRPr>
        </a:p>
      </dsp:txBody>
      <dsp:txXfrm>
        <a:off x="56966" y="-51129"/>
        <a:ext cx="7680165" cy="1831021"/>
      </dsp:txXfrm>
    </dsp:sp>
    <dsp:sp modelId="{C166431C-04FE-46C9-847E-CB3205FA8986}">
      <dsp:nvSpPr>
        <dsp:cNvPr id="0" name=""/>
        <dsp:cNvSpPr/>
      </dsp:nvSpPr>
      <dsp:spPr>
        <a:xfrm>
          <a:off x="812240" y="1944789"/>
          <a:ext cx="9337675" cy="1512570"/>
        </a:xfrm>
        <a:prstGeom prst="roundRect">
          <a:avLst>
            <a:gd name="adj" fmla="val 10000"/>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100000"/>
            </a:lnSpc>
            <a:spcBef>
              <a:spcPct val="0"/>
            </a:spcBef>
            <a:spcAft>
              <a:spcPct val="35000"/>
            </a:spcAft>
          </a:pPr>
          <a:r>
            <a:rPr lang="zh-CN" altLang="en-US" sz="2400" b="1" kern="1200" dirty="0" smtClean="0">
              <a:solidFill>
                <a:schemeClr val="tx1"/>
              </a:solidFill>
              <a:latin typeface="楷体" panose="02010609060101010101" pitchFamily="49" charset="-122"/>
              <a:ea typeface="楷体" panose="02010609060101010101" pitchFamily="49" charset="-122"/>
            </a:rPr>
            <a:t>生成场景负载</a:t>
          </a:r>
          <a:endParaRPr lang="zh-CN" altLang="en-US" sz="2400" b="1" kern="1200" dirty="0">
            <a:solidFill>
              <a:schemeClr val="tx1"/>
            </a:solidFill>
            <a:latin typeface="楷体" panose="02010609060101010101" pitchFamily="49" charset="-122"/>
            <a:ea typeface="楷体" panose="02010609060101010101" pitchFamily="49" charset="-122"/>
          </a:endParaRPr>
        </a:p>
        <a:p>
          <a:pPr marL="228600" lvl="1" indent="-228600" algn="l" defTabSz="1066800">
            <a:lnSpc>
              <a:spcPct val="100000"/>
            </a:lnSpc>
            <a:spcBef>
              <a:spcPct val="0"/>
            </a:spcBef>
            <a:spcAft>
              <a:spcPct val="15000"/>
            </a:spcAft>
            <a:buChar char="••"/>
          </a:pPr>
          <a:r>
            <a:rPr lang="zh-CN" altLang="en-US" sz="2400" b="1" kern="1200" dirty="0" smtClean="0">
              <a:solidFill>
                <a:schemeClr val="tx1"/>
              </a:solidFill>
              <a:latin typeface="楷体" panose="02010609060101010101" pitchFamily="49" charset="-122"/>
              <a:ea typeface="楷体" panose="02010609060101010101" pitchFamily="49" charset="-122"/>
            </a:rPr>
            <a:t>设计场景</a:t>
          </a:r>
          <a:endParaRPr lang="zh-CN" altLang="en-US" sz="2400" b="1" kern="1200" dirty="0">
            <a:solidFill>
              <a:schemeClr val="tx1"/>
            </a:solidFill>
            <a:latin typeface="楷体" panose="02010609060101010101" pitchFamily="49" charset="-122"/>
            <a:ea typeface="楷体" panose="02010609060101010101" pitchFamily="49" charset="-122"/>
          </a:endParaRPr>
        </a:p>
        <a:p>
          <a:pPr marL="228600" lvl="1" indent="-228600" algn="l" defTabSz="1066800">
            <a:lnSpc>
              <a:spcPct val="100000"/>
            </a:lnSpc>
            <a:spcBef>
              <a:spcPct val="0"/>
            </a:spcBef>
            <a:spcAft>
              <a:spcPct val="15000"/>
            </a:spcAft>
            <a:buChar char="••"/>
          </a:pPr>
          <a:r>
            <a:rPr lang="zh-CN" altLang="en-US" sz="2400" b="1" kern="1200" dirty="0" smtClean="0">
              <a:solidFill>
                <a:schemeClr val="tx1"/>
              </a:solidFill>
              <a:latin typeface="楷体" panose="02010609060101010101" pitchFamily="49" charset="-122"/>
              <a:ea typeface="楷体" panose="02010609060101010101" pitchFamily="49" charset="-122"/>
            </a:rPr>
            <a:t>监控</a:t>
          </a:r>
          <a:endParaRPr lang="zh-CN" altLang="en-US" sz="2400" b="1" kern="1200" dirty="0">
            <a:solidFill>
              <a:schemeClr val="tx1"/>
            </a:solidFill>
            <a:latin typeface="楷体" panose="02010609060101010101" pitchFamily="49" charset="-122"/>
            <a:ea typeface="楷体" panose="02010609060101010101" pitchFamily="49" charset="-122"/>
          </a:endParaRPr>
        </a:p>
      </dsp:txBody>
      <dsp:txXfrm>
        <a:off x="856542" y="1989091"/>
        <a:ext cx="7441988" cy="1423966"/>
      </dsp:txXfrm>
    </dsp:sp>
    <dsp:sp modelId="{A39FA66A-8DC4-4F86-8B6C-69AF61C9F99F}">
      <dsp:nvSpPr>
        <dsp:cNvPr id="0" name=""/>
        <dsp:cNvSpPr/>
      </dsp:nvSpPr>
      <dsp:spPr>
        <a:xfrm>
          <a:off x="1647824" y="3637425"/>
          <a:ext cx="9337675" cy="1512570"/>
        </a:xfrm>
        <a:prstGeom prst="roundRect">
          <a:avLst>
            <a:gd name="adj" fmla="val 10000"/>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zh-CN" altLang="en-US" sz="2600" b="1" kern="1200" dirty="0" smtClean="0">
              <a:solidFill>
                <a:schemeClr val="tx1"/>
              </a:solidFill>
              <a:latin typeface="楷体" panose="02010609060101010101" pitchFamily="49" charset="-122"/>
              <a:ea typeface="楷体" panose="02010609060101010101" pitchFamily="49" charset="-122"/>
            </a:rPr>
            <a:t>获得独立性能测试</a:t>
          </a:r>
          <a:endParaRPr lang="zh-CN" altLang="en-US" sz="2600" b="1" kern="1200" dirty="0">
            <a:solidFill>
              <a:schemeClr val="tx1"/>
            </a:solidFill>
            <a:latin typeface="楷体" panose="02010609060101010101" pitchFamily="49" charset="-122"/>
            <a:ea typeface="楷体" panose="02010609060101010101" pitchFamily="49" charset="-122"/>
          </a:endParaRPr>
        </a:p>
        <a:p>
          <a:pPr marL="228600" lvl="1" indent="-228600" algn="l" defTabSz="889000">
            <a:lnSpc>
              <a:spcPct val="90000"/>
            </a:lnSpc>
            <a:spcBef>
              <a:spcPct val="0"/>
            </a:spcBef>
            <a:spcAft>
              <a:spcPct val="15000"/>
            </a:spcAft>
            <a:buChar char="••"/>
          </a:pPr>
          <a:r>
            <a:rPr lang="zh-CN" altLang="en-US" sz="2000" b="1" kern="1200" dirty="0" smtClean="0">
              <a:solidFill>
                <a:schemeClr val="tx1"/>
              </a:solidFill>
              <a:latin typeface="楷体" panose="02010609060101010101" pitchFamily="49" charset="-122"/>
              <a:ea typeface="楷体" panose="02010609060101010101" pitchFamily="49" charset="-122"/>
            </a:rPr>
            <a:t>定位性能瓶颈</a:t>
          </a:r>
          <a:endParaRPr lang="zh-CN" altLang="en-US" sz="2000" b="1" kern="1200" dirty="0">
            <a:solidFill>
              <a:schemeClr val="tx1"/>
            </a:solidFill>
            <a:latin typeface="楷体" panose="02010609060101010101" pitchFamily="49" charset="-122"/>
            <a:ea typeface="楷体" panose="02010609060101010101" pitchFamily="49" charset="-122"/>
          </a:endParaRPr>
        </a:p>
        <a:p>
          <a:pPr marL="228600" lvl="1" indent="-228600" algn="l" defTabSz="889000">
            <a:lnSpc>
              <a:spcPct val="90000"/>
            </a:lnSpc>
            <a:spcBef>
              <a:spcPct val="0"/>
            </a:spcBef>
            <a:spcAft>
              <a:spcPct val="15000"/>
            </a:spcAft>
            <a:buChar char="••"/>
          </a:pPr>
          <a:r>
            <a:rPr lang="zh-CN" altLang="en-US" sz="2000" b="1" kern="1200" dirty="0" smtClean="0">
              <a:solidFill>
                <a:schemeClr val="tx1"/>
              </a:solidFill>
              <a:latin typeface="楷体" panose="02010609060101010101" pitchFamily="49" charset="-122"/>
              <a:ea typeface="楷体" panose="02010609060101010101" pitchFamily="49" charset="-122"/>
            </a:rPr>
            <a:t>生成测试报告</a:t>
          </a:r>
          <a:endParaRPr lang="zh-CN" altLang="en-US" sz="2000" b="1" kern="1200" dirty="0">
            <a:solidFill>
              <a:schemeClr val="tx1"/>
            </a:solidFill>
            <a:latin typeface="楷体" panose="02010609060101010101" pitchFamily="49" charset="-122"/>
            <a:ea typeface="楷体" panose="02010609060101010101" pitchFamily="49" charset="-122"/>
          </a:endParaRPr>
        </a:p>
      </dsp:txBody>
      <dsp:txXfrm>
        <a:off x="1692126" y="3681727"/>
        <a:ext cx="7441988" cy="1423966"/>
      </dsp:txXfrm>
    </dsp:sp>
    <dsp:sp modelId="{A042294A-1B83-4E40-87AE-FDA698206D57}">
      <dsp:nvSpPr>
        <dsp:cNvPr id="0" name=""/>
        <dsp:cNvSpPr/>
      </dsp:nvSpPr>
      <dsp:spPr>
        <a:xfrm>
          <a:off x="8354504" y="1255128"/>
          <a:ext cx="983170" cy="983170"/>
        </a:xfrm>
        <a:prstGeom prst="downArrow">
          <a:avLst>
            <a:gd name="adj1" fmla="val 55000"/>
            <a:gd name="adj2" fmla="val 45000"/>
          </a:avLst>
        </a:prstGeom>
        <a:solidFill>
          <a:srgbClr val="FFFF00">
            <a:alpha val="90000"/>
          </a:srgb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zh-CN" altLang="en-US" sz="3200" kern="1200"/>
        </a:p>
      </dsp:txBody>
      <dsp:txXfrm>
        <a:off x="8575717" y="1255128"/>
        <a:ext cx="540744" cy="739835"/>
      </dsp:txXfrm>
    </dsp:sp>
    <dsp:sp modelId="{67E5BC29-EA5E-4655-8A3E-E93E9FD1496E}">
      <dsp:nvSpPr>
        <dsp:cNvPr id="0" name=""/>
        <dsp:cNvSpPr/>
      </dsp:nvSpPr>
      <dsp:spPr>
        <a:xfrm>
          <a:off x="9178417" y="3009709"/>
          <a:ext cx="983170" cy="983170"/>
        </a:xfrm>
        <a:prstGeom prst="downArrow">
          <a:avLst>
            <a:gd name="adj1" fmla="val 55000"/>
            <a:gd name="adj2" fmla="val 45000"/>
          </a:avLst>
        </a:prstGeom>
        <a:solidFill>
          <a:schemeClr val="accent2">
            <a:tint val="40000"/>
            <a:alpha val="90000"/>
            <a:hueOff val="-18821558"/>
            <a:satOff val="25857"/>
            <a:lumOff val="1461"/>
            <a:alphaOff val="0"/>
          </a:schemeClr>
        </a:solidFill>
        <a:ln w="25400" cap="flat" cmpd="sng" algn="ctr">
          <a:solidFill>
            <a:schemeClr val="accent2">
              <a:tint val="40000"/>
              <a:alpha val="90000"/>
              <a:hueOff val="-18821558"/>
              <a:satOff val="25857"/>
              <a:lumOff val="14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zh-CN" altLang="en-US" sz="3200" kern="1200"/>
        </a:p>
      </dsp:txBody>
      <dsp:txXfrm>
        <a:off x="9399630" y="3009709"/>
        <a:ext cx="540744" cy="739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DA02E-F9E3-4458-BBDD-4030948EE0EA}">
      <dsp:nvSpPr>
        <dsp:cNvPr id="0" name=""/>
        <dsp:cNvSpPr/>
      </dsp:nvSpPr>
      <dsp:spPr>
        <a:xfrm>
          <a:off x="823912" y="0"/>
          <a:ext cx="9337675" cy="50419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80C599-0ACB-4795-A029-28662F7F5F1C}">
      <dsp:nvSpPr>
        <dsp:cNvPr id="0" name=""/>
        <dsp:cNvSpPr/>
      </dsp:nvSpPr>
      <dsp:spPr>
        <a:xfrm>
          <a:off x="64615" y="1512731"/>
          <a:ext cx="1721261" cy="2016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smtClean="0">
              <a:latin typeface="楷体" panose="02010609060101010101" pitchFamily="49" charset="-122"/>
              <a:ea typeface="楷体" panose="02010609060101010101" pitchFamily="49" charset="-122"/>
            </a:rPr>
            <a:t>创建脚本</a:t>
          </a:r>
          <a:endParaRPr lang="zh-CN" altLang="en-US" sz="2800" b="1" kern="1200" dirty="0">
            <a:latin typeface="楷体" panose="02010609060101010101" pitchFamily="49" charset="-122"/>
            <a:ea typeface="楷体" panose="02010609060101010101" pitchFamily="49" charset="-122"/>
          </a:endParaRPr>
        </a:p>
      </dsp:txBody>
      <dsp:txXfrm>
        <a:off x="148640" y="1596756"/>
        <a:ext cx="1553211" cy="1848710"/>
      </dsp:txXfrm>
    </dsp:sp>
    <dsp:sp modelId="{2E9A4349-5FE6-4B9E-9FC7-07A6CCD1B938}">
      <dsp:nvSpPr>
        <dsp:cNvPr id="0" name=""/>
        <dsp:cNvSpPr/>
      </dsp:nvSpPr>
      <dsp:spPr>
        <a:xfrm>
          <a:off x="2101100" y="1656949"/>
          <a:ext cx="1588858" cy="172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smtClean="0">
              <a:latin typeface="楷体" panose="02010609060101010101" pitchFamily="49" charset="-122"/>
              <a:ea typeface="楷体" panose="02010609060101010101" pitchFamily="49" charset="-122"/>
            </a:rPr>
            <a:t>选择协议</a:t>
          </a:r>
          <a:endParaRPr lang="zh-CN" altLang="en-US" sz="2800" b="1" kern="1200" dirty="0">
            <a:latin typeface="楷体" panose="02010609060101010101" pitchFamily="49" charset="-122"/>
            <a:ea typeface="楷体" panose="02010609060101010101" pitchFamily="49" charset="-122"/>
          </a:endParaRPr>
        </a:p>
      </dsp:txBody>
      <dsp:txXfrm>
        <a:off x="2178662" y="1734511"/>
        <a:ext cx="1433734" cy="1572876"/>
      </dsp:txXfrm>
    </dsp:sp>
    <dsp:sp modelId="{ECA76F96-5A9B-4E68-AF97-BCF0F5414D99}">
      <dsp:nvSpPr>
        <dsp:cNvPr id="0" name=""/>
        <dsp:cNvSpPr/>
      </dsp:nvSpPr>
      <dsp:spPr>
        <a:xfrm>
          <a:off x="4068728" y="1656758"/>
          <a:ext cx="1644498" cy="17283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smtClean="0">
              <a:latin typeface="楷体" panose="02010609060101010101" pitchFamily="49" charset="-122"/>
              <a:ea typeface="楷体" panose="02010609060101010101" pitchFamily="49" charset="-122"/>
            </a:rPr>
            <a:t>设置录制项</a:t>
          </a:r>
          <a:endParaRPr lang="zh-CN" altLang="en-US" sz="2800" b="1" kern="1200" dirty="0">
            <a:latin typeface="楷体" panose="02010609060101010101" pitchFamily="49" charset="-122"/>
            <a:ea typeface="楷体" panose="02010609060101010101" pitchFamily="49" charset="-122"/>
          </a:endParaRPr>
        </a:p>
      </dsp:txBody>
      <dsp:txXfrm>
        <a:off x="4149006" y="1737036"/>
        <a:ext cx="1483942" cy="1567827"/>
      </dsp:txXfrm>
    </dsp:sp>
    <dsp:sp modelId="{3D8B4018-5906-4153-8AED-20F1E0E2B736}">
      <dsp:nvSpPr>
        <dsp:cNvPr id="0" name=""/>
        <dsp:cNvSpPr/>
      </dsp:nvSpPr>
      <dsp:spPr>
        <a:xfrm>
          <a:off x="6155542" y="1656758"/>
          <a:ext cx="1461144" cy="17287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smtClean="0">
              <a:latin typeface="楷体" panose="02010609060101010101" pitchFamily="49" charset="-122"/>
              <a:ea typeface="楷体" panose="02010609060101010101" pitchFamily="49" charset="-122"/>
            </a:rPr>
            <a:t>开始录制</a:t>
          </a:r>
          <a:endParaRPr lang="zh-CN" altLang="en-US" sz="2800" b="1" kern="1200" dirty="0">
            <a:latin typeface="楷体" panose="02010609060101010101" pitchFamily="49" charset="-122"/>
            <a:ea typeface="楷体" panose="02010609060101010101" pitchFamily="49" charset="-122"/>
          </a:endParaRPr>
        </a:p>
      </dsp:txBody>
      <dsp:txXfrm>
        <a:off x="6226869" y="1728085"/>
        <a:ext cx="1318490" cy="1586052"/>
      </dsp:txXfrm>
    </dsp:sp>
    <dsp:sp modelId="{D5D7C095-40D2-4B88-A6A2-942E91821538}">
      <dsp:nvSpPr>
        <dsp:cNvPr id="0" name=""/>
        <dsp:cNvSpPr/>
      </dsp:nvSpPr>
      <dsp:spPr>
        <a:xfrm>
          <a:off x="7995456" y="1728766"/>
          <a:ext cx="1255103" cy="158468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smtClean="0">
              <a:latin typeface="楷体" panose="02010609060101010101" pitchFamily="49" charset="-122"/>
              <a:ea typeface="楷体" panose="02010609060101010101" pitchFamily="49" charset="-122"/>
            </a:rPr>
            <a:t>插入命令</a:t>
          </a:r>
          <a:endParaRPr lang="zh-CN" altLang="en-US" sz="2800" b="1" kern="1200" dirty="0">
            <a:latin typeface="楷体" panose="02010609060101010101" pitchFamily="49" charset="-122"/>
            <a:ea typeface="楷体" panose="02010609060101010101" pitchFamily="49" charset="-122"/>
          </a:endParaRPr>
        </a:p>
      </dsp:txBody>
      <dsp:txXfrm>
        <a:off x="8056725" y="1790035"/>
        <a:ext cx="1132565" cy="1462151"/>
      </dsp:txXfrm>
    </dsp:sp>
    <dsp:sp modelId="{0411C335-18AD-4E3D-9CF8-DFB4583A6051}">
      <dsp:nvSpPr>
        <dsp:cNvPr id="0" name=""/>
        <dsp:cNvSpPr/>
      </dsp:nvSpPr>
      <dsp:spPr>
        <a:xfrm>
          <a:off x="9566853" y="1800775"/>
          <a:ext cx="1418646" cy="144067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smtClean="0">
              <a:latin typeface="楷体" panose="02010609060101010101" pitchFamily="49" charset="-122"/>
              <a:ea typeface="楷体" panose="02010609060101010101" pitchFamily="49" charset="-122"/>
            </a:rPr>
            <a:t>停止录制</a:t>
          </a:r>
          <a:endParaRPr lang="zh-CN" altLang="en-US" sz="2800" b="1" kern="1200" dirty="0">
            <a:latin typeface="楷体" panose="02010609060101010101" pitchFamily="49" charset="-122"/>
            <a:ea typeface="楷体" panose="02010609060101010101" pitchFamily="49" charset="-122"/>
          </a:endParaRPr>
        </a:p>
      </dsp:txBody>
      <dsp:txXfrm>
        <a:off x="9636106" y="1870028"/>
        <a:ext cx="1280140" cy="130216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E60E44AF-0D8D-4B66-BECC-4D5B9292E151}" type="datetimeFigureOut">
              <a:rPr lang="zh-CN" altLang="en-US"/>
              <a:pPr>
                <a:defRPr/>
              </a:pPr>
              <a:t>2019/2/25</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C3C35A87-E971-49BF-8F02-A5CE2B85C743}" type="slidenum">
              <a:rPr lang="zh-CN" altLang="en-US"/>
              <a:pPr>
                <a:defRPr/>
              </a:pPr>
              <a:t>‹#›</a:t>
            </a:fld>
            <a:endParaRPr lang="zh-CN" altLang="en-US"/>
          </a:p>
        </p:txBody>
      </p:sp>
    </p:spTree>
    <p:extLst>
      <p:ext uri="{BB962C8B-B14F-4D97-AF65-F5344CB8AC3E}">
        <p14:creationId xmlns:p14="http://schemas.microsoft.com/office/powerpoint/2010/main" val="2116691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57119A08-1D2F-470C-8FD3-E69459F4B57D}" type="datetimeFigureOut">
              <a:rPr lang="zh-CN" altLang="en-US"/>
              <a:pPr>
                <a:defRPr/>
              </a:pPr>
              <a:t>2019/2/25</a:t>
            </a:fld>
            <a:endParaRPr lang="zh-CN" altLang="en-US"/>
          </a:p>
        </p:txBody>
      </p:sp>
      <p:sp>
        <p:nvSpPr>
          <p:cNvPr id="4" name="幻灯片图像占位符 3"/>
          <p:cNvSpPr>
            <a:spLocks noGrp="1" noRot="1" noChangeAspect="1"/>
          </p:cNvSpPr>
          <p:nvPr>
            <p:ph type="sldImg" idx="2"/>
          </p:nvPr>
        </p:nvSpPr>
        <p:spPr>
          <a:xfrm>
            <a:off x="2284413" y="514350"/>
            <a:ext cx="4575175"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06004EB-C740-4F3D-A864-243FCB14D11E}" type="slidenum">
              <a:rPr lang="zh-CN" altLang="en-US"/>
              <a:pPr>
                <a:defRPr/>
              </a:pPr>
              <a:t>‹#›</a:t>
            </a:fld>
            <a:endParaRPr lang="zh-CN" altLang="en-US"/>
          </a:p>
        </p:txBody>
      </p:sp>
    </p:spTree>
    <p:extLst>
      <p:ext uri="{BB962C8B-B14F-4D97-AF65-F5344CB8AC3E}">
        <p14:creationId xmlns:p14="http://schemas.microsoft.com/office/powerpoint/2010/main" val="42724903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mn-lt"/>
        <a:ea typeface="+mn-ea"/>
        <a:cs typeface="+mn-cs"/>
      </a:defRPr>
    </a:lvl1pPr>
    <a:lvl2pPr marL="544662" algn="l" rtl="0" eaLnBrk="0" fontAlgn="base" hangingPunct="0">
      <a:spcBef>
        <a:spcPct val="30000"/>
      </a:spcBef>
      <a:spcAft>
        <a:spcPct val="0"/>
      </a:spcAft>
      <a:defRPr sz="1400" kern="1200">
        <a:solidFill>
          <a:schemeClr val="tx1"/>
        </a:solidFill>
        <a:latin typeface="+mn-lt"/>
        <a:ea typeface="+mn-ea"/>
        <a:cs typeface="+mn-cs"/>
      </a:defRPr>
    </a:lvl2pPr>
    <a:lvl3pPr marL="1089325" algn="l" rtl="0" eaLnBrk="0" fontAlgn="base" hangingPunct="0">
      <a:spcBef>
        <a:spcPct val="30000"/>
      </a:spcBef>
      <a:spcAft>
        <a:spcPct val="0"/>
      </a:spcAft>
      <a:defRPr sz="1400" kern="1200">
        <a:solidFill>
          <a:schemeClr val="tx1"/>
        </a:solidFill>
        <a:latin typeface="+mn-lt"/>
        <a:ea typeface="+mn-ea"/>
        <a:cs typeface="+mn-cs"/>
      </a:defRPr>
    </a:lvl3pPr>
    <a:lvl4pPr marL="1633987" algn="l" rtl="0" eaLnBrk="0" fontAlgn="base" hangingPunct="0">
      <a:spcBef>
        <a:spcPct val="30000"/>
      </a:spcBef>
      <a:spcAft>
        <a:spcPct val="0"/>
      </a:spcAft>
      <a:defRPr sz="1400" kern="1200">
        <a:solidFill>
          <a:schemeClr val="tx1"/>
        </a:solidFill>
        <a:latin typeface="+mn-lt"/>
        <a:ea typeface="+mn-ea"/>
        <a:cs typeface="+mn-cs"/>
      </a:defRPr>
    </a:lvl4pPr>
    <a:lvl5pPr marL="2178649" algn="l" rtl="0" eaLnBrk="0" fontAlgn="base" hangingPunct="0">
      <a:spcBef>
        <a:spcPct val="30000"/>
      </a:spcBef>
      <a:spcAft>
        <a:spcPct val="0"/>
      </a:spcAft>
      <a:defRPr sz="1400" kern="1200">
        <a:solidFill>
          <a:schemeClr val="tx1"/>
        </a:solidFill>
        <a:latin typeface="+mn-lt"/>
        <a:ea typeface="+mn-ea"/>
        <a:cs typeface="+mn-cs"/>
      </a:defRPr>
    </a:lvl5pPr>
    <a:lvl6pPr marL="2723312" algn="l" defTabSz="1089325" rtl="0" eaLnBrk="1" latinLnBrk="0" hangingPunct="1">
      <a:defRPr sz="1400" kern="1200">
        <a:solidFill>
          <a:schemeClr val="tx1"/>
        </a:solidFill>
        <a:latin typeface="+mn-lt"/>
        <a:ea typeface="+mn-ea"/>
        <a:cs typeface="+mn-cs"/>
      </a:defRPr>
    </a:lvl6pPr>
    <a:lvl7pPr marL="3267974" algn="l" defTabSz="1089325" rtl="0" eaLnBrk="1" latinLnBrk="0" hangingPunct="1">
      <a:defRPr sz="1400" kern="1200">
        <a:solidFill>
          <a:schemeClr val="tx1"/>
        </a:solidFill>
        <a:latin typeface="+mn-lt"/>
        <a:ea typeface="+mn-ea"/>
        <a:cs typeface="+mn-cs"/>
      </a:defRPr>
    </a:lvl7pPr>
    <a:lvl8pPr marL="3812637" algn="l" defTabSz="1089325" rtl="0" eaLnBrk="1" latinLnBrk="0" hangingPunct="1">
      <a:defRPr sz="1400" kern="1200">
        <a:solidFill>
          <a:schemeClr val="tx1"/>
        </a:solidFill>
        <a:latin typeface="+mn-lt"/>
        <a:ea typeface="+mn-ea"/>
        <a:cs typeface="+mn-cs"/>
      </a:defRPr>
    </a:lvl8pPr>
    <a:lvl9pPr marL="4357299" algn="l" defTabSz="108932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link.zhihu.com/?target=http://www.radview.com/" TargetMode="External"/><Relationship Id="rId13" Type="http://schemas.openxmlformats.org/officeDocument/2006/relationships/hyperlink" Target="http://link.zhihu.com/?target=https://www.aliyun.com/product/pts" TargetMode="External"/><Relationship Id="rId3" Type="http://schemas.openxmlformats.org/officeDocument/2006/relationships/hyperlink" Target="http://link.zhihu.com/?target=http://www.admin5.com/article/20161114/695706.shtml" TargetMode="External"/><Relationship Id="rId7" Type="http://schemas.openxmlformats.org/officeDocument/2006/relationships/hyperlink" Target="http://link.zhihu.com/?target=http://www.neotys.com/product/overview-neoload.html" TargetMode="External"/><Relationship Id="rId12" Type="http://schemas.openxmlformats.org/officeDocument/2006/relationships/hyperlink" Target="http://link.zhihu.com/?target=http://loadstorm.com/"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link.zhihu.com/?target=http://jmeter.apache.org/" TargetMode="External"/><Relationship Id="rId11" Type="http://schemas.openxmlformats.org/officeDocument/2006/relationships/hyperlink" Target="http://link.zhihu.com/?target=https://soasta.com/cloudtest" TargetMode="External"/><Relationship Id="rId5" Type="http://schemas.openxmlformats.org/officeDocument/2006/relationships/hyperlink" Target="http://link.zhihu.com/?target=https://segmentfault.com/a/1190000007922515" TargetMode="External"/><Relationship Id="rId10" Type="http://schemas.openxmlformats.org/officeDocument/2006/relationships/hyperlink" Target="http://link.zhihu.com/?target=http://loadimpact.com/" TargetMode="External"/><Relationship Id="rId4" Type="http://schemas.openxmlformats.org/officeDocument/2006/relationships/hyperlink" Target="http://link.zhihu.com/?target=https://saas.hpe.com/zh-cn/software/loadrunner" TargetMode="External"/><Relationship Id="rId9" Type="http://schemas.openxmlformats.org/officeDocument/2006/relationships/hyperlink" Target="http://link.zhihu.com/?target=http://www.loadsterperformance.com/" TargetMode="External"/><Relationship Id="rId14" Type="http://schemas.openxmlformats.org/officeDocument/2006/relationships/hyperlink" Target="http://link.zhihu.com/?target=http://www.yacebao.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a:t>
            </a:fld>
            <a:endParaRPr lang="zh-CN" altLang="en-US"/>
          </a:p>
        </p:txBody>
      </p:sp>
    </p:spTree>
    <p:extLst>
      <p:ext uri="{BB962C8B-B14F-4D97-AF65-F5344CB8AC3E}">
        <p14:creationId xmlns:p14="http://schemas.microsoft.com/office/powerpoint/2010/main" val="1218369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en-US" altLang="zh-CN" sz="1400" b="1" i="0" kern="1200" dirty="0" smtClean="0">
                <a:solidFill>
                  <a:schemeClr val="tx1"/>
                </a:solidFill>
                <a:effectLst/>
                <a:latin typeface="+mn-lt"/>
                <a:ea typeface="+mn-ea"/>
                <a:cs typeface="+mn-cs"/>
              </a:rPr>
              <a:t>1. </a:t>
            </a:r>
            <a:r>
              <a:rPr lang="en-US" altLang="zh-CN" sz="1400" b="1" i="0" kern="1200" dirty="0" err="1" smtClean="0">
                <a:solidFill>
                  <a:schemeClr val="tx1"/>
                </a:solidFill>
                <a:effectLst/>
                <a:latin typeface="+mn-lt"/>
                <a:ea typeface="+mn-ea"/>
                <a:cs typeface="+mn-cs"/>
              </a:rPr>
              <a:t>LoadRunner</a:t>
            </a:r>
            <a:endParaRPr lang="zh-CN" altLang="en-US" sz="1400" b="0" i="0" kern="1200" dirty="0" smtClean="0">
              <a:solidFill>
                <a:schemeClr val="tx1"/>
              </a:solidFill>
              <a:effectLst/>
              <a:latin typeface="+mn-lt"/>
              <a:ea typeface="+mn-ea"/>
              <a:cs typeface="+mn-cs"/>
            </a:endParaRPr>
          </a:p>
          <a:p>
            <a:r>
              <a:rPr lang="en-US" altLang="zh-CN" sz="1400" b="0" i="0" kern="1200" dirty="0" err="1" smtClean="0">
                <a:solidFill>
                  <a:schemeClr val="tx1"/>
                </a:solidFill>
                <a:effectLst/>
                <a:latin typeface="+mn-lt"/>
                <a:ea typeface="+mn-ea"/>
                <a:cs typeface="+mn-cs"/>
              </a:rPr>
              <a:t>LoadRunner</a:t>
            </a:r>
            <a:r>
              <a:rPr lang="zh-CN" altLang="en-US" sz="1400" b="0" i="0" kern="1200" dirty="0" smtClean="0">
                <a:solidFill>
                  <a:schemeClr val="tx1"/>
                </a:solidFill>
                <a:effectLst/>
                <a:latin typeface="+mn-lt"/>
                <a:ea typeface="+mn-ea"/>
                <a:cs typeface="+mn-cs"/>
              </a:rPr>
              <a:t>是一种预测系统行为和性能的负载测试工具，通过模拟实际用户的操作行为进行实时性能监测，来帮助测试人员更快的查找和发现问题。</a:t>
            </a:r>
            <a:r>
              <a:rPr lang="en-US" altLang="zh-CN" sz="1400" b="0" i="0" kern="1200" dirty="0" err="1" smtClean="0">
                <a:solidFill>
                  <a:schemeClr val="tx1"/>
                </a:solidFill>
                <a:effectLst/>
                <a:latin typeface="+mn-lt"/>
                <a:ea typeface="+mn-ea"/>
                <a:cs typeface="+mn-cs"/>
              </a:rPr>
              <a:t>LoadRunner</a:t>
            </a:r>
            <a:r>
              <a:rPr lang="zh-CN" altLang="en-US" sz="1400" b="0" i="0" kern="1200" dirty="0" smtClean="0">
                <a:solidFill>
                  <a:schemeClr val="tx1"/>
                </a:solidFill>
                <a:effectLst/>
                <a:latin typeface="+mn-lt"/>
                <a:ea typeface="+mn-ea"/>
                <a:cs typeface="+mn-cs"/>
              </a:rPr>
              <a:t>适用于各种体系架构，能支持广泛的协议和技术，为测试提供特殊的解决方案。企业通过</a:t>
            </a:r>
            <a:r>
              <a:rPr lang="en-US" altLang="zh-CN" sz="1400" b="0" i="0" kern="1200" dirty="0" err="1" smtClean="0">
                <a:solidFill>
                  <a:schemeClr val="tx1"/>
                </a:solidFill>
                <a:effectLst/>
                <a:latin typeface="+mn-lt"/>
                <a:ea typeface="+mn-ea"/>
                <a:cs typeface="+mn-cs"/>
              </a:rPr>
              <a:t>LoadRunner</a:t>
            </a:r>
            <a:r>
              <a:rPr lang="zh-CN" altLang="en-US" sz="1400" b="0" i="0" kern="1200" dirty="0" smtClean="0">
                <a:solidFill>
                  <a:schemeClr val="tx1"/>
                </a:solidFill>
                <a:effectLst/>
                <a:latin typeface="+mn-lt"/>
                <a:ea typeface="+mn-ea"/>
                <a:cs typeface="+mn-cs"/>
              </a:rPr>
              <a:t>能最大限度地缩短测试时间，优化性能并加速应用系统的发布周期。</a:t>
            </a:r>
          </a:p>
          <a:p>
            <a:r>
              <a:rPr lang="en-US" altLang="zh-CN" sz="1400" b="0" i="0" kern="1200" dirty="0" err="1" smtClean="0">
                <a:solidFill>
                  <a:schemeClr val="tx1"/>
                </a:solidFill>
                <a:effectLst/>
                <a:latin typeface="+mn-lt"/>
                <a:ea typeface="+mn-ea"/>
                <a:cs typeface="+mn-cs"/>
              </a:rPr>
              <a:t>LoadRunner</a:t>
            </a:r>
            <a:r>
              <a:rPr lang="zh-CN" altLang="en-US" sz="1400" b="0" i="0" kern="1200" dirty="0" smtClean="0">
                <a:solidFill>
                  <a:schemeClr val="tx1"/>
                </a:solidFill>
                <a:effectLst/>
                <a:latin typeface="+mn-lt"/>
                <a:ea typeface="+mn-ea"/>
                <a:cs typeface="+mn-cs"/>
              </a:rPr>
              <a:t>提供了</a:t>
            </a:r>
            <a:r>
              <a:rPr lang="en-US" altLang="zh-CN" sz="1400" b="0" i="0" kern="1200" dirty="0" smtClean="0">
                <a:solidFill>
                  <a:schemeClr val="tx1"/>
                </a:solidFill>
                <a:effectLst/>
                <a:latin typeface="+mn-lt"/>
                <a:ea typeface="+mn-ea"/>
                <a:cs typeface="+mn-cs"/>
              </a:rPr>
              <a:t>3</a:t>
            </a:r>
            <a:r>
              <a:rPr lang="zh-CN" altLang="en-US" sz="1400" b="0" i="0" kern="1200" dirty="0" smtClean="0">
                <a:solidFill>
                  <a:schemeClr val="tx1"/>
                </a:solidFill>
                <a:effectLst/>
                <a:latin typeface="+mn-lt"/>
                <a:ea typeface="+mn-ea"/>
                <a:cs typeface="+mn-cs"/>
              </a:rPr>
              <a:t>大主要功能模块：</a:t>
            </a:r>
            <a:r>
              <a:rPr lang="en-US" altLang="zh-CN" sz="1400" b="0" i="0" kern="1200" dirty="0" smtClean="0">
                <a:solidFill>
                  <a:schemeClr val="tx1"/>
                </a:solidFill>
                <a:effectLst/>
                <a:latin typeface="+mn-lt"/>
                <a:ea typeface="+mn-ea"/>
                <a:cs typeface="+mn-cs"/>
              </a:rPr>
              <a:t>Virtual User Generator</a:t>
            </a:r>
            <a:r>
              <a:rPr lang="zh-CN" altLang="en-US" sz="1400" b="0" i="0" kern="1200" dirty="0" smtClean="0">
                <a:solidFill>
                  <a:schemeClr val="tx1"/>
                </a:solidFill>
                <a:effectLst/>
                <a:latin typeface="+mn-lt"/>
                <a:ea typeface="+mn-ea"/>
                <a:cs typeface="+mn-cs"/>
              </a:rPr>
              <a:t>（用于录制性能测试脚本），</a:t>
            </a:r>
            <a:r>
              <a:rPr lang="en-US" altLang="zh-CN" sz="1400" b="0" i="0" kern="1200" dirty="0" err="1" smtClean="0">
                <a:solidFill>
                  <a:schemeClr val="tx1"/>
                </a:solidFill>
                <a:effectLst/>
                <a:latin typeface="+mn-lt"/>
                <a:ea typeface="+mn-ea"/>
                <a:cs typeface="+mn-cs"/>
              </a:rPr>
              <a:t>LoadRunner</a:t>
            </a:r>
            <a:r>
              <a:rPr lang="en-US" altLang="zh-CN" sz="1400" b="0" i="0" kern="1200" dirty="0" smtClean="0">
                <a:solidFill>
                  <a:schemeClr val="tx1"/>
                </a:solidFill>
                <a:effectLst/>
                <a:latin typeface="+mn-lt"/>
                <a:ea typeface="+mn-ea"/>
                <a:cs typeface="+mn-cs"/>
              </a:rPr>
              <a:t> Controller</a:t>
            </a:r>
            <a:r>
              <a:rPr lang="zh-CN" altLang="en-US" sz="1400" b="0" i="0" kern="1200" dirty="0" smtClean="0">
                <a:solidFill>
                  <a:schemeClr val="tx1"/>
                </a:solidFill>
                <a:effectLst/>
                <a:latin typeface="+mn-lt"/>
                <a:ea typeface="+mn-ea"/>
                <a:cs typeface="+mn-cs"/>
              </a:rPr>
              <a:t>（用于创建、运行和监控场景），</a:t>
            </a:r>
            <a:r>
              <a:rPr lang="en-US" altLang="zh-CN" sz="1400" b="0" i="0" kern="1200" dirty="0" err="1" smtClean="0">
                <a:solidFill>
                  <a:schemeClr val="tx1"/>
                </a:solidFill>
                <a:effectLst/>
                <a:latin typeface="+mn-lt"/>
                <a:ea typeface="+mn-ea"/>
                <a:cs typeface="+mn-cs"/>
              </a:rPr>
              <a:t>LoadRunner</a:t>
            </a:r>
            <a:r>
              <a:rPr lang="en-US" altLang="zh-CN" sz="1400" b="0" i="0" kern="1200" dirty="0" smtClean="0">
                <a:solidFill>
                  <a:schemeClr val="tx1"/>
                </a:solidFill>
                <a:effectLst/>
                <a:latin typeface="+mn-lt"/>
                <a:ea typeface="+mn-ea"/>
                <a:cs typeface="+mn-cs"/>
              </a:rPr>
              <a:t> Analysis</a:t>
            </a:r>
            <a:r>
              <a:rPr lang="zh-CN" altLang="en-US" sz="1400" b="0" i="0" kern="1200" dirty="0" smtClean="0">
                <a:solidFill>
                  <a:schemeClr val="tx1"/>
                </a:solidFill>
                <a:effectLst/>
                <a:latin typeface="+mn-lt"/>
                <a:ea typeface="+mn-ea"/>
                <a:cs typeface="+mn-cs"/>
              </a:rPr>
              <a:t>（用于分析性能测试结果）既可以作为独立的工具完成各自的功能，又可以作为</a:t>
            </a:r>
            <a:r>
              <a:rPr lang="en-US" altLang="zh-CN" sz="1400" b="0" i="0" kern="1200" dirty="0" err="1" smtClean="0">
                <a:solidFill>
                  <a:schemeClr val="tx1"/>
                </a:solidFill>
                <a:effectLst/>
                <a:latin typeface="+mn-lt"/>
                <a:ea typeface="+mn-ea"/>
                <a:cs typeface="+mn-cs"/>
              </a:rPr>
              <a:t>LoadRunner</a:t>
            </a:r>
            <a:r>
              <a:rPr lang="zh-CN" altLang="en-US" sz="1400" b="0" i="0" kern="1200" dirty="0" smtClean="0">
                <a:solidFill>
                  <a:schemeClr val="tx1"/>
                </a:solidFill>
                <a:effectLst/>
                <a:latin typeface="+mn-lt"/>
                <a:ea typeface="+mn-ea"/>
                <a:cs typeface="+mn-cs"/>
              </a:rPr>
              <a:t>的一部分彼此衔接，与其他模块共同完成软件性能的整体测试。</a:t>
            </a:r>
          </a:p>
          <a:p>
            <a:r>
              <a:rPr lang="zh-CN" altLang="en-US" sz="1400" b="0" i="0" kern="1200" dirty="0" smtClean="0">
                <a:solidFill>
                  <a:schemeClr val="tx1"/>
                </a:solidFill>
                <a:effectLst/>
                <a:latin typeface="+mn-lt"/>
                <a:ea typeface="+mn-ea"/>
                <a:cs typeface="+mn-cs"/>
              </a:rPr>
              <a:t>详见：</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性能测试入门</a:t>
            </a:r>
            <a:r>
              <a:rPr lang="en-US" altLang="zh-CN" sz="1400" b="0" i="0" kern="1200" dirty="0" smtClean="0">
                <a:solidFill>
                  <a:schemeClr val="tx1"/>
                </a:solidFill>
                <a:effectLst/>
                <a:latin typeface="+mn-lt"/>
                <a:ea typeface="+mn-ea"/>
                <a:cs typeface="+mn-cs"/>
              </a:rPr>
              <a:t>——</a:t>
            </a:r>
            <a:r>
              <a:rPr lang="en-US" altLang="zh-CN" sz="1400" b="0" i="0" kern="1200" dirty="0" err="1" smtClean="0">
                <a:solidFill>
                  <a:schemeClr val="tx1"/>
                </a:solidFill>
                <a:effectLst/>
                <a:latin typeface="+mn-lt"/>
                <a:ea typeface="+mn-ea"/>
                <a:cs typeface="+mn-cs"/>
              </a:rPr>
              <a:t>LoadRunner</a:t>
            </a:r>
            <a:r>
              <a:rPr lang="zh-CN" altLang="en-US" sz="1400" b="0" i="0" kern="1200" dirty="0" smtClean="0">
                <a:solidFill>
                  <a:schemeClr val="tx1"/>
                </a:solidFill>
                <a:effectLst/>
                <a:latin typeface="+mn-lt"/>
                <a:ea typeface="+mn-ea"/>
                <a:cs typeface="+mn-cs"/>
              </a:rPr>
              <a:t>使用初探 （</a:t>
            </a:r>
            <a:r>
              <a:rPr lang="zh-CN" altLang="en-US" sz="1400" b="0" i="0" u="none" strike="noStrike" kern="1200" dirty="0" smtClean="0">
                <a:solidFill>
                  <a:schemeClr val="tx1"/>
                </a:solidFill>
                <a:effectLst/>
                <a:latin typeface="+mn-lt"/>
                <a:ea typeface="+mn-ea"/>
                <a:cs typeface="+mn-cs"/>
                <a:hlinkClick r:id="rId3"/>
              </a:rPr>
              <a:t>性能测试入门</a:t>
            </a:r>
            <a:r>
              <a:rPr lang="en-US" altLang="zh-CN" sz="1400" b="0" i="0" u="none" strike="noStrike" kern="1200" dirty="0" smtClean="0">
                <a:solidFill>
                  <a:schemeClr val="tx1"/>
                </a:solidFill>
                <a:effectLst/>
                <a:latin typeface="+mn-lt"/>
                <a:ea typeface="+mn-ea"/>
                <a:cs typeface="+mn-cs"/>
                <a:hlinkClick r:id="rId3"/>
              </a:rPr>
              <a:t>--</a:t>
            </a:r>
            <a:r>
              <a:rPr lang="en-US" altLang="zh-CN" sz="1400" b="0" i="0" u="none" strike="noStrike" kern="1200" dirty="0" err="1" smtClean="0">
                <a:solidFill>
                  <a:schemeClr val="tx1"/>
                </a:solidFill>
                <a:effectLst/>
                <a:latin typeface="+mn-lt"/>
                <a:ea typeface="+mn-ea"/>
                <a:cs typeface="+mn-cs"/>
                <a:hlinkClick r:id="rId3"/>
              </a:rPr>
              <a:t>LoadRunner</a:t>
            </a:r>
            <a:r>
              <a:rPr lang="zh-CN" altLang="en-US" sz="1400" b="0" i="0" u="none" strike="noStrike" kern="1200" dirty="0" smtClean="0">
                <a:solidFill>
                  <a:schemeClr val="tx1"/>
                </a:solidFill>
                <a:effectLst/>
                <a:latin typeface="+mn-lt"/>
                <a:ea typeface="+mn-ea"/>
                <a:cs typeface="+mn-cs"/>
                <a:hlinkClick r:id="rId3"/>
              </a:rPr>
              <a:t>使用初探 </a:t>
            </a:r>
            <a:r>
              <a:rPr lang="en-US" altLang="zh-CN" sz="1400" b="0" i="0" u="none" strike="noStrike" kern="1200" dirty="0" smtClean="0">
                <a:solidFill>
                  <a:schemeClr val="tx1"/>
                </a:solidFill>
                <a:effectLst/>
                <a:latin typeface="+mn-lt"/>
                <a:ea typeface="+mn-ea"/>
                <a:cs typeface="+mn-cs"/>
                <a:hlinkClick r:id="rId3"/>
              </a:rPr>
              <a:t>- A5</a:t>
            </a:r>
            <a:r>
              <a:rPr lang="zh-CN" altLang="en-US" sz="1400" b="0" i="0" u="none" strike="noStrike" kern="1200" dirty="0" smtClean="0">
                <a:solidFill>
                  <a:schemeClr val="tx1"/>
                </a:solidFill>
                <a:effectLst/>
                <a:latin typeface="+mn-lt"/>
                <a:ea typeface="+mn-ea"/>
                <a:cs typeface="+mn-cs"/>
                <a:hlinkClick r:id="rId3"/>
              </a:rPr>
              <a:t>创业网</a:t>
            </a:r>
            <a:r>
              <a:rPr lang="zh-CN" altLang="en-US" sz="1400" b="0" i="0" kern="1200" dirty="0" smtClean="0">
                <a:solidFill>
                  <a:schemeClr val="tx1"/>
                </a:solidFill>
                <a:effectLst/>
                <a:latin typeface="+mn-lt"/>
                <a:ea typeface="+mn-ea"/>
                <a:cs typeface="+mn-cs"/>
              </a:rPr>
              <a:t> ）</a:t>
            </a:r>
            <a:r>
              <a:rPr lang="en-US" altLang="zh-CN" sz="1400" b="0" i="0" kern="1200" dirty="0" smtClean="0">
                <a:solidFill>
                  <a:schemeClr val="tx1"/>
                </a:solidFill>
                <a:effectLst/>
                <a:latin typeface="+mn-lt"/>
                <a:ea typeface="+mn-ea"/>
                <a:cs typeface="+mn-cs"/>
              </a:rPr>
              <a:t>》</a:t>
            </a:r>
          </a:p>
          <a:p>
            <a:r>
              <a:rPr lang="en-US" altLang="zh-CN" sz="1400" b="0" i="0" kern="1200" dirty="0" err="1" smtClean="0">
                <a:solidFill>
                  <a:schemeClr val="tx1"/>
                </a:solidFill>
                <a:effectLst/>
                <a:latin typeface="+mn-lt"/>
                <a:ea typeface="+mn-ea"/>
                <a:cs typeface="+mn-cs"/>
              </a:rPr>
              <a:t>LoadRunner</a:t>
            </a:r>
            <a:r>
              <a:rPr lang="zh-CN" altLang="en-US" sz="1400" b="0" i="0" kern="1200" dirty="0" smtClean="0">
                <a:solidFill>
                  <a:schemeClr val="tx1"/>
                </a:solidFill>
                <a:effectLst/>
                <a:latin typeface="+mn-lt"/>
                <a:ea typeface="+mn-ea"/>
                <a:cs typeface="+mn-cs"/>
              </a:rPr>
              <a:t>官网：</a:t>
            </a:r>
            <a:r>
              <a:rPr lang="en-US" altLang="zh-CN" sz="1400" b="0" i="0" u="none" strike="noStrike" kern="1200" dirty="0" smtClean="0">
                <a:solidFill>
                  <a:schemeClr val="tx1"/>
                </a:solidFill>
                <a:effectLst/>
                <a:latin typeface="+mn-lt"/>
                <a:ea typeface="+mn-ea"/>
                <a:cs typeface="+mn-cs"/>
                <a:hlinkClick r:id="rId4"/>
              </a:rPr>
              <a:t>https://saas.hpe.com/zh-cn/software/loadrunner</a:t>
            </a:r>
            <a:endParaRPr lang="zh-CN" altLang="en-US" sz="1400" b="0" i="0" kern="1200" dirty="0" smtClean="0">
              <a:solidFill>
                <a:schemeClr val="tx1"/>
              </a:solidFill>
              <a:effectLst/>
              <a:latin typeface="+mn-lt"/>
              <a:ea typeface="+mn-ea"/>
              <a:cs typeface="+mn-cs"/>
            </a:endParaRPr>
          </a:p>
          <a:p>
            <a:r>
              <a:rPr lang="en-US" altLang="zh-CN" sz="1400" b="1" i="0" kern="1200" dirty="0" smtClean="0">
                <a:solidFill>
                  <a:schemeClr val="tx1"/>
                </a:solidFill>
                <a:effectLst/>
                <a:latin typeface="+mn-lt"/>
                <a:ea typeface="+mn-ea"/>
                <a:cs typeface="+mn-cs"/>
              </a:rPr>
              <a:t>2. Apache JMeter</a:t>
            </a:r>
            <a:endParaRPr lang="zh-CN" altLang="en-US" sz="1400" b="0" i="0" kern="1200" dirty="0" smtClean="0">
              <a:solidFill>
                <a:schemeClr val="tx1"/>
              </a:solidFill>
              <a:effectLst/>
              <a:latin typeface="+mn-lt"/>
              <a:ea typeface="+mn-ea"/>
              <a:cs typeface="+mn-cs"/>
            </a:endParaRPr>
          </a:p>
          <a:p>
            <a:r>
              <a:rPr lang="en-US" altLang="zh-CN" sz="1400" b="0" i="0" kern="1200" dirty="0" smtClean="0">
                <a:solidFill>
                  <a:schemeClr val="tx1"/>
                </a:solidFill>
                <a:effectLst/>
                <a:latin typeface="+mn-lt"/>
                <a:ea typeface="+mn-ea"/>
                <a:cs typeface="+mn-cs"/>
              </a:rPr>
              <a:t>JMeter</a:t>
            </a:r>
            <a:r>
              <a:rPr lang="zh-CN" altLang="en-US" sz="1400" b="0" i="0" kern="1200" dirty="0" smtClean="0">
                <a:solidFill>
                  <a:schemeClr val="tx1"/>
                </a:solidFill>
                <a:effectLst/>
                <a:latin typeface="+mn-lt"/>
                <a:ea typeface="+mn-ea"/>
                <a:cs typeface="+mn-cs"/>
              </a:rPr>
              <a:t>作为一款广为流传的开源压测产品，最初被设计用于</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应用测试，如今</a:t>
            </a:r>
            <a:r>
              <a:rPr lang="en-US" altLang="zh-CN" sz="1400" b="0" i="0" kern="1200" dirty="0" smtClean="0">
                <a:solidFill>
                  <a:schemeClr val="tx1"/>
                </a:solidFill>
                <a:effectLst/>
                <a:latin typeface="+mn-lt"/>
                <a:ea typeface="+mn-ea"/>
                <a:cs typeface="+mn-cs"/>
              </a:rPr>
              <a:t>JMeter</a:t>
            </a:r>
            <a:r>
              <a:rPr lang="zh-CN" altLang="en-US" sz="1400" b="0" i="0" kern="1200" dirty="0" smtClean="0">
                <a:solidFill>
                  <a:schemeClr val="tx1"/>
                </a:solidFill>
                <a:effectLst/>
                <a:latin typeface="+mn-lt"/>
                <a:ea typeface="+mn-ea"/>
                <a:cs typeface="+mn-cs"/>
              </a:rPr>
              <a:t>可以用于测试静态和动态资源，例如静态文件、</a:t>
            </a:r>
            <a:r>
              <a:rPr lang="en-US" altLang="zh-CN" sz="1400" b="0" i="0" kern="1200" dirty="0" smtClean="0">
                <a:solidFill>
                  <a:schemeClr val="tx1"/>
                </a:solidFill>
                <a:effectLst/>
                <a:latin typeface="+mn-lt"/>
                <a:ea typeface="+mn-ea"/>
                <a:cs typeface="+mn-cs"/>
              </a:rPr>
              <a:t>Java </a:t>
            </a:r>
            <a:r>
              <a:rPr lang="zh-CN" altLang="en-US" sz="1400" b="0" i="0" kern="1200" dirty="0" smtClean="0">
                <a:solidFill>
                  <a:schemeClr val="tx1"/>
                </a:solidFill>
                <a:effectLst/>
                <a:latin typeface="+mn-lt"/>
                <a:ea typeface="+mn-ea"/>
                <a:cs typeface="+mn-cs"/>
              </a:rPr>
              <a:t>小服务程序、</a:t>
            </a:r>
            <a:r>
              <a:rPr lang="en-US" altLang="zh-CN" sz="1400" b="0" i="0" kern="1200" dirty="0" smtClean="0">
                <a:solidFill>
                  <a:schemeClr val="tx1"/>
                </a:solidFill>
                <a:effectLst/>
                <a:latin typeface="+mn-lt"/>
                <a:ea typeface="+mn-ea"/>
                <a:cs typeface="+mn-cs"/>
              </a:rPr>
              <a:t>CGI </a:t>
            </a:r>
            <a:r>
              <a:rPr lang="zh-CN" altLang="en-US" sz="1400" b="0" i="0" kern="1200" dirty="0" smtClean="0">
                <a:solidFill>
                  <a:schemeClr val="tx1"/>
                </a:solidFill>
                <a:effectLst/>
                <a:latin typeface="+mn-lt"/>
                <a:ea typeface="+mn-ea"/>
                <a:cs typeface="+mn-cs"/>
              </a:rPr>
              <a:t>脚本、</a:t>
            </a:r>
            <a:r>
              <a:rPr lang="en-US" altLang="zh-CN" sz="1400" b="0" i="0" kern="1200" dirty="0" smtClean="0">
                <a:solidFill>
                  <a:schemeClr val="tx1"/>
                </a:solidFill>
                <a:effectLst/>
                <a:latin typeface="+mn-lt"/>
                <a:ea typeface="+mn-ea"/>
                <a:cs typeface="+mn-cs"/>
              </a:rPr>
              <a:t>Java </a:t>
            </a:r>
            <a:r>
              <a:rPr lang="zh-CN" altLang="en-US" sz="1400" b="0" i="0" kern="1200" dirty="0" smtClean="0">
                <a:solidFill>
                  <a:schemeClr val="tx1"/>
                </a:solidFill>
                <a:effectLst/>
                <a:latin typeface="+mn-lt"/>
                <a:ea typeface="+mn-ea"/>
                <a:cs typeface="+mn-cs"/>
              </a:rPr>
              <a:t>对象、数据库、</a:t>
            </a:r>
            <a:r>
              <a:rPr lang="en-US" altLang="zh-CN" sz="1400" b="0" i="0" kern="1200" dirty="0" smtClean="0">
                <a:solidFill>
                  <a:schemeClr val="tx1"/>
                </a:solidFill>
                <a:effectLst/>
                <a:latin typeface="+mn-lt"/>
                <a:ea typeface="+mn-ea"/>
                <a:cs typeface="+mn-cs"/>
              </a:rPr>
              <a:t>FTP </a:t>
            </a:r>
            <a:r>
              <a:rPr lang="zh-CN" altLang="en-US" sz="1400" b="0" i="0" kern="1200" dirty="0" smtClean="0">
                <a:solidFill>
                  <a:schemeClr val="tx1"/>
                </a:solidFill>
                <a:effectLst/>
                <a:latin typeface="+mn-lt"/>
                <a:ea typeface="+mn-ea"/>
                <a:cs typeface="+mn-cs"/>
              </a:rPr>
              <a:t>服务器等等，还能对服务器、网络或对象模拟巨大的负载，通过不同压力类别测试它们的强度和分析整体性能。另外，</a:t>
            </a:r>
            <a:r>
              <a:rPr lang="en-US" altLang="zh-CN" sz="1400" b="0" i="0" kern="1200" dirty="0" smtClean="0">
                <a:solidFill>
                  <a:schemeClr val="tx1"/>
                </a:solidFill>
                <a:effectLst/>
                <a:latin typeface="+mn-lt"/>
                <a:ea typeface="+mn-ea"/>
                <a:cs typeface="+mn-cs"/>
              </a:rPr>
              <a:t>JMeter</a:t>
            </a:r>
            <a:r>
              <a:rPr lang="zh-CN" altLang="en-US" sz="1400" b="0" i="0" kern="1200" dirty="0" smtClean="0">
                <a:solidFill>
                  <a:schemeClr val="tx1"/>
                </a:solidFill>
                <a:effectLst/>
                <a:latin typeface="+mn-lt"/>
                <a:ea typeface="+mn-ea"/>
                <a:cs typeface="+mn-cs"/>
              </a:rPr>
              <a:t>能够对应用程序做功能</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回归测试，通过创建带有断言的脚本来验证你的程序返回了你期望的结果。为了最大限度的灵活性，</a:t>
            </a:r>
            <a:r>
              <a:rPr lang="en-US" altLang="zh-CN" sz="1400" b="0" i="0" kern="1200" dirty="0" smtClean="0">
                <a:solidFill>
                  <a:schemeClr val="tx1"/>
                </a:solidFill>
                <a:effectLst/>
                <a:latin typeface="+mn-lt"/>
                <a:ea typeface="+mn-ea"/>
                <a:cs typeface="+mn-cs"/>
              </a:rPr>
              <a:t>JMeter</a:t>
            </a:r>
            <a:r>
              <a:rPr lang="zh-CN" altLang="en-US" sz="1400" b="0" i="0" kern="1200" dirty="0" smtClean="0">
                <a:solidFill>
                  <a:schemeClr val="tx1"/>
                </a:solidFill>
                <a:effectLst/>
                <a:latin typeface="+mn-lt"/>
                <a:ea typeface="+mn-ea"/>
                <a:cs typeface="+mn-cs"/>
              </a:rPr>
              <a:t>允许使用正则表达式创建断言。</a:t>
            </a:r>
          </a:p>
          <a:p>
            <a:r>
              <a:rPr lang="en-US" altLang="zh-CN" sz="1400" b="0" i="0" kern="1200" dirty="0" smtClean="0">
                <a:solidFill>
                  <a:schemeClr val="tx1"/>
                </a:solidFill>
                <a:effectLst/>
                <a:latin typeface="+mn-lt"/>
                <a:ea typeface="+mn-ea"/>
                <a:cs typeface="+mn-cs"/>
              </a:rPr>
              <a:t>JMeter</a:t>
            </a:r>
            <a:r>
              <a:rPr lang="zh-CN" altLang="en-US" sz="1400" b="0" i="0" kern="1200" dirty="0" smtClean="0">
                <a:solidFill>
                  <a:schemeClr val="tx1"/>
                </a:solidFill>
                <a:effectLst/>
                <a:latin typeface="+mn-lt"/>
                <a:ea typeface="+mn-ea"/>
                <a:cs typeface="+mn-cs"/>
              </a:rPr>
              <a:t>的特点包括对</a:t>
            </a:r>
            <a:r>
              <a:rPr lang="en-US" altLang="zh-CN" sz="1400" b="0" i="0" kern="1200" dirty="0" smtClean="0">
                <a:solidFill>
                  <a:schemeClr val="tx1"/>
                </a:solidFill>
                <a:effectLst/>
                <a:latin typeface="+mn-lt"/>
                <a:ea typeface="+mn-ea"/>
                <a:cs typeface="+mn-cs"/>
              </a:rPr>
              <a:t>HTTP</a:t>
            </a:r>
            <a:r>
              <a:rPr lang="zh-CN" altLang="en-US" sz="1400" b="0" i="0" kern="1200" dirty="0" smtClean="0">
                <a:solidFill>
                  <a:schemeClr val="tx1"/>
                </a:solidFill>
                <a:effectLst/>
                <a:latin typeface="+mn-lt"/>
                <a:ea typeface="+mn-ea"/>
                <a:cs typeface="+mn-cs"/>
              </a:rPr>
              <a:t>、</a:t>
            </a:r>
            <a:r>
              <a:rPr lang="en-US" altLang="zh-CN" sz="1400" b="0" i="0" kern="1200" dirty="0" smtClean="0">
                <a:solidFill>
                  <a:schemeClr val="tx1"/>
                </a:solidFill>
                <a:effectLst/>
                <a:latin typeface="+mn-lt"/>
                <a:ea typeface="+mn-ea"/>
                <a:cs typeface="+mn-cs"/>
              </a:rPr>
              <a:t>FTP</a:t>
            </a:r>
            <a:r>
              <a:rPr lang="zh-CN" altLang="en-US" sz="1400" b="0" i="0" kern="1200" dirty="0" smtClean="0">
                <a:solidFill>
                  <a:schemeClr val="tx1"/>
                </a:solidFill>
                <a:effectLst/>
                <a:latin typeface="+mn-lt"/>
                <a:ea typeface="+mn-ea"/>
                <a:cs typeface="+mn-cs"/>
              </a:rPr>
              <a:t>服务器、数据库进行压力</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性能测试；完全的可移植性；完全 </a:t>
            </a:r>
            <a:r>
              <a:rPr lang="en-US" altLang="zh-CN" sz="1400" b="0" i="0" kern="1200" dirty="0" smtClean="0">
                <a:solidFill>
                  <a:schemeClr val="tx1"/>
                </a:solidFill>
                <a:effectLst/>
                <a:latin typeface="+mn-lt"/>
                <a:ea typeface="+mn-ea"/>
                <a:cs typeface="+mn-cs"/>
              </a:rPr>
              <a:t>Swing</a:t>
            </a:r>
            <a:r>
              <a:rPr lang="zh-CN" altLang="en-US" sz="1400" b="0" i="0" kern="1200" dirty="0" smtClean="0">
                <a:solidFill>
                  <a:schemeClr val="tx1"/>
                </a:solidFill>
                <a:effectLst/>
                <a:latin typeface="+mn-lt"/>
                <a:ea typeface="+mn-ea"/>
                <a:cs typeface="+mn-cs"/>
              </a:rPr>
              <a:t>和轻量组件支持包；完全多线程；缓存和离线分析</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回放测试结果；可链接的取样器；具有提供动态输入到测试的功能；支持脚本编程的取样器等。在设计阶段，</a:t>
            </a:r>
            <a:r>
              <a:rPr lang="en-US" altLang="zh-CN" sz="1400" b="0" i="0" kern="1200" dirty="0" smtClean="0">
                <a:solidFill>
                  <a:schemeClr val="tx1"/>
                </a:solidFill>
                <a:effectLst/>
                <a:latin typeface="+mn-lt"/>
                <a:ea typeface="+mn-ea"/>
                <a:cs typeface="+mn-cs"/>
              </a:rPr>
              <a:t>JMeter</a:t>
            </a:r>
            <a:r>
              <a:rPr lang="zh-CN" altLang="en-US" sz="1400" b="0" i="0" kern="1200" dirty="0" smtClean="0">
                <a:solidFill>
                  <a:schemeClr val="tx1"/>
                </a:solidFill>
                <a:effectLst/>
                <a:latin typeface="+mn-lt"/>
                <a:ea typeface="+mn-ea"/>
                <a:cs typeface="+mn-cs"/>
              </a:rPr>
              <a:t>能够充当</a:t>
            </a:r>
            <a:r>
              <a:rPr lang="en-US" altLang="zh-CN" sz="1400" b="0" i="0" kern="1200" dirty="0" smtClean="0">
                <a:solidFill>
                  <a:schemeClr val="tx1"/>
                </a:solidFill>
                <a:effectLst/>
                <a:latin typeface="+mn-lt"/>
                <a:ea typeface="+mn-ea"/>
                <a:cs typeface="+mn-cs"/>
              </a:rPr>
              <a:t>HTTP PROXY</a:t>
            </a:r>
            <a:r>
              <a:rPr lang="zh-CN" altLang="en-US" sz="1400" b="0" i="0" kern="1200" dirty="0" smtClean="0">
                <a:solidFill>
                  <a:schemeClr val="tx1"/>
                </a:solidFill>
                <a:effectLst/>
                <a:latin typeface="+mn-lt"/>
                <a:ea typeface="+mn-ea"/>
                <a:cs typeface="+mn-cs"/>
              </a:rPr>
              <a:t>（代理）来记录浏览器的</a:t>
            </a:r>
            <a:r>
              <a:rPr lang="en-US" altLang="zh-CN" sz="1400" b="0" i="0" kern="1200" dirty="0" smtClean="0">
                <a:solidFill>
                  <a:schemeClr val="tx1"/>
                </a:solidFill>
                <a:effectLst/>
                <a:latin typeface="+mn-lt"/>
                <a:ea typeface="+mn-ea"/>
                <a:cs typeface="+mn-cs"/>
              </a:rPr>
              <a:t>HTTP</a:t>
            </a:r>
            <a:r>
              <a:rPr lang="zh-CN" altLang="en-US" sz="1400" b="0" i="0" kern="1200" dirty="0" smtClean="0">
                <a:solidFill>
                  <a:schemeClr val="tx1"/>
                </a:solidFill>
                <a:effectLst/>
                <a:latin typeface="+mn-lt"/>
                <a:ea typeface="+mn-ea"/>
                <a:cs typeface="+mn-cs"/>
              </a:rPr>
              <a:t>请求，也可以记录</a:t>
            </a:r>
            <a:r>
              <a:rPr lang="en-US" altLang="zh-CN" sz="1400" b="0" i="0" kern="1200" dirty="0" smtClean="0">
                <a:solidFill>
                  <a:schemeClr val="tx1"/>
                </a:solidFill>
                <a:effectLst/>
                <a:latin typeface="+mn-lt"/>
                <a:ea typeface="+mn-ea"/>
                <a:cs typeface="+mn-cs"/>
              </a:rPr>
              <a:t>Apache</a:t>
            </a:r>
            <a:r>
              <a:rPr lang="zh-CN" altLang="en-US" sz="1400" b="0" i="0" kern="1200" dirty="0" smtClean="0">
                <a:solidFill>
                  <a:schemeClr val="tx1"/>
                </a:solidFill>
                <a:effectLst/>
                <a:latin typeface="+mn-lt"/>
                <a:ea typeface="+mn-ea"/>
                <a:cs typeface="+mn-cs"/>
              </a:rPr>
              <a:t>等</a:t>
            </a:r>
            <a:r>
              <a:rPr lang="en-US" altLang="zh-CN" sz="1400" b="0" i="0" kern="1200" dirty="0" err="1" smtClean="0">
                <a:solidFill>
                  <a:schemeClr val="tx1"/>
                </a:solidFill>
                <a:effectLst/>
                <a:latin typeface="+mn-lt"/>
                <a:ea typeface="+mn-ea"/>
                <a:cs typeface="+mn-cs"/>
              </a:rPr>
              <a:t>WebServer</a:t>
            </a:r>
            <a:r>
              <a:rPr lang="zh-CN" altLang="en-US" sz="1400" b="0" i="0" kern="1200" dirty="0" smtClean="0">
                <a:solidFill>
                  <a:schemeClr val="tx1"/>
                </a:solidFill>
                <a:effectLst/>
                <a:latin typeface="+mn-lt"/>
                <a:ea typeface="+mn-ea"/>
                <a:cs typeface="+mn-cs"/>
              </a:rPr>
              <a:t>的</a:t>
            </a:r>
            <a:r>
              <a:rPr lang="en-US" altLang="zh-CN" sz="1400" b="0" i="0" kern="1200" dirty="0" smtClean="0">
                <a:solidFill>
                  <a:schemeClr val="tx1"/>
                </a:solidFill>
                <a:effectLst/>
                <a:latin typeface="+mn-lt"/>
                <a:ea typeface="+mn-ea"/>
                <a:cs typeface="+mn-cs"/>
              </a:rPr>
              <a:t>log</a:t>
            </a:r>
            <a:r>
              <a:rPr lang="zh-CN" altLang="en-US" sz="1400" b="0" i="0" kern="1200" dirty="0" smtClean="0">
                <a:solidFill>
                  <a:schemeClr val="tx1"/>
                </a:solidFill>
                <a:effectLst/>
                <a:latin typeface="+mn-lt"/>
                <a:ea typeface="+mn-ea"/>
                <a:cs typeface="+mn-cs"/>
              </a:rPr>
              <a:t>文件来重现</a:t>
            </a:r>
            <a:r>
              <a:rPr lang="en-US" altLang="zh-CN" sz="1400" b="0" i="0" kern="1200" dirty="0" smtClean="0">
                <a:solidFill>
                  <a:schemeClr val="tx1"/>
                </a:solidFill>
                <a:effectLst/>
                <a:latin typeface="+mn-lt"/>
                <a:ea typeface="+mn-ea"/>
                <a:cs typeface="+mn-cs"/>
              </a:rPr>
              <a:t>HTTP</a:t>
            </a:r>
            <a:r>
              <a:rPr lang="zh-CN" altLang="en-US" sz="1400" b="0" i="0" kern="1200" dirty="0" smtClean="0">
                <a:solidFill>
                  <a:schemeClr val="tx1"/>
                </a:solidFill>
                <a:effectLst/>
                <a:latin typeface="+mn-lt"/>
                <a:ea typeface="+mn-ea"/>
                <a:cs typeface="+mn-cs"/>
              </a:rPr>
              <a:t>流量，并在测试运行时以此为依据设置重复次数和并发度（线程数）来进行压测。</a:t>
            </a:r>
          </a:p>
          <a:p>
            <a:r>
              <a:rPr lang="zh-CN" altLang="en-US" sz="1400" b="0" i="0" kern="1200" dirty="0" smtClean="0">
                <a:solidFill>
                  <a:schemeClr val="tx1"/>
                </a:solidFill>
                <a:effectLst/>
                <a:latin typeface="+mn-lt"/>
                <a:ea typeface="+mn-ea"/>
                <a:cs typeface="+mn-cs"/>
              </a:rPr>
              <a:t>参考文章：</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云智慧压测实战分享之</a:t>
            </a:r>
            <a:r>
              <a:rPr lang="en-US" altLang="zh-CN" sz="1400" b="0" i="0" kern="1200" dirty="0" smtClean="0">
                <a:solidFill>
                  <a:schemeClr val="tx1"/>
                </a:solidFill>
                <a:effectLst/>
                <a:latin typeface="+mn-lt"/>
                <a:ea typeface="+mn-ea"/>
                <a:cs typeface="+mn-cs"/>
              </a:rPr>
              <a:t>JMeter</a:t>
            </a:r>
            <a:r>
              <a:rPr lang="zh-CN" altLang="en-US" sz="1400" b="0" i="0" kern="1200" dirty="0" smtClean="0">
                <a:solidFill>
                  <a:schemeClr val="tx1"/>
                </a:solidFill>
                <a:effectLst/>
                <a:latin typeface="+mn-lt"/>
                <a:ea typeface="+mn-ea"/>
                <a:cs typeface="+mn-cs"/>
              </a:rPr>
              <a:t>工具使用初探（</a:t>
            </a:r>
            <a:r>
              <a:rPr lang="zh-CN" altLang="en-US" sz="1400" b="0" i="0" u="none" strike="noStrike" kern="1200" dirty="0" smtClean="0">
                <a:solidFill>
                  <a:schemeClr val="tx1"/>
                </a:solidFill>
                <a:effectLst/>
                <a:latin typeface="+mn-lt"/>
                <a:ea typeface="+mn-ea"/>
                <a:cs typeface="+mn-cs"/>
                <a:hlinkClick r:id="rId5"/>
              </a:rPr>
              <a:t>云智慧压测实战分享之</a:t>
            </a:r>
            <a:r>
              <a:rPr lang="en-US" altLang="zh-CN" sz="1400" b="0" i="0" u="none" strike="noStrike" kern="1200" dirty="0" smtClean="0">
                <a:solidFill>
                  <a:schemeClr val="tx1"/>
                </a:solidFill>
                <a:effectLst/>
                <a:latin typeface="+mn-lt"/>
                <a:ea typeface="+mn-ea"/>
                <a:cs typeface="+mn-cs"/>
                <a:hlinkClick r:id="rId5"/>
              </a:rPr>
              <a:t>JMeter</a:t>
            </a:r>
            <a:r>
              <a:rPr lang="zh-CN" altLang="en-US" sz="1400" b="0" i="0" u="none" strike="noStrike" kern="1200" dirty="0" smtClean="0">
                <a:solidFill>
                  <a:schemeClr val="tx1"/>
                </a:solidFill>
                <a:effectLst/>
                <a:latin typeface="+mn-lt"/>
                <a:ea typeface="+mn-ea"/>
                <a:cs typeface="+mn-cs"/>
                <a:hlinkClick r:id="rId5"/>
              </a:rPr>
              <a:t>工具使用初探 </a:t>
            </a:r>
            <a:r>
              <a:rPr lang="en-US" altLang="zh-CN" sz="1400" b="0" i="0" u="none" strike="noStrike" kern="1200" dirty="0" smtClean="0">
                <a:solidFill>
                  <a:schemeClr val="tx1"/>
                </a:solidFill>
                <a:effectLst/>
                <a:latin typeface="+mn-lt"/>
                <a:ea typeface="+mn-ea"/>
                <a:cs typeface="+mn-cs"/>
                <a:hlinkClick r:id="rId5"/>
              </a:rPr>
              <a:t>- </a:t>
            </a:r>
            <a:r>
              <a:rPr lang="en-US" altLang="zh-CN" sz="1400" b="0" i="0" u="none" strike="noStrike" kern="1200" dirty="0" err="1" smtClean="0">
                <a:solidFill>
                  <a:schemeClr val="tx1"/>
                </a:solidFill>
                <a:effectLst/>
                <a:latin typeface="+mn-lt"/>
                <a:ea typeface="+mn-ea"/>
                <a:cs typeface="+mn-cs"/>
                <a:hlinkClick r:id="rId5"/>
              </a:rPr>
              <a:t>CloudwiseAPM</a:t>
            </a:r>
            <a:r>
              <a:rPr lang="en-US" altLang="zh-CN" sz="1400" b="0" i="0" u="none" strike="noStrike" kern="1200" dirty="0" smtClean="0">
                <a:solidFill>
                  <a:schemeClr val="tx1"/>
                </a:solidFill>
                <a:effectLst/>
                <a:latin typeface="+mn-lt"/>
                <a:ea typeface="+mn-ea"/>
                <a:cs typeface="+mn-cs"/>
                <a:hlinkClick r:id="rId5"/>
              </a:rPr>
              <a:t> - </a:t>
            </a:r>
            <a:r>
              <a:rPr lang="en-US" altLang="zh-CN" sz="1400" b="0" i="0" u="none" strike="noStrike" kern="1200" dirty="0" err="1" smtClean="0">
                <a:solidFill>
                  <a:schemeClr val="tx1"/>
                </a:solidFill>
                <a:effectLst/>
                <a:latin typeface="+mn-lt"/>
                <a:ea typeface="+mn-ea"/>
                <a:cs typeface="+mn-cs"/>
                <a:hlinkClick r:id="rId5"/>
              </a:rPr>
              <a:t>SegmentFault</a:t>
            </a:r>
            <a:r>
              <a:rPr lang="zh-CN" altLang="en-US" sz="1400" b="0" i="0" kern="1200" dirty="0" smtClean="0">
                <a:solidFill>
                  <a:schemeClr val="tx1"/>
                </a:solidFill>
                <a:effectLst/>
                <a:latin typeface="+mn-lt"/>
                <a:ea typeface="+mn-ea"/>
                <a:cs typeface="+mn-cs"/>
              </a:rPr>
              <a:t> ）</a:t>
            </a:r>
            <a:r>
              <a:rPr lang="en-US" altLang="zh-CN" sz="1400" b="0" i="0" kern="1200" dirty="0" smtClean="0">
                <a:solidFill>
                  <a:schemeClr val="tx1"/>
                </a:solidFill>
                <a:effectLst/>
                <a:latin typeface="+mn-lt"/>
                <a:ea typeface="+mn-ea"/>
                <a:cs typeface="+mn-cs"/>
              </a:rPr>
              <a:t>》</a:t>
            </a:r>
          </a:p>
          <a:p>
            <a:r>
              <a:rPr lang="zh-CN" altLang="en-US" sz="1400" b="0" i="0" kern="1200" dirty="0" smtClean="0">
                <a:solidFill>
                  <a:schemeClr val="tx1"/>
                </a:solidFill>
                <a:effectLst/>
                <a:latin typeface="+mn-lt"/>
                <a:ea typeface="+mn-ea"/>
                <a:cs typeface="+mn-cs"/>
              </a:rPr>
              <a:t>官网链接：</a:t>
            </a:r>
            <a:r>
              <a:rPr lang="en-US" altLang="zh-CN" sz="1400" b="0" i="0" u="none" strike="noStrike" kern="1200" dirty="0" smtClean="0">
                <a:solidFill>
                  <a:schemeClr val="tx1"/>
                </a:solidFill>
                <a:effectLst/>
                <a:latin typeface="+mn-lt"/>
                <a:ea typeface="+mn-ea"/>
                <a:cs typeface="+mn-cs"/>
                <a:hlinkClick r:id="rId6"/>
              </a:rPr>
              <a:t>Apache JMeter - Apache JMeter™</a:t>
            </a:r>
            <a:r>
              <a:rPr lang="zh-CN" altLang="en-US" sz="1400" b="0" i="0" kern="1200" dirty="0" smtClean="0">
                <a:solidFill>
                  <a:schemeClr val="tx1"/>
                </a:solidFill>
                <a:effectLst/>
                <a:latin typeface="+mn-lt"/>
                <a:ea typeface="+mn-ea"/>
                <a:cs typeface="+mn-cs"/>
              </a:rPr>
              <a:t/>
            </a:r>
            <a:br>
              <a:rPr lang="zh-CN" altLang="en-US" sz="1400" b="0" i="0" kern="1200" dirty="0" smtClean="0">
                <a:solidFill>
                  <a:schemeClr val="tx1"/>
                </a:solidFill>
                <a:effectLst/>
                <a:latin typeface="+mn-lt"/>
                <a:ea typeface="+mn-ea"/>
                <a:cs typeface="+mn-cs"/>
              </a:rPr>
            </a:br>
            <a:r>
              <a:rPr lang="zh-CN" altLang="en-US" sz="1400" b="0" i="0" kern="1200" dirty="0" smtClean="0">
                <a:solidFill>
                  <a:schemeClr val="tx1"/>
                </a:solidFill>
                <a:effectLst/>
                <a:latin typeface="+mn-lt"/>
                <a:ea typeface="+mn-ea"/>
                <a:cs typeface="+mn-cs"/>
              </a:rPr>
              <a:t/>
            </a:r>
            <a:br>
              <a:rPr lang="zh-CN" altLang="en-US" sz="1400" b="0" i="0" kern="1200" dirty="0" smtClean="0">
                <a:solidFill>
                  <a:schemeClr val="tx1"/>
                </a:solidFill>
                <a:effectLst/>
                <a:latin typeface="+mn-lt"/>
                <a:ea typeface="+mn-ea"/>
                <a:cs typeface="+mn-cs"/>
              </a:rPr>
            </a:br>
            <a:endParaRPr lang="zh-CN" altLang="en-US" sz="1400" b="0" i="0" kern="1200" dirty="0" smtClean="0">
              <a:solidFill>
                <a:schemeClr val="tx1"/>
              </a:solidFill>
              <a:effectLst/>
              <a:latin typeface="+mn-lt"/>
              <a:ea typeface="+mn-ea"/>
              <a:cs typeface="+mn-cs"/>
            </a:endParaRPr>
          </a:p>
          <a:p>
            <a:r>
              <a:rPr lang="en-US" altLang="zh-CN" sz="1400" b="1" i="0" kern="1200" dirty="0" smtClean="0">
                <a:solidFill>
                  <a:schemeClr val="tx1"/>
                </a:solidFill>
                <a:effectLst/>
                <a:latin typeface="+mn-lt"/>
                <a:ea typeface="+mn-ea"/>
                <a:cs typeface="+mn-cs"/>
              </a:rPr>
              <a:t>3. </a:t>
            </a:r>
            <a:r>
              <a:rPr lang="en-US" altLang="zh-CN" sz="1400" b="1" i="0" kern="1200" dirty="0" err="1" smtClean="0">
                <a:solidFill>
                  <a:schemeClr val="tx1"/>
                </a:solidFill>
                <a:effectLst/>
                <a:latin typeface="+mn-lt"/>
                <a:ea typeface="+mn-ea"/>
                <a:cs typeface="+mn-cs"/>
              </a:rPr>
              <a:t>NeoLoad</a:t>
            </a:r>
            <a:endParaRPr lang="zh-CN" altLang="en-US" sz="1400" b="0" i="0" kern="1200" dirty="0" smtClean="0">
              <a:solidFill>
                <a:schemeClr val="tx1"/>
              </a:solidFill>
              <a:effectLst/>
              <a:latin typeface="+mn-lt"/>
              <a:ea typeface="+mn-ea"/>
              <a:cs typeface="+mn-cs"/>
            </a:endParaRPr>
          </a:p>
          <a:p>
            <a:r>
              <a:rPr lang="en-US" altLang="zh-CN" sz="1400" b="0" i="0" kern="1200" dirty="0" err="1" smtClean="0">
                <a:solidFill>
                  <a:schemeClr val="tx1"/>
                </a:solidFill>
                <a:effectLst/>
                <a:latin typeface="+mn-lt"/>
                <a:ea typeface="+mn-ea"/>
                <a:cs typeface="+mn-cs"/>
              </a:rPr>
              <a:t>NeoLoad</a:t>
            </a:r>
            <a:r>
              <a:rPr lang="zh-CN" altLang="en-US" sz="1400" b="0" i="0" kern="1200" dirty="0" smtClean="0">
                <a:solidFill>
                  <a:schemeClr val="tx1"/>
                </a:solidFill>
                <a:effectLst/>
                <a:latin typeface="+mn-lt"/>
                <a:ea typeface="+mn-ea"/>
                <a:cs typeface="+mn-cs"/>
              </a:rPr>
              <a:t>是</a:t>
            </a:r>
            <a:r>
              <a:rPr lang="en-US" altLang="zh-CN" sz="1400" b="0" i="0" kern="1200" dirty="0" err="1" smtClean="0">
                <a:solidFill>
                  <a:schemeClr val="tx1"/>
                </a:solidFill>
                <a:effectLst/>
                <a:latin typeface="+mn-lt"/>
                <a:ea typeface="+mn-ea"/>
                <a:cs typeface="+mn-cs"/>
              </a:rPr>
              <a:t>Neotys</a:t>
            </a:r>
            <a:r>
              <a:rPr lang="zh-CN" altLang="en-US" sz="1400" b="0" i="0" kern="1200" dirty="0" smtClean="0">
                <a:solidFill>
                  <a:schemeClr val="tx1"/>
                </a:solidFill>
                <a:effectLst/>
                <a:latin typeface="+mn-lt"/>
                <a:ea typeface="+mn-ea"/>
                <a:cs typeface="+mn-cs"/>
              </a:rPr>
              <a:t>出品的一种负载和性能测试工具，可真实地模拟用户活动并监视基础架构运行状态，从而消除所有</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和移动应用程序中的瓶颈。</a:t>
            </a:r>
            <a:r>
              <a:rPr lang="en-US" altLang="zh-CN" sz="1400" b="0" i="0" kern="1200" dirty="0" err="1" smtClean="0">
                <a:solidFill>
                  <a:schemeClr val="tx1"/>
                </a:solidFill>
                <a:effectLst/>
                <a:latin typeface="+mn-lt"/>
                <a:ea typeface="+mn-ea"/>
                <a:cs typeface="+mn-cs"/>
              </a:rPr>
              <a:t>NeoLoad</a:t>
            </a:r>
            <a:r>
              <a:rPr lang="zh-CN" altLang="en-US" sz="1400" b="0" i="0" kern="1200" dirty="0" smtClean="0">
                <a:solidFill>
                  <a:schemeClr val="tx1"/>
                </a:solidFill>
                <a:effectLst/>
                <a:latin typeface="+mn-lt"/>
                <a:ea typeface="+mn-ea"/>
                <a:cs typeface="+mn-cs"/>
              </a:rPr>
              <a:t>通过使用无脚本</a:t>
            </a:r>
            <a:r>
              <a:rPr lang="en-US" altLang="zh-CN" sz="1400" b="0" i="0" kern="1200" dirty="0" smtClean="0">
                <a:solidFill>
                  <a:schemeClr val="tx1"/>
                </a:solidFill>
                <a:effectLst/>
                <a:latin typeface="+mn-lt"/>
                <a:ea typeface="+mn-ea"/>
                <a:cs typeface="+mn-cs"/>
              </a:rPr>
              <a:t>GUI</a:t>
            </a:r>
            <a:r>
              <a:rPr lang="zh-CN" altLang="en-US" sz="1400" b="0" i="0" kern="1200" dirty="0" smtClean="0">
                <a:solidFill>
                  <a:schemeClr val="tx1"/>
                </a:solidFill>
                <a:effectLst/>
                <a:latin typeface="+mn-lt"/>
                <a:ea typeface="+mn-ea"/>
                <a:cs typeface="+mn-cs"/>
              </a:rPr>
              <a:t>和一系列自动化功能，可让测试设计速度提高</a:t>
            </a:r>
            <a:r>
              <a:rPr lang="en-US" altLang="zh-CN" sz="1400" b="0" i="0" kern="1200" dirty="0" smtClean="0">
                <a:solidFill>
                  <a:schemeClr val="tx1"/>
                </a:solidFill>
                <a:effectLst/>
                <a:latin typeface="+mn-lt"/>
                <a:ea typeface="+mn-ea"/>
                <a:cs typeface="+mn-cs"/>
              </a:rPr>
              <a:t>5-10</a:t>
            </a:r>
            <a:r>
              <a:rPr lang="zh-CN" altLang="en-US" sz="1400" b="0" i="0" kern="1200" dirty="0" smtClean="0">
                <a:solidFill>
                  <a:schemeClr val="tx1"/>
                </a:solidFill>
                <a:effectLst/>
                <a:latin typeface="+mn-lt"/>
                <a:ea typeface="+mn-ea"/>
                <a:cs typeface="+mn-cs"/>
              </a:rPr>
              <a:t>倍，并将维护的脚本维持在原始设计时间的</a:t>
            </a:r>
            <a:r>
              <a:rPr lang="en-US" altLang="zh-CN" sz="1400" b="0" i="0" kern="1200" dirty="0" smtClean="0">
                <a:solidFill>
                  <a:schemeClr val="tx1"/>
                </a:solidFill>
                <a:effectLst/>
                <a:latin typeface="+mn-lt"/>
                <a:ea typeface="+mn-ea"/>
                <a:cs typeface="+mn-cs"/>
              </a:rPr>
              <a:t>10</a:t>
            </a:r>
            <a:r>
              <a:rPr lang="zh-CN" altLang="en-US" sz="1400" b="0" i="0" kern="1200" dirty="0" smtClean="0">
                <a:solidFill>
                  <a:schemeClr val="tx1"/>
                </a:solidFill>
                <a:effectLst/>
                <a:latin typeface="+mn-lt"/>
                <a:ea typeface="+mn-ea"/>
                <a:cs typeface="+mn-cs"/>
              </a:rPr>
              <a:t>％，同时帮助用户使用持续集成系统自动进行测试。</a:t>
            </a:r>
          </a:p>
          <a:p>
            <a:r>
              <a:rPr lang="en-US" altLang="zh-CN" sz="1400" b="0" i="0" kern="1200" dirty="0" err="1" smtClean="0">
                <a:solidFill>
                  <a:schemeClr val="tx1"/>
                </a:solidFill>
                <a:effectLst/>
                <a:latin typeface="+mn-lt"/>
                <a:ea typeface="+mn-ea"/>
                <a:cs typeface="+mn-cs"/>
              </a:rPr>
              <a:t>NeoLoad</a:t>
            </a:r>
            <a:r>
              <a:rPr lang="zh-CN" altLang="en-US" sz="1400" b="0" i="0" kern="1200" dirty="0" smtClean="0">
                <a:solidFill>
                  <a:schemeClr val="tx1"/>
                </a:solidFill>
                <a:effectLst/>
                <a:latin typeface="+mn-lt"/>
                <a:ea typeface="+mn-ea"/>
                <a:cs typeface="+mn-cs"/>
              </a:rPr>
              <a:t>支持</a:t>
            </a:r>
            <a:r>
              <a:rPr lang="en-US" altLang="zh-CN" sz="1400" b="0" i="0" kern="1200" dirty="0" err="1" smtClean="0">
                <a:solidFill>
                  <a:schemeClr val="tx1"/>
                </a:solidFill>
                <a:effectLst/>
                <a:latin typeface="+mn-lt"/>
                <a:ea typeface="+mn-ea"/>
                <a:cs typeface="+mn-cs"/>
              </a:rPr>
              <a:t>WebSocket</a:t>
            </a:r>
            <a:r>
              <a:rPr lang="zh-CN" altLang="en-US" sz="1400" b="0" i="0" kern="1200" dirty="0" smtClean="0">
                <a:solidFill>
                  <a:schemeClr val="tx1"/>
                </a:solidFill>
                <a:effectLst/>
                <a:latin typeface="+mn-lt"/>
                <a:ea typeface="+mn-ea"/>
                <a:cs typeface="+mn-cs"/>
              </a:rPr>
              <a:t>、</a:t>
            </a:r>
            <a:r>
              <a:rPr lang="en-US" altLang="zh-CN" sz="1400" b="0" i="0" kern="1200" dirty="0" smtClean="0">
                <a:solidFill>
                  <a:schemeClr val="tx1"/>
                </a:solidFill>
                <a:effectLst/>
                <a:latin typeface="+mn-lt"/>
                <a:ea typeface="+mn-ea"/>
                <a:cs typeface="+mn-cs"/>
              </a:rPr>
              <a:t>HTTP1 / 2</a:t>
            </a:r>
            <a:r>
              <a:rPr lang="zh-CN" altLang="en-US" sz="1400" b="0" i="0" kern="1200" dirty="0" smtClean="0">
                <a:solidFill>
                  <a:schemeClr val="tx1"/>
                </a:solidFill>
                <a:effectLst/>
                <a:latin typeface="+mn-lt"/>
                <a:ea typeface="+mn-ea"/>
                <a:cs typeface="+mn-cs"/>
              </a:rPr>
              <a:t>、</a:t>
            </a:r>
            <a:r>
              <a:rPr lang="en-US" altLang="zh-CN" sz="1400" b="0" i="0" kern="1200" dirty="0" smtClean="0">
                <a:solidFill>
                  <a:schemeClr val="tx1"/>
                </a:solidFill>
                <a:effectLst/>
                <a:latin typeface="+mn-lt"/>
                <a:ea typeface="+mn-ea"/>
                <a:cs typeface="+mn-cs"/>
              </a:rPr>
              <a:t>GWT</a:t>
            </a:r>
            <a:r>
              <a:rPr lang="zh-CN" altLang="en-US" sz="1400" b="0" i="0" kern="1200" dirty="0" smtClean="0">
                <a:solidFill>
                  <a:schemeClr val="tx1"/>
                </a:solidFill>
                <a:effectLst/>
                <a:latin typeface="+mn-lt"/>
                <a:ea typeface="+mn-ea"/>
                <a:cs typeface="+mn-cs"/>
              </a:rPr>
              <a:t>、</a:t>
            </a:r>
            <a:r>
              <a:rPr lang="en-US" altLang="zh-CN" sz="1400" b="0" i="0" kern="1200" dirty="0" smtClean="0">
                <a:solidFill>
                  <a:schemeClr val="tx1"/>
                </a:solidFill>
                <a:effectLst/>
                <a:latin typeface="+mn-lt"/>
                <a:ea typeface="+mn-ea"/>
                <a:cs typeface="+mn-cs"/>
              </a:rPr>
              <a:t>HTML5</a:t>
            </a:r>
            <a:r>
              <a:rPr lang="zh-CN" altLang="en-US" sz="1400" b="0" i="0" kern="1200" dirty="0" smtClean="0">
                <a:solidFill>
                  <a:schemeClr val="tx1"/>
                </a:solidFill>
                <a:effectLst/>
                <a:latin typeface="+mn-lt"/>
                <a:ea typeface="+mn-ea"/>
                <a:cs typeface="+mn-cs"/>
              </a:rPr>
              <a:t>、</a:t>
            </a:r>
            <a:r>
              <a:rPr lang="en-US" altLang="zh-CN" sz="1400" b="0" i="0" kern="1200" dirty="0" smtClean="0">
                <a:solidFill>
                  <a:schemeClr val="tx1"/>
                </a:solidFill>
                <a:effectLst/>
                <a:latin typeface="+mn-lt"/>
                <a:ea typeface="+mn-ea"/>
                <a:cs typeface="+mn-cs"/>
              </a:rPr>
              <a:t>AngularJS</a:t>
            </a:r>
            <a:r>
              <a:rPr lang="zh-CN" altLang="en-US" sz="1400" b="0" i="0" kern="1200" dirty="0" smtClean="0">
                <a:solidFill>
                  <a:schemeClr val="tx1"/>
                </a:solidFill>
                <a:effectLst/>
                <a:latin typeface="+mn-lt"/>
                <a:ea typeface="+mn-ea"/>
                <a:cs typeface="+mn-cs"/>
              </a:rPr>
              <a:t>、</a:t>
            </a:r>
            <a:r>
              <a:rPr lang="en-US" altLang="zh-CN" sz="1400" b="0" i="0" kern="1200" dirty="0" smtClean="0">
                <a:solidFill>
                  <a:schemeClr val="tx1"/>
                </a:solidFill>
                <a:effectLst/>
                <a:latin typeface="+mn-lt"/>
                <a:ea typeface="+mn-ea"/>
                <a:cs typeface="+mn-cs"/>
              </a:rPr>
              <a:t>Oracle Forms</a:t>
            </a:r>
            <a:r>
              <a:rPr lang="zh-CN" altLang="en-US" sz="1400" b="0" i="0" kern="1200" dirty="0" smtClean="0">
                <a:solidFill>
                  <a:schemeClr val="tx1"/>
                </a:solidFill>
                <a:effectLst/>
                <a:latin typeface="+mn-lt"/>
                <a:ea typeface="+mn-ea"/>
                <a:cs typeface="+mn-cs"/>
              </a:rPr>
              <a:t>等技术协议，能够监控包括操作系统，应用服务器，</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服务器，数据库和网络设备在内的各种</a:t>
            </a:r>
            <a:r>
              <a:rPr lang="en-US" altLang="zh-CN" sz="1400" b="0" i="0" kern="1200" dirty="0" smtClean="0">
                <a:solidFill>
                  <a:schemeClr val="tx1"/>
                </a:solidFill>
                <a:effectLst/>
                <a:latin typeface="+mn-lt"/>
                <a:ea typeface="+mn-ea"/>
                <a:cs typeface="+mn-cs"/>
              </a:rPr>
              <a:t>IT</a:t>
            </a:r>
            <a:r>
              <a:rPr lang="zh-CN" altLang="en-US" sz="1400" b="0" i="0" kern="1200" dirty="0" smtClean="0">
                <a:solidFill>
                  <a:schemeClr val="tx1"/>
                </a:solidFill>
                <a:effectLst/>
                <a:latin typeface="+mn-lt"/>
                <a:ea typeface="+mn-ea"/>
                <a:cs typeface="+mn-cs"/>
              </a:rPr>
              <a:t>基础设施，同时可以通过</a:t>
            </a:r>
            <a:r>
              <a:rPr lang="en-US" altLang="zh-CN" sz="1400" b="0" i="0" kern="1200" dirty="0" err="1" smtClean="0">
                <a:solidFill>
                  <a:schemeClr val="tx1"/>
                </a:solidFill>
                <a:effectLst/>
                <a:latin typeface="+mn-lt"/>
                <a:ea typeface="+mn-ea"/>
                <a:cs typeface="+mn-cs"/>
              </a:rPr>
              <a:t>Neotys</a:t>
            </a:r>
            <a:r>
              <a:rPr lang="zh-CN" altLang="en-US" sz="1400" b="0" i="0" kern="1200" dirty="0" smtClean="0">
                <a:solidFill>
                  <a:schemeClr val="tx1"/>
                </a:solidFill>
                <a:effectLst/>
                <a:latin typeface="+mn-lt"/>
                <a:ea typeface="+mn-ea"/>
                <a:cs typeface="+mn-cs"/>
              </a:rPr>
              <a:t>云平台发起外部压力。</a:t>
            </a:r>
          </a:p>
          <a:p>
            <a:r>
              <a:rPr lang="zh-CN" altLang="en-US" sz="1400" b="0" i="0" kern="1200" dirty="0" smtClean="0">
                <a:solidFill>
                  <a:schemeClr val="tx1"/>
                </a:solidFill>
                <a:effectLst/>
                <a:latin typeface="+mn-lt"/>
                <a:ea typeface="+mn-ea"/>
                <a:cs typeface="+mn-cs"/>
              </a:rPr>
              <a:t>官网链接：</a:t>
            </a:r>
            <a:r>
              <a:rPr lang="en-US" altLang="zh-CN" sz="1400" b="0" i="0" u="none" strike="noStrike" kern="1200" dirty="0" smtClean="0">
                <a:solidFill>
                  <a:schemeClr val="tx1"/>
                </a:solidFill>
                <a:effectLst/>
                <a:latin typeface="+mn-lt"/>
                <a:ea typeface="+mn-ea"/>
                <a:cs typeface="+mn-cs"/>
                <a:hlinkClick r:id="rId7"/>
              </a:rPr>
              <a:t>http://www.neotys.com/product/overview-neoload.html</a:t>
            </a:r>
            <a:r>
              <a:rPr lang="zh-CN" altLang="en-US" sz="1400" b="0" i="0" kern="1200" dirty="0" smtClean="0">
                <a:solidFill>
                  <a:schemeClr val="tx1"/>
                </a:solidFill>
                <a:effectLst/>
                <a:latin typeface="+mn-lt"/>
                <a:ea typeface="+mn-ea"/>
                <a:cs typeface="+mn-cs"/>
              </a:rPr>
              <a:t/>
            </a:r>
            <a:br>
              <a:rPr lang="zh-CN" altLang="en-US" sz="1400" b="0" i="0" kern="1200" dirty="0" smtClean="0">
                <a:solidFill>
                  <a:schemeClr val="tx1"/>
                </a:solidFill>
                <a:effectLst/>
                <a:latin typeface="+mn-lt"/>
                <a:ea typeface="+mn-ea"/>
                <a:cs typeface="+mn-cs"/>
              </a:rPr>
            </a:br>
            <a:r>
              <a:rPr lang="zh-CN" altLang="en-US" sz="1400" b="0" i="0" kern="1200" dirty="0" smtClean="0">
                <a:solidFill>
                  <a:schemeClr val="tx1"/>
                </a:solidFill>
                <a:effectLst/>
                <a:latin typeface="+mn-lt"/>
                <a:ea typeface="+mn-ea"/>
                <a:cs typeface="+mn-cs"/>
              </a:rPr>
              <a:t/>
            </a:r>
            <a:br>
              <a:rPr lang="zh-CN" altLang="en-US" sz="1400" b="0" i="0" kern="1200" dirty="0" smtClean="0">
                <a:solidFill>
                  <a:schemeClr val="tx1"/>
                </a:solidFill>
                <a:effectLst/>
                <a:latin typeface="+mn-lt"/>
                <a:ea typeface="+mn-ea"/>
                <a:cs typeface="+mn-cs"/>
              </a:rPr>
            </a:br>
            <a:endParaRPr lang="zh-CN" altLang="en-US" sz="1400" b="0" i="0" kern="1200" dirty="0" smtClean="0">
              <a:solidFill>
                <a:schemeClr val="tx1"/>
              </a:solidFill>
              <a:effectLst/>
              <a:latin typeface="+mn-lt"/>
              <a:ea typeface="+mn-ea"/>
              <a:cs typeface="+mn-cs"/>
            </a:endParaRPr>
          </a:p>
          <a:p>
            <a:r>
              <a:rPr lang="en-US" altLang="zh-CN" sz="1400" b="1" i="0" kern="1200" dirty="0" smtClean="0">
                <a:solidFill>
                  <a:schemeClr val="tx1"/>
                </a:solidFill>
                <a:effectLst/>
                <a:latin typeface="+mn-lt"/>
                <a:ea typeface="+mn-ea"/>
                <a:cs typeface="+mn-cs"/>
              </a:rPr>
              <a:t>4. </a:t>
            </a:r>
            <a:r>
              <a:rPr lang="en-US" altLang="zh-CN" sz="1400" b="1" i="0" kern="1200" dirty="0" err="1" smtClean="0">
                <a:solidFill>
                  <a:schemeClr val="tx1"/>
                </a:solidFill>
                <a:effectLst/>
                <a:latin typeface="+mn-lt"/>
                <a:ea typeface="+mn-ea"/>
                <a:cs typeface="+mn-cs"/>
              </a:rPr>
              <a:t>WebLOAD</a:t>
            </a:r>
            <a:endParaRPr lang="zh-CN" altLang="en-US" sz="1400" b="0" i="0" kern="1200" dirty="0" smtClean="0">
              <a:solidFill>
                <a:schemeClr val="tx1"/>
              </a:solidFill>
              <a:effectLst/>
              <a:latin typeface="+mn-lt"/>
              <a:ea typeface="+mn-ea"/>
              <a:cs typeface="+mn-cs"/>
            </a:endParaRPr>
          </a:p>
          <a:p>
            <a:r>
              <a:rPr lang="en-US" altLang="zh-CN" sz="1400" b="0" i="0" kern="1200" dirty="0" err="1" smtClean="0">
                <a:solidFill>
                  <a:schemeClr val="tx1"/>
                </a:solidFill>
                <a:effectLst/>
                <a:latin typeface="+mn-lt"/>
                <a:ea typeface="+mn-ea"/>
                <a:cs typeface="+mn-cs"/>
              </a:rPr>
              <a:t>WebLOAD</a:t>
            </a:r>
            <a:r>
              <a:rPr lang="zh-CN" altLang="en-US" sz="1400" b="0" i="0" kern="1200" dirty="0" smtClean="0">
                <a:solidFill>
                  <a:schemeClr val="tx1"/>
                </a:solidFill>
                <a:effectLst/>
                <a:latin typeface="+mn-lt"/>
                <a:ea typeface="+mn-ea"/>
                <a:cs typeface="+mn-cs"/>
              </a:rPr>
              <a:t>是来自</a:t>
            </a:r>
            <a:r>
              <a:rPr lang="en-US" altLang="zh-CN" sz="1400" b="0" i="0" kern="1200" dirty="0" err="1" smtClean="0">
                <a:solidFill>
                  <a:schemeClr val="tx1"/>
                </a:solidFill>
                <a:effectLst/>
                <a:latin typeface="+mn-lt"/>
                <a:ea typeface="+mn-ea"/>
                <a:cs typeface="+mn-cs"/>
              </a:rPr>
              <a:t>Radview</a:t>
            </a:r>
            <a:r>
              <a:rPr lang="zh-CN" altLang="en-US" sz="1400" b="0" i="0" kern="1200" dirty="0" smtClean="0">
                <a:solidFill>
                  <a:schemeClr val="tx1"/>
                </a:solidFill>
                <a:effectLst/>
                <a:latin typeface="+mn-lt"/>
                <a:ea typeface="+mn-ea"/>
                <a:cs typeface="+mn-cs"/>
              </a:rPr>
              <a:t>公司的负载测试工具，它可被用以测试系统性能和弹性，也可被用于正确性验证（验证返回结果的正确性）。其测试脚本是用</a:t>
            </a:r>
            <a:r>
              <a:rPr lang="en-US" altLang="zh-CN" sz="1400" b="0" i="0" kern="1200" dirty="0" err="1" smtClean="0">
                <a:solidFill>
                  <a:schemeClr val="tx1"/>
                </a:solidFill>
                <a:effectLst/>
                <a:latin typeface="+mn-lt"/>
                <a:ea typeface="+mn-ea"/>
                <a:cs typeface="+mn-cs"/>
              </a:rPr>
              <a:t>Javascript</a:t>
            </a:r>
            <a:r>
              <a:rPr lang="zh-CN" altLang="en-US" sz="1400" b="0" i="0" kern="1200" dirty="0" smtClean="0">
                <a:solidFill>
                  <a:schemeClr val="tx1"/>
                </a:solidFill>
                <a:effectLst/>
                <a:latin typeface="+mn-lt"/>
                <a:ea typeface="+mn-ea"/>
                <a:cs typeface="+mn-cs"/>
              </a:rPr>
              <a:t>（和集成的</a:t>
            </a:r>
            <a:r>
              <a:rPr lang="en-US" altLang="zh-CN" sz="1400" b="0" i="0" kern="1200" dirty="0" smtClean="0">
                <a:solidFill>
                  <a:schemeClr val="tx1"/>
                </a:solidFill>
                <a:effectLst/>
                <a:latin typeface="+mn-lt"/>
                <a:ea typeface="+mn-ea"/>
                <a:cs typeface="+mn-cs"/>
              </a:rPr>
              <a:t>COM/Java</a:t>
            </a:r>
            <a:r>
              <a:rPr lang="zh-CN" altLang="en-US" sz="1400" b="0" i="0" kern="1200" dirty="0" smtClean="0">
                <a:solidFill>
                  <a:schemeClr val="tx1"/>
                </a:solidFill>
                <a:effectLst/>
                <a:latin typeface="+mn-lt"/>
                <a:ea typeface="+mn-ea"/>
                <a:cs typeface="+mn-cs"/>
              </a:rPr>
              <a:t>对象）编写的，并支持多种协议，如</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（包括</a:t>
            </a:r>
            <a:r>
              <a:rPr lang="en-US" altLang="zh-CN" sz="1400" b="0" i="0" kern="1200" dirty="0" smtClean="0">
                <a:solidFill>
                  <a:schemeClr val="tx1"/>
                </a:solidFill>
                <a:effectLst/>
                <a:latin typeface="+mn-lt"/>
                <a:ea typeface="+mn-ea"/>
                <a:cs typeface="+mn-cs"/>
              </a:rPr>
              <a:t>AJAX</a:t>
            </a:r>
            <a:r>
              <a:rPr lang="zh-CN" altLang="en-US" sz="1400" b="0" i="0" kern="1200" dirty="0" smtClean="0">
                <a:solidFill>
                  <a:schemeClr val="tx1"/>
                </a:solidFill>
                <a:effectLst/>
                <a:latin typeface="+mn-lt"/>
                <a:ea typeface="+mn-ea"/>
                <a:cs typeface="+mn-cs"/>
              </a:rPr>
              <a:t>在内的</a:t>
            </a:r>
            <a:r>
              <a:rPr lang="en-US" altLang="zh-CN" sz="1400" b="0" i="0" kern="1200" dirty="0" smtClean="0">
                <a:solidFill>
                  <a:schemeClr val="tx1"/>
                </a:solidFill>
                <a:effectLst/>
                <a:latin typeface="+mn-lt"/>
                <a:ea typeface="+mn-ea"/>
                <a:cs typeface="+mn-cs"/>
              </a:rPr>
              <a:t>REST/HTTP</a:t>
            </a:r>
            <a:r>
              <a:rPr lang="zh-CN" altLang="en-US" sz="1400" b="0" i="0" kern="1200" dirty="0" smtClean="0">
                <a:solidFill>
                  <a:schemeClr val="tx1"/>
                </a:solidFill>
                <a:effectLst/>
                <a:latin typeface="+mn-lt"/>
                <a:ea typeface="+mn-ea"/>
                <a:cs typeface="+mn-cs"/>
              </a:rPr>
              <a:t>）、</a:t>
            </a:r>
            <a:r>
              <a:rPr lang="en-US" altLang="zh-CN" sz="1400" b="0" i="0" kern="1200" dirty="0" smtClean="0">
                <a:solidFill>
                  <a:schemeClr val="tx1"/>
                </a:solidFill>
                <a:effectLst/>
                <a:latin typeface="+mn-lt"/>
                <a:ea typeface="+mn-ea"/>
                <a:cs typeface="+mn-cs"/>
              </a:rPr>
              <a:t>SOAP/XML</a:t>
            </a:r>
            <a:r>
              <a:rPr lang="zh-CN" altLang="en-US" sz="1400" b="0" i="0" kern="1200" dirty="0" smtClean="0">
                <a:solidFill>
                  <a:schemeClr val="tx1"/>
                </a:solidFill>
                <a:effectLst/>
                <a:latin typeface="+mn-lt"/>
                <a:ea typeface="+mn-ea"/>
                <a:cs typeface="+mn-cs"/>
              </a:rPr>
              <a:t>及其他可从脚本调用的协议如</a:t>
            </a:r>
            <a:r>
              <a:rPr lang="en-US" altLang="zh-CN" sz="1400" b="0" i="0" kern="1200" dirty="0" smtClean="0">
                <a:solidFill>
                  <a:schemeClr val="tx1"/>
                </a:solidFill>
                <a:effectLst/>
                <a:latin typeface="+mn-lt"/>
                <a:ea typeface="+mn-ea"/>
                <a:cs typeface="+mn-cs"/>
              </a:rPr>
              <a:t>FTP</a:t>
            </a:r>
            <a:r>
              <a:rPr lang="zh-CN" altLang="en-US" sz="1400" b="0" i="0" kern="1200" dirty="0" smtClean="0">
                <a:solidFill>
                  <a:schemeClr val="tx1"/>
                </a:solidFill>
                <a:effectLst/>
                <a:latin typeface="+mn-lt"/>
                <a:ea typeface="+mn-ea"/>
                <a:cs typeface="+mn-cs"/>
              </a:rPr>
              <a:t>、</a:t>
            </a:r>
            <a:r>
              <a:rPr lang="en-US" altLang="zh-CN" sz="1400" b="0" i="0" kern="1200" dirty="0" smtClean="0">
                <a:solidFill>
                  <a:schemeClr val="tx1"/>
                </a:solidFill>
                <a:effectLst/>
                <a:latin typeface="+mn-lt"/>
                <a:ea typeface="+mn-ea"/>
                <a:cs typeface="+mn-cs"/>
              </a:rPr>
              <a:t>SMTP</a:t>
            </a:r>
            <a:r>
              <a:rPr lang="zh-CN" altLang="en-US" sz="1400" b="0" i="0" kern="1200" dirty="0" smtClean="0">
                <a:solidFill>
                  <a:schemeClr val="tx1"/>
                </a:solidFill>
                <a:effectLst/>
                <a:latin typeface="+mn-lt"/>
                <a:ea typeface="+mn-ea"/>
                <a:cs typeface="+mn-cs"/>
              </a:rPr>
              <a:t>等，因而可从所有层面对应用程序进行测试。</a:t>
            </a:r>
          </a:p>
          <a:p>
            <a:r>
              <a:rPr lang="en-US" altLang="zh-CN" sz="1400" b="0" i="0" kern="1200" dirty="0" err="1" smtClean="0">
                <a:solidFill>
                  <a:schemeClr val="tx1"/>
                </a:solidFill>
                <a:effectLst/>
                <a:latin typeface="+mn-lt"/>
                <a:ea typeface="+mn-ea"/>
                <a:cs typeface="+mn-cs"/>
              </a:rPr>
              <a:t>WebLOAD</a:t>
            </a:r>
            <a:r>
              <a:rPr lang="zh-CN" altLang="en-US" sz="1400" b="0" i="0" kern="1200" dirty="0" smtClean="0">
                <a:solidFill>
                  <a:schemeClr val="tx1"/>
                </a:solidFill>
                <a:effectLst/>
                <a:latin typeface="+mn-lt"/>
                <a:ea typeface="+mn-ea"/>
                <a:cs typeface="+mn-cs"/>
              </a:rPr>
              <a:t>存在免费和专业两个版本，免费版本支持</a:t>
            </a:r>
            <a:r>
              <a:rPr lang="en-US" altLang="zh-CN" sz="1400" b="0" i="0" kern="1200" dirty="0" smtClean="0">
                <a:solidFill>
                  <a:schemeClr val="tx1"/>
                </a:solidFill>
                <a:effectLst/>
                <a:latin typeface="+mn-lt"/>
                <a:ea typeface="+mn-ea"/>
                <a:cs typeface="+mn-cs"/>
              </a:rPr>
              <a:t>50</a:t>
            </a:r>
            <a:r>
              <a:rPr lang="zh-CN" altLang="en-US" sz="1400" b="0" i="0" kern="1200" dirty="0" smtClean="0">
                <a:solidFill>
                  <a:schemeClr val="tx1"/>
                </a:solidFill>
                <a:effectLst/>
                <a:latin typeface="+mn-lt"/>
                <a:ea typeface="+mn-ea"/>
                <a:cs typeface="+mn-cs"/>
              </a:rPr>
              <a:t>个虚拟用户，专业版还提供更多的报告和协议供用户选择。</a:t>
            </a:r>
            <a:r>
              <a:rPr lang="en-US" altLang="zh-CN" sz="1400" b="0" i="0" kern="1200" dirty="0" err="1" smtClean="0">
                <a:solidFill>
                  <a:schemeClr val="tx1"/>
                </a:solidFill>
                <a:effectLst/>
                <a:latin typeface="+mn-lt"/>
                <a:ea typeface="+mn-ea"/>
                <a:cs typeface="+mn-cs"/>
              </a:rPr>
              <a:t>WebLOAD</a:t>
            </a:r>
            <a:r>
              <a:rPr lang="zh-CN" altLang="en-US" sz="1400" b="0" i="0" kern="1200" dirty="0" smtClean="0">
                <a:solidFill>
                  <a:schemeClr val="tx1"/>
                </a:solidFill>
                <a:effectLst/>
                <a:latin typeface="+mn-lt"/>
                <a:ea typeface="+mn-ea"/>
                <a:cs typeface="+mn-cs"/>
              </a:rPr>
              <a:t>通常用作</a:t>
            </a:r>
            <a:r>
              <a:rPr lang="en-US" altLang="zh-CN" sz="1400" b="0" i="0" kern="1200" dirty="0" smtClean="0">
                <a:solidFill>
                  <a:schemeClr val="tx1"/>
                </a:solidFill>
                <a:effectLst/>
                <a:latin typeface="+mn-lt"/>
                <a:ea typeface="+mn-ea"/>
                <a:cs typeface="+mn-cs"/>
              </a:rPr>
              <a:t>QA</a:t>
            </a:r>
            <a:r>
              <a:rPr lang="zh-CN" altLang="en-US" sz="1400" b="0" i="0" kern="1200" dirty="0" smtClean="0">
                <a:solidFill>
                  <a:schemeClr val="tx1"/>
                </a:solidFill>
                <a:effectLst/>
                <a:latin typeface="+mn-lt"/>
                <a:ea typeface="+mn-ea"/>
                <a:cs typeface="+mn-cs"/>
              </a:rPr>
              <a:t>团队的独立运行工具，在开发周期的验证阶段，被测系统（</a:t>
            </a:r>
            <a:r>
              <a:rPr lang="en-US" altLang="zh-CN" sz="1400" b="0" i="0" kern="1200" dirty="0" smtClean="0">
                <a:solidFill>
                  <a:schemeClr val="tx1"/>
                </a:solidFill>
                <a:effectLst/>
                <a:latin typeface="+mn-lt"/>
                <a:ea typeface="+mn-ea"/>
                <a:cs typeface="+mn-cs"/>
              </a:rPr>
              <a:t>System Under Test</a:t>
            </a:r>
            <a:r>
              <a:rPr lang="zh-CN" altLang="en-US" sz="1400" b="0" i="0" kern="1200" dirty="0" smtClean="0">
                <a:solidFill>
                  <a:schemeClr val="tx1"/>
                </a:solidFill>
                <a:effectLst/>
                <a:latin typeface="+mn-lt"/>
                <a:ea typeface="+mn-ea"/>
                <a:cs typeface="+mn-cs"/>
              </a:rPr>
              <a:t>，</a:t>
            </a:r>
            <a:r>
              <a:rPr lang="en-US" altLang="zh-CN" sz="1400" b="0" i="0" kern="1200" dirty="0" smtClean="0">
                <a:solidFill>
                  <a:schemeClr val="tx1"/>
                </a:solidFill>
                <a:effectLst/>
                <a:latin typeface="+mn-lt"/>
                <a:ea typeface="+mn-ea"/>
                <a:cs typeface="+mn-cs"/>
              </a:rPr>
              <a:t>SUT</a:t>
            </a:r>
            <a:r>
              <a:rPr lang="zh-CN" altLang="en-US" sz="1400" b="0" i="0" kern="1200" dirty="0" smtClean="0">
                <a:solidFill>
                  <a:schemeClr val="tx1"/>
                </a:solidFill>
                <a:effectLst/>
                <a:latin typeface="+mn-lt"/>
                <a:ea typeface="+mn-ea"/>
                <a:cs typeface="+mn-cs"/>
              </a:rPr>
              <a:t>）投入实用之前，在模拟环境中对被测系统进行测试。</a:t>
            </a:r>
          </a:p>
          <a:p>
            <a:r>
              <a:rPr lang="zh-CN" altLang="en-US" sz="1400" b="0" i="0" kern="1200" dirty="0" smtClean="0">
                <a:solidFill>
                  <a:schemeClr val="tx1"/>
                </a:solidFill>
                <a:effectLst/>
                <a:latin typeface="+mn-lt"/>
                <a:ea typeface="+mn-ea"/>
                <a:cs typeface="+mn-cs"/>
              </a:rPr>
              <a:t>官网链接：</a:t>
            </a:r>
            <a:r>
              <a:rPr lang="en-US" altLang="zh-CN" sz="1400" b="0" i="0" u="none" strike="noStrike" kern="1200" dirty="0" smtClean="0">
                <a:solidFill>
                  <a:schemeClr val="tx1"/>
                </a:solidFill>
                <a:effectLst/>
                <a:latin typeface="+mn-lt"/>
                <a:ea typeface="+mn-ea"/>
                <a:cs typeface="+mn-cs"/>
                <a:hlinkClick r:id="rId8"/>
              </a:rPr>
              <a:t>Load Testing &amp; Website Performance Testing Tools</a:t>
            </a:r>
            <a:endParaRPr lang="zh-CN" altLang="en-US" sz="1400" b="0" i="0" kern="1200" dirty="0" smtClean="0">
              <a:solidFill>
                <a:schemeClr val="tx1"/>
              </a:solidFill>
              <a:effectLst/>
              <a:latin typeface="+mn-lt"/>
              <a:ea typeface="+mn-ea"/>
              <a:cs typeface="+mn-cs"/>
            </a:endParaRPr>
          </a:p>
          <a:p>
            <a:r>
              <a:rPr lang="en-US" altLang="zh-CN" sz="1400" b="1" i="0" kern="1200" dirty="0" smtClean="0">
                <a:solidFill>
                  <a:schemeClr val="tx1"/>
                </a:solidFill>
                <a:effectLst/>
                <a:latin typeface="+mn-lt"/>
                <a:ea typeface="+mn-ea"/>
                <a:cs typeface="+mn-cs"/>
              </a:rPr>
              <a:t>5. </a:t>
            </a:r>
            <a:r>
              <a:rPr lang="en-US" altLang="zh-CN" sz="1400" b="1" i="0" kern="1200" dirty="0" err="1" smtClean="0">
                <a:solidFill>
                  <a:schemeClr val="tx1"/>
                </a:solidFill>
                <a:effectLst/>
                <a:latin typeface="+mn-lt"/>
                <a:ea typeface="+mn-ea"/>
                <a:cs typeface="+mn-cs"/>
              </a:rPr>
              <a:t>Loadster</a:t>
            </a:r>
            <a:endParaRPr lang="zh-CN" altLang="en-US" sz="1400" b="0" i="0" kern="1200" dirty="0" smtClean="0">
              <a:solidFill>
                <a:schemeClr val="tx1"/>
              </a:solidFill>
              <a:effectLst/>
              <a:latin typeface="+mn-lt"/>
              <a:ea typeface="+mn-ea"/>
              <a:cs typeface="+mn-cs"/>
            </a:endParaRPr>
          </a:p>
          <a:p>
            <a:r>
              <a:rPr lang="en-US" altLang="zh-CN" sz="1400" b="0" i="0" kern="1200" dirty="0" err="1" smtClean="0">
                <a:solidFill>
                  <a:schemeClr val="tx1"/>
                </a:solidFill>
                <a:effectLst/>
                <a:latin typeface="+mn-lt"/>
                <a:ea typeface="+mn-ea"/>
                <a:cs typeface="+mn-cs"/>
              </a:rPr>
              <a:t>Loadster</a:t>
            </a:r>
            <a:r>
              <a:rPr lang="zh-CN" altLang="en-US" sz="1400" b="0" i="0" kern="1200" dirty="0" smtClean="0">
                <a:solidFill>
                  <a:schemeClr val="tx1"/>
                </a:solidFill>
                <a:effectLst/>
                <a:latin typeface="+mn-lt"/>
                <a:ea typeface="+mn-ea"/>
                <a:cs typeface="+mn-cs"/>
              </a:rPr>
              <a:t>是一款商用负载测试软件，用于测试高负载下网站、</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应用、</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服务的性能表现，支持</a:t>
            </a:r>
            <a:r>
              <a:rPr lang="en-US" altLang="zh-CN" sz="1400" b="0" i="0" kern="1200" dirty="0" smtClean="0">
                <a:solidFill>
                  <a:schemeClr val="tx1"/>
                </a:solidFill>
                <a:effectLst/>
                <a:latin typeface="+mn-lt"/>
                <a:ea typeface="+mn-ea"/>
                <a:cs typeface="+mn-cs"/>
              </a:rPr>
              <a:t>Linux</a:t>
            </a:r>
            <a:r>
              <a:rPr lang="zh-CN" altLang="en-US" sz="1400" b="0" i="0" kern="1200" dirty="0" smtClean="0">
                <a:solidFill>
                  <a:schemeClr val="tx1"/>
                </a:solidFill>
                <a:effectLst/>
                <a:latin typeface="+mn-lt"/>
                <a:ea typeface="+mn-ea"/>
                <a:cs typeface="+mn-cs"/>
              </a:rPr>
              <a:t>，</a:t>
            </a:r>
            <a:r>
              <a:rPr lang="en-US" altLang="zh-CN" sz="1400" b="0" i="0" kern="1200" dirty="0" smtClean="0">
                <a:solidFill>
                  <a:schemeClr val="tx1"/>
                </a:solidFill>
                <a:effectLst/>
                <a:latin typeface="+mn-lt"/>
                <a:ea typeface="+mn-ea"/>
                <a:cs typeface="+mn-cs"/>
              </a:rPr>
              <a:t>Mac</a:t>
            </a:r>
            <a:r>
              <a:rPr lang="zh-CN" altLang="en-US" sz="1400" b="0" i="0" kern="1200" dirty="0" smtClean="0">
                <a:solidFill>
                  <a:schemeClr val="tx1"/>
                </a:solidFill>
                <a:effectLst/>
                <a:latin typeface="+mn-lt"/>
                <a:ea typeface="+mn-ea"/>
                <a:cs typeface="+mn-cs"/>
              </a:rPr>
              <a:t>和</a:t>
            </a:r>
            <a:r>
              <a:rPr lang="en-US" altLang="zh-CN" sz="1400" b="0" i="0" kern="1200" dirty="0" smtClean="0">
                <a:solidFill>
                  <a:schemeClr val="tx1"/>
                </a:solidFill>
                <a:effectLst/>
                <a:latin typeface="+mn-lt"/>
                <a:ea typeface="+mn-ea"/>
                <a:cs typeface="+mn-cs"/>
              </a:rPr>
              <a:t>Windows</a:t>
            </a:r>
            <a:r>
              <a:rPr lang="zh-CN" altLang="en-US" sz="1400" b="0" i="0" kern="1200" dirty="0" smtClean="0">
                <a:solidFill>
                  <a:schemeClr val="tx1"/>
                </a:solidFill>
                <a:effectLst/>
                <a:latin typeface="+mn-lt"/>
                <a:ea typeface="+mn-ea"/>
                <a:cs typeface="+mn-cs"/>
              </a:rPr>
              <a:t>等运行环境。</a:t>
            </a:r>
          </a:p>
          <a:p>
            <a:r>
              <a:rPr lang="en-US" altLang="zh-CN" sz="1400" b="0" i="0" kern="1200" dirty="0" err="1" smtClean="0">
                <a:solidFill>
                  <a:schemeClr val="tx1"/>
                </a:solidFill>
                <a:effectLst/>
                <a:latin typeface="+mn-lt"/>
                <a:ea typeface="+mn-ea"/>
                <a:cs typeface="+mn-cs"/>
              </a:rPr>
              <a:t>Loadster</a:t>
            </a:r>
            <a:r>
              <a:rPr lang="zh-CN" altLang="en-US" sz="1400" b="0" i="0" kern="1200" dirty="0" smtClean="0">
                <a:solidFill>
                  <a:schemeClr val="tx1"/>
                </a:solidFill>
                <a:effectLst/>
                <a:latin typeface="+mn-lt"/>
                <a:ea typeface="+mn-ea"/>
                <a:cs typeface="+mn-cs"/>
              </a:rPr>
              <a:t>能够对</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应用</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服务的</a:t>
            </a:r>
            <a:r>
              <a:rPr lang="en-US" altLang="zh-CN" sz="1400" b="0" i="0" kern="1200" dirty="0" smtClean="0">
                <a:solidFill>
                  <a:schemeClr val="tx1"/>
                </a:solidFill>
                <a:effectLst/>
                <a:latin typeface="+mn-lt"/>
                <a:ea typeface="+mn-ea"/>
                <a:cs typeface="+mn-cs"/>
              </a:rPr>
              <a:t>Cookies</a:t>
            </a:r>
            <a:r>
              <a:rPr lang="zh-CN" altLang="en-US" sz="1400" b="0" i="0" kern="1200" dirty="0" smtClean="0">
                <a:solidFill>
                  <a:schemeClr val="tx1"/>
                </a:solidFill>
                <a:effectLst/>
                <a:latin typeface="+mn-lt"/>
                <a:ea typeface="+mn-ea"/>
                <a:cs typeface="+mn-cs"/>
              </a:rPr>
              <a:t>、线程、头文件、动态表格等元素发起测试，获得</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在压力下的性能、弹性、稳定性和可扩展性等方面的表现。</a:t>
            </a:r>
          </a:p>
          <a:p>
            <a:r>
              <a:rPr lang="zh-CN" altLang="en-US" sz="1400" b="0" i="0" kern="1200" dirty="0" smtClean="0">
                <a:solidFill>
                  <a:schemeClr val="tx1"/>
                </a:solidFill>
                <a:effectLst/>
                <a:latin typeface="+mn-lt"/>
                <a:ea typeface="+mn-ea"/>
                <a:cs typeface="+mn-cs"/>
              </a:rPr>
              <a:t>官网链接：</a:t>
            </a:r>
            <a:r>
              <a:rPr lang="en-US" altLang="zh-CN" sz="1400" b="0" i="0" u="none" strike="noStrike" kern="1200" dirty="0" smtClean="0">
                <a:solidFill>
                  <a:schemeClr val="tx1"/>
                </a:solidFill>
                <a:effectLst/>
                <a:latin typeface="+mn-lt"/>
                <a:ea typeface="+mn-ea"/>
                <a:cs typeface="+mn-cs"/>
                <a:hlinkClick r:id="rId9"/>
              </a:rPr>
              <a:t>Load &amp; Stress Testing Software for High-Performance Web Apps</a:t>
            </a:r>
            <a:r>
              <a:rPr lang="zh-CN" altLang="en-US" sz="1400" b="0" i="0" kern="1200" dirty="0" smtClean="0">
                <a:solidFill>
                  <a:schemeClr val="tx1"/>
                </a:solidFill>
                <a:effectLst/>
                <a:latin typeface="+mn-lt"/>
                <a:ea typeface="+mn-ea"/>
                <a:cs typeface="+mn-cs"/>
              </a:rPr>
              <a:t/>
            </a:r>
            <a:br>
              <a:rPr lang="zh-CN" altLang="en-US" sz="1400" b="0" i="0" kern="1200" dirty="0" smtClean="0">
                <a:solidFill>
                  <a:schemeClr val="tx1"/>
                </a:solidFill>
                <a:effectLst/>
                <a:latin typeface="+mn-lt"/>
                <a:ea typeface="+mn-ea"/>
                <a:cs typeface="+mn-cs"/>
              </a:rPr>
            </a:br>
            <a:r>
              <a:rPr lang="zh-CN" altLang="en-US" sz="1400" b="0" i="0" kern="1200" dirty="0" smtClean="0">
                <a:solidFill>
                  <a:schemeClr val="tx1"/>
                </a:solidFill>
                <a:effectLst/>
                <a:latin typeface="+mn-lt"/>
                <a:ea typeface="+mn-ea"/>
                <a:cs typeface="+mn-cs"/>
              </a:rPr>
              <a:t/>
            </a:r>
            <a:br>
              <a:rPr lang="zh-CN" altLang="en-US" sz="1400" b="0" i="0" kern="1200" dirty="0" smtClean="0">
                <a:solidFill>
                  <a:schemeClr val="tx1"/>
                </a:solidFill>
                <a:effectLst/>
                <a:latin typeface="+mn-lt"/>
                <a:ea typeface="+mn-ea"/>
                <a:cs typeface="+mn-cs"/>
              </a:rPr>
            </a:br>
            <a:endParaRPr lang="zh-CN" altLang="en-US" sz="1400" b="0" i="0" kern="1200" dirty="0" smtClean="0">
              <a:solidFill>
                <a:schemeClr val="tx1"/>
              </a:solidFill>
              <a:effectLst/>
              <a:latin typeface="+mn-lt"/>
              <a:ea typeface="+mn-ea"/>
              <a:cs typeface="+mn-cs"/>
            </a:endParaRPr>
          </a:p>
          <a:p>
            <a:r>
              <a:rPr lang="en-US" altLang="zh-CN" sz="1400" b="1" i="0" kern="1200" dirty="0" smtClean="0">
                <a:solidFill>
                  <a:schemeClr val="tx1"/>
                </a:solidFill>
                <a:effectLst/>
                <a:latin typeface="+mn-lt"/>
                <a:ea typeface="+mn-ea"/>
                <a:cs typeface="+mn-cs"/>
              </a:rPr>
              <a:t>6. Load impact</a:t>
            </a:r>
            <a:endParaRPr lang="zh-CN" altLang="en-US" sz="1400" b="0" i="0" kern="1200" dirty="0" smtClean="0">
              <a:solidFill>
                <a:schemeClr val="tx1"/>
              </a:solidFill>
              <a:effectLst/>
              <a:latin typeface="+mn-lt"/>
              <a:ea typeface="+mn-ea"/>
              <a:cs typeface="+mn-cs"/>
            </a:endParaRPr>
          </a:p>
          <a:p>
            <a:r>
              <a:rPr lang="en-US" altLang="zh-CN" sz="1400" b="0" i="0" kern="1200" dirty="0" smtClean="0">
                <a:solidFill>
                  <a:schemeClr val="tx1"/>
                </a:solidFill>
                <a:effectLst/>
                <a:latin typeface="+mn-lt"/>
                <a:ea typeface="+mn-ea"/>
                <a:cs typeface="+mn-cs"/>
              </a:rPr>
              <a:t>Load impact</a:t>
            </a:r>
            <a:r>
              <a:rPr lang="zh-CN" altLang="en-US" sz="1400" b="0" i="0" kern="1200" dirty="0" smtClean="0">
                <a:solidFill>
                  <a:schemeClr val="tx1"/>
                </a:solidFill>
                <a:effectLst/>
                <a:latin typeface="+mn-lt"/>
                <a:ea typeface="+mn-ea"/>
                <a:cs typeface="+mn-cs"/>
              </a:rPr>
              <a:t>是一款服务于</a:t>
            </a:r>
            <a:r>
              <a:rPr lang="en-US" altLang="zh-CN" sz="1400" b="0" i="0" kern="1200" dirty="0" smtClean="0">
                <a:solidFill>
                  <a:schemeClr val="tx1"/>
                </a:solidFill>
                <a:effectLst/>
                <a:latin typeface="+mn-lt"/>
                <a:ea typeface="+mn-ea"/>
                <a:cs typeface="+mn-cs"/>
              </a:rPr>
              <a:t>DevOps</a:t>
            </a:r>
            <a:r>
              <a:rPr lang="zh-CN" altLang="en-US" sz="1400" b="0" i="0" kern="1200" dirty="0" smtClean="0">
                <a:solidFill>
                  <a:schemeClr val="tx1"/>
                </a:solidFill>
                <a:effectLst/>
                <a:latin typeface="+mn-lt"/>
                <a:ea typeface="+mn-ea"/>
                <a:cs typeface="+mn-cs"/>
              </a:rPr>
              <a:t>的性能测试工具，支持各种平台的网站、</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应用、移动应用和</a:t>
            </a:r>
            <a:r>
              <a:rPr lang="en-US" altLang="zh-CN" sz="1400" b="0" i="0" kern="1200" dirty="0" smtClean="0">
                <a:solidFill>
                  <a:schemeClr val="tx1"/>
                </a:solidFill>
                <a:effectLst/>
                <a:latin typeface="+mn-lt"/>
                <a:ea typeface="+mn-ea"/>
                <a:cs typeface="+mn-cs"/>
              </a:rPr>
              <a:t>API</a:t>
            </a:r>
            <a:r>
              <a:rPr lang="zh-CN" altLang="en-US" sz="1400" b="0" i="0" kern="1200" dirty="0" smtClean="0">
                <a:solidFill>
                  <a:schemeClr val="tx1"/>
                </a:solidFill>
                <a:effectLst/>
                <a:latin typeface="+mn-lt"/>
                <a:ea typeface="+mn-ea"/>
                <a:cs typeface="+mn-cs"/>
              </a:rPr>
              <a:t>测试。</a:t>
            </a:r>
            <a:r>
              <a:rPr lang="en-US" altLang="zh-CN" sz="1400" b="0" i="0" kern="1200" dirty="0" smtClean="0">
                <a:solidFill>
                  <a:schemeClr val="tx1"/>
                </a:solidFill>
                <a:effectLst/>
                <a:latin typeface="+mn-lt"/>
                <a:ea typeface="+mn-ea"/>
                <a:cs typeface="+mn-cs"/>
              </a:rPr>
              <a:t>Load impact</a:t>
            </a:r>
            <a:r>
              <a:rPr lang="zh-CN" altLang="en-US" sz="1400" b="0" i="0" kern="1200" dirty="0" smtClean="0">
                <a:solidFill>
                  <a:schemeClr val="tx1"/>
                </a:solidFill>
                <a:effectLst/>
                <a:latin typeface="+mn-lt"/>
                <a:ea typeface="+mn-ea"/>
                <a:cs typeface="+mn-cs"/>
              </a:rPr>
              <a:t>可以帮助用户了解应用的最高在线用户访问量，通过模拟测试不同在线人数下网站的响应时间，估算出服务器的最大负载。</a:t>
            </a:r>
          </a:p>
          <a:p>
            <a:r>
              <a:rPr lang="en-US" altLang="zh-CN" sz="1400" b="0" i="0" kern="1200" dirty="0" smtClean="0">
                <a:solidFill>
                  <a:schemeClr val="tx1"/>
                </a:solidFill>
                <a:effectLst/>
                <a:latin typeface="+mn-lt"/>
                <a:ea typeface="+mn-ea"/>
                <a:cs typeface="+mn-cs"/>
              </a:rPr>
              <a:t>Load impact</a:t>
            </a:r>
            <a:r>
              <a:rPr lang="zh-CN" altLang="en-US" sz="1400" b="0" i="0" kern="1200" dirty="0" smtClean="0">
                <a:solidFill>
                  <a:schemeClr val="tx1"/>
                </a:solidFill>
                <a:effectLst/>
                <a:latin typeface="+mn-lt"/>
                <a:ea typeface="+mn-ea"/>
                <a:cs typeface="+mn-cs"/>
              </a:rPr>
              <a:t>的使用非常简单，只需要输入网址进行测试，便可统计出加载网站的一些详细数据。包括整体加载和站内图片，</a:t>
            </a:r>
            <a:r>
              <a:rPr lang="en-US" altLang="zh-CN" sz="1400" b="0" i="0" kern="1200" dirty="0" err="1" smtClean="0">
                <a:solidFill>
                  <a:schemeClr val="tx1"/>
                </a:solidFill>
                <a:effectLst/>
                <a:latin typeface="+mn-lt"/>
                <a:ea typeface="+mn-ea"/>
                <a:cs typeface="+mn-cs"/>
              </a:rPr>
              <a:t>javascript</a:t>
            </a:r>
            <a:r>
              <a:rPr lang="en-US" altLang="zh-CN" sz="1400" b="0" i="0" kern="1200" dirty="0" smtClean="0">
                <a:solidFill>
                  <a:schemeClr val="tx1"/>
                </a:solidFill>
                <a:effectLst/>
                <a:latin typeface="+mn-lt"/>
                <a:ea typeface="+mn-ea"/>
                <a:cs typeface="+mn-cs"/>
              </a:rPr>
              <a:t>, CSS</a:t>
            </a:r>
            <a:r>
              <a:rPr lang="zh-CN" altLang="en-US" sz="1400" b="0" i="0" kern="1200" dirty="0" smtClean="0">
                <a:solidFill>
                  <a:schemeClr val="tx1"/>
                </a:solidFill>
                <a:effectLst/>
                <a:latin typeface="+mn-lt"/>
                <a:ea typeface="+mn-ea"/>
                <a:cs typeface="+mn-cs"/>
              </a:rPr>
              <a:t>等代码载入。可以在右侧列表选择不同文件来同时对比最多三个对象的加载数据，并生成图表显示，方便网站设计者来分析。测试完成之后，网站还可以存储测试过的统计数据。</a:t>
            </a:r>
          </a:p>
          <a:p>
            <a:r>
              <a:rPr lang="zh-CN" altLang="en-US" sz="1400" b="0" i="0" kern="1200" dirty="0" smtClean="0">
                <a:solidFill>
                  <a:schemeClr val="tx1"/>
                </a:solidFill>
                <a:effectLst/>
                <a:latin typeface="+mn-lt"/>
                <a:ea typeface="+mn-ea"/>
                <a:cs typeface="+mn-cs"/>
              </a:rPr>
              <a:t>官网链接：</a:t>
            </a:r>
            <a:r>
              <a:rPr lang="en-US" altLang="zh-CN" sz="1400" b="0" i="0" u="none" strike="noStrike" kern="1200" dirty="0" smtClean="0">
                <a:solidFill>
                  <a:schemeClr val="tx1"/>
                </a:solidFill>
                <a:effectLst/>
                <a:latin typeface="+mn-lt"/>
                <a:ea typeface="+mn-ea"/>
                <a:cs typeface="+mn-cs"/>
                <a:hlinkClick r:id="rId10"/>
              </a:rPr>
              <a:t>Performance testing for DevOps</a:t>
            </a:r>
            <a:r>
              <a:rPr lang="zh-CN" altLang="en-US" sz="1400" b="0" i="0" kern="1200" dirty="0" smtClean="0">
                <a:solidFill>
                  <a:schemeClr val="tx1"/>
                </a:solidFill>
                <a:effectLst/>
                <a:latin typeface="+mn-lt"/>
                <a:ea typeface="+mn-ea"/>
                <a:cs typeface="+mn-cs"/>
              </a:rPr>
              <a:t/>
            </a:r>
            <a:br>
              <a:rPr lang="zh-CN" altLang="en-US" sz="1400" b="0" i="0" kern="1200" dirty="0" smtClean="0">
                <a:solidFill>
                  <a:schemeClr val="tx1"/>
                </a:solidFill>
                <a:effectLst/>
                <a:latin typeface="+mn-lt"/>
                <a:ea typeface="+mn-ea"/>
                <a:cs typeface="+mn-cs"/>
              </a:rPr>
            </a:br>
            <a:r>
              <a:rPr lang="zh-CN" altLang="en-US" sz="1400" b="0" i="0" kern="1200" dirty="0" smtClean="0">
                <a:solidFill>
                  <a:schemeClr val="tx1"/>
                </a:solidFill>
                <a:effectLst/>
                <a:latin typeface="+mn-lt"/>
                <a:ea typeface="+mn-ea"/>
                <a:cs typeface="+mn-cs"/>
              </a:rPr>
              <a:t/>
            </a:r>
            <a:br>
              <a:rPr lang="zh-CN" altLang="en-US" sz="1400" b="0" i="0" kern="1200" dirty="0" smtClean="0">
                <a:solidFill>
                  <a:schemeClr val="tx1"/>
                </a:solidFill>
                <a:effectLst/>
                <a:latin typeface="+mn-lt"/>
                <a:ea typeface="+mn-ea"/>
                <a:cs typeface="+mn-cs"/>
              </a:rPr>
            </a:br>
            <a:endParaRPr lang="zh-CN" altLang="en-US" sz="1400" b="0" i="0" kern="1200" dirty="0" smtClean="0">
              <a:solidFill>
                <a:schemeClr val="tx1"/>
              </a:solidFill>
              <a:effectLst/>
              <a:latin typeface="+mn-lt"/>
              <a:ea typeface="+mn-ea"/>
              <a:cs typeface="+mn-cs"/>
            </a:endParaRPr>
          </a:p>
          <a:p>
            <a:r>
              <a:rPr lang="en-US" altLang="zh-CN" sz="1400" b="1" i="0" kern="1200" dirty="0" smtClean="0">
                <a:solidFill>
                  <a:schemeClr val="tx1"/>
                </a:solidFill>
                <a:effectLst/>
                <a:latin typeface="+mn-lt"/>
                <a:ea typeface="+mn-ea"/>
                <a:cs typeface="+mn-cs"/>
              </a:rPr>
              <a:t>7. </a:t>
            </a:r>
            <a:r>
              <a:rPr lang="en-US" altLang="zh-CN" sz="1400" b="1" i="0" kern="1200" dirty="0" err="1" smtClean="0">
                <a:solidFill>
                  <a:schemeClr val="tx1"/>
                </a:solidFill>
                <a:effectLst/>
                <a:latin typeface="+mn-lt"/>
                <a:ea typeface="+mn-ea"/>
                <a:cs typeface="+mn-cs"/>
              </a:rPr>
              <a:t>CloudTest</a:t>
            </a:r>
            <a:endParaRPr lang="zh-CN" altLang="en-US" sz="1400" b="0" i="0" kern="1200" dirty="0" smtClean="0">
              <a:solidFill>
                <a:schemeClr val="tx1"/>
              </a:solidFill>
              <a:effectLst/>
              <a:latin typeface="+mn-lt"/>
              <a:ea typeface="+mn-ea"/>
              <a:cs typeface="+mn-cs"/>
            </a:endParaRPr>
          </a:p>
          <a:p>
            <a:r>
              <a:rPr lang="en-US" altLang="zh-CN" sz="1400" b="0" i="0" kern="1200" dirty="0" err="1" smtClean="0">
                <a:solidFill>
                  <a:schemeClr val="tx1"/>
                </a:solidFill>
                <a:effectLst/>
                <a:latin typeface="+mn-lt"/>
                <a:ea typeface="+mn-ea"/>
                <a:cs typeface="+mn-cs"/>
              </a:rPr>
              <a:t>CloudTest</a:t>
            </a:r>
            <a:r>
              <a:rPr lang="en-US" altLang="zh-CN" sz="1400" b="0" i="0" kern="1200" dirty="0" smtClean="0">
                <a:solidFill>
                  <a:schemeClr val="tx1"/>
                </a:solidFill>
                <a:effectLst/>
                <a:latin typeface="+mn-lt"/>
                <a:ea typeface="+mn-ea"/>
                <a:cs typeface="+mn-cs"/>
              </a:rPr>
              <a:t> </a:t>
            </a:r>
            <a:r>
              <a:rPr lang="zh-CN" altLang="en-US" sz="1400" b="0" i="0" kern="1200" dirty="0" smtClean="0">
                <a:solidFill>
                  <a:schemeClr val="tx1"/>
                </a:solidFill>
                <a:effectLst/>
                <a:latin typeface="+mn-lt"/>
                <a:ea typeface="+mn-ea"/>
                <a:cs typeface="+mn-cs"/>
              </a:rPr>
              <a:t>是一个集性能和功能测试于一体的综合压力测试云平台，专为现代网络和移动应用测试而设计开发，</a:t>
            </a:r>
            <a:r>
              <a:rPr lang="en-US" altLang="zh-CN" sz="1400" b="0" i="0" kern="1200" dirty="0" err="1" smtClean="0">
                <a:solidFill>
                  <a:schemeClr val="tx1"/>
                </a:solidFill>
                <a:effectLst/>
                <a:latin typeface="+mn-lt"/>
                <a:ea typeface="+mn-ea"/>
                <a:cs typeface="+mn-cs"/>
              </a:rPr>
              <a:t>CloudTest</a:t>
            </a:r>
            <a:r>
              <a:rPr lang="zh-CN" altLang="en-US" sz="1400" b="0" i="0" kern="1200" dirty="0" smtClean="0">
                <a:solidFill>
                  <a:schemeClr val="tx1"/>
                </a:solidFill>
                <a:effectLst/>
                <a:latin typeface="+mn-lt"/>
                <a:ea typeface="+mn-ea"/>
                <a:cs typeface="+mn-cs"/>
              </a:rPr>
              <a:t>可以图形化实现判断、循环，整体减轻了测试开发的工作量，缩短了开发时间。</a:t>
            </a:r>
            <a:r>
              <a:rPr lang="en-US" altLang="zh-CN" sz="1400" b="0" i="0" kern="1200" dirty="0" err="1" smtClean="0">
                <a:solidFill>
                  <a:schemeClr val="tx1"/>
                </a:solidFill>
                <a:effectLst/>
                <a:latin typeface="+mn-lt"/>
                <a:ea typeface="+mn-ea"/>
                <a:cs typeface="+mn-cs"/>
              </a:rPr>
              <a:t>CloudTest</a:t>
            </a:r>
            <a:r>
              <a:rPr lang="zh-CN" altLang="en-US" sz="1400" b="0" i="0" kern="1200" dirty="0" smtClean="0">
                <a:solidFill>
                  <a:schemeClr val="tx1"/>
                </a:solidFill>
                <a:effectLst/>
                <a:latin typeface="+mn-lt"/>
                <a:ea typeface="+mn-ea"/>
                <a:cs typeface="+mn-cs"/>
              </a:rPr>
              <a:t>基于内存的分析引擎，可以实时收集和展示数据，所有数据在</a:t>
            </a:r>
            <a:r>
              <a:rPr lang="en-US" altLang="zh-CN" sz="1400" b="0" i="0" kern="1200" dirty="0" smtClean="0">
                <a:solidFill>
                  <a:schemeClr val="tx1"/>
                </a:solidFill>
                <a:effectLst/>
                <a:latin typeface="+mn-lt"/>
                <a:ea typeface="+mn-ea"/>
                <a:cs typeface="+mn-cs"/>
              </a:rPr>
              <a:t>3</a:t>
            </a:r>
            <a:r>
              <a:rPr lang="zh-CN" altLang="en-US" sz="1400" b="0" i="0" kern="1200" dirty="0" smtClean="0">
                <a:solidFill>
                  <a:schemeClr val="tx1"/>
                </a:solidFill>
                <a:effectLst/>
                <a:latin typeface="+mn-lt"/>
                <a:ea typeface="+mn-ea"/>
                <a:cs typeface="+mn-cs"/>
              </a:rPr>
              <a:t>秒内汇聚显示。</a:t>
            </a:r>
          </a:p>
          <a:p>
            <a:r>
              <a:rPr lang="en-US" altLang="zh-CN" sz="1400" b="0" i="0" kern="1200" dirty="0" err="1" smtClean="0">
                <a:solidFill>
                  <a:schemeClr val="tx1"/>
                </a:solidFill>
                <a:effectLst/>
                <a:latin typeface="+mn-lt"/>
                <a:ea typeface="+mn-ea"/>
                <a:cs typeface="+mn-cs"/>
              </a:rPr>
              <a:t>CloudTest</a:t>
            </a:r>
            <a:r>
              <a:rPr lang="zh-CN" altLang="en-US" sz="1400" b="0" i="0" kern="1200" dirty="0" smtClean="0">
                <a:solidFill>
                  <a:schemeClr val="tx1"/>
                </a:solidFill>
                <a:effectLst/>
                <a:latin typeface="+mn-lt"/>
                <a:ea typeface="+mn-ea"/>
                <a:cs typeface="+mn-cs"/>
              </a:rPr>
              <a:t>采用虚拟化技术，完美的配合公有</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私有云计算技术，无需过多的硬件，带宽资源的投入，人力维护成本几乎为零，测试按需获得，远程接入，适合多团队协作。各种规模的模拟成本均远远优于传统工具，同时大大缩短了测试周期。</a:t>
            </a:r>
          </a:p>
          <a:p>
            <a:r>
              <a:rPr lang="zh-CN" altLang="en-US" sz="1400" b="0" i="0" kern="1200" dirty="0" smtClean="0">
                <a:solidFill>
                  <a:schemeClr val="tx1"/>
                </a:solidFill>
                <a:effectLst/>
                <a:latin typeface="+mn-lt"/>
                <a:ea typeface="+mn-ea"/>
                <a:cs typeface="+mn-cs"/>
              </a:rPr>
              <a:t>官网链接：</a:t>
            </a:r>
            <a:r>
              <a:rPr lang="en-US" altLang="zh-CN" sz="1400" b="0" i="0" u="none" strike="noStrike" kern="1200" dirty="0" smtClean="0">
                <a:solidFill>
                  <a:schemeClr val="tx1"/>
                </a:solidFill>
                <a:effectLst/>
                <a:latin typeface="+mn-lt"/>
                <a:ea typeface="+mn-ea"/>
                <a:cs typeface="+mn-cs"/>
                <a:hlinkClick r:id="rId11"/>
              </a:rPr>
              <a:t>Cloud Load Testing Tools &amp; Software</a:t>
            </a:r>
            <a:r>
              <a:rPr lang="zh-CN" altLang="en-US" sz="1400" b="0" i="0" kern="1200" dirty="0" smtClean="0">
                <a:solidFill>
                  <a:schemeClr val="tx1"/>
                </a:solidFill>
                <a:effectLst/>
                <a:latin typeface="+mn-lt"/>
                <a:ea typeface="+mn-ea"/>
                <a:cs typeface="+mn-cs"/>
              </a:rPr>
              <a:t/>
            </a:r>
            <a:br>
              <a:rPr lang="zh-CN" altLang="en-US" sz="1400" b="0" i="0" kern="1200" dirty="0" smtClean="0">
                <a:solidFill>
                  <a:schemeClr val="tx1"/>
                </a:solidFill>
                <a:effectLst/>
                <a:latin typeface="+mn-lt"/>
                <a:ea typeface="+mn-ea"/>
                <a:cs typeface="+mn-cs"/>
              </a:rPr>
            </a:br>
            <a:r>
              <a:rPr lang="zh-CN" altLang="en-US" sz="1400" b="0" i="0" kern="1200" dirty="0" smtClean="0">
                <a:solidFill>
                  <a:schemeClr val="tx1"/>
                </a:solidFill>
                <a:effectLst/>
                <a:latin typeface="+mn-lt"/>
                <a:ea typeface="+mn-ea"/>
                <a:cs typeface="+mn-cs"/>
              </a:rPr>
              <a:t/>
            </a:r>
            <a:br>
              <a:rPr lang="zh-CN" altLang="en-US" sz="1400" b="0" i="0" kern="1200" dirty="0" smtClean="0">
                <a:solidFill>
                  <a:schemeClr val="tx1"/>
                </a:solidFill>
                <a:effectLst/>
                <a:latin typeface="+mn-lt"/>
                <a:ea typeface="+mn-ea"/>
                <a:cs typeface="+mn-cs"/>
              </a:rPr>
            </a:br>
            <a:endParaRPr lang="zh-CN" altLang="en-US" sz="1400" b="0" i="0" kern="1200" dirty="0" smtClean="0">
              <a:solidFill>
                <a:schemeClr val="tx1"/>
              </a:solidFill>
              <a:effectLst/>
              <a:latin typeface="+mn-lt"/>
              <a:ea typeface="+mn-ea"/>
              <a:cs typeface="+mn-cs"/>
            </a:endParaRPr>
          </a:p>
          <a:p>
            <a:r>
              <a:rPr lang="en-US" altLang="zh-CN" sz="1400" b="1" i="0" kern="1200" dirty="0" smtClean="0">
                <a:solidFill>
                  <a:schemeClr val="tx1"/>
                </a:solidFill>
                <a:effectLst/>
                <a:latin typeface="+mn-lt"/>
                <a:ea typeface="+mn-ea"/>
                <a:cs typeface="+mn-cs"/>
              </a:rPr>
              <a:t>8. </a:t>
            </a:r>
            <a:r>
              <a:rPr lang="en-US" altLang="zh-CN" sz="1400" b="1" i="0" kern="1200" dirty="0" err="1" smtClean="0">
                <a:solidFill>
                  <a:schemeClr val="tx1"/>
                </a:solidFill>
                <a:effectLst/>
                <a:latin typeface="+mn-lt"/>
                <a:ea typeface="+mn-ea"/>
                <a:cs typeface="+mn-cs"/>
              </a:rPr>
              <a:t>Loadstorm</a:t>
            </a:r>
            <a:endParaRPr lang="zh-CN" altLang="en-US" sz="1400" b="0" i="0" kern="1200" dirty="0" smtClean="0">
              <a:solidFill>
                <a:schemeClr val="tx1"/>
              </a:solidFill>
              <a:effectLst/>
              <a:latin typeface="+mn-lt"/>
              <a:ea typeface="+mn-ea"/>
              <a:cs typeface="+mn-cs"/>
            </a:endParaRPr>
          </a:p>
          <a:p>
            <a:r>
              <a:rPr lang="en-US" altLang="zh-CN" sz="1400" b="0" i="0" kern="1200" dirty="0" err="1" smtClean="0">
                <a:solidFill>
                  <a:schemeClr val="tx1"/>
                </a:solidFill>
                <a:effectLst/>
                <a:latin typeface="+mn-lt"/>
                <a:ea typeface="+mn-ea"/>
                <a:cs typeface="+mn-cs"/>
              </a:rPr>
              <a:t>Loadstorm</a:t>
            </a:r>
            <a:r>
              <a:rPr lang="zh-CN" altLang="en-US" sz="1400" b="0" i="0" kern="1200" dirty="0" smtClean="0">
                <a:solidFill>
                  <a:schemeClr val="tx1"/>
                </a:solidFill>
                <a:effectLst/>
                <a:latin typeface="+mn-lt"/>
                <a:ea typeface="+mn-ea"/>
                <a:cs typeface="+mn-cs"/>
              </a:rPr>
              <a:t>是一款针对</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应用的云端负载测试工具，通过模拟海量点击来测试</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应用在大负载下的性能表现。由于采用了云资源，所以</a:t>
            </a:r>
            <a:r>
              <a:rPr lang="en-US" altLang="zh-CN" sz="1400" b="0" i="0" kern="1200" dirty="0" err="1" smtClean="0">
                <a:solidFill>
                  <a:schemeClr val="tx1"/>
                </a:solidFill>
                <a:effectLst/>
                <a:latin typeface="+mn-lt"/>
                <a:ea typeface="+mn-ea"/>
                <a:cs typeface="+mn-cs"/>
              </a:rPr>
              <a:t>Loadstorm</a:t>
            </a:r>
            <a:r>
              <a:rPr lang="zh-CN" altLang="en-US" sz="1400" b="0" i="0" kern="1200" dirty="0" smtClean="0">
                <a:solidFill>
                  <a:schemeClr val="tx1"/>
                </a:solidFill>
                <a:effectLst/>
                <a:latin typeface="+mn-lt"/>
                <a:ea typeface="+mn-ea"/>
                <a:cs typeface="+mn-cs"/>
              </a:rPr>
              <a:t>的测试成本非常低，用户可以在云端选择创建自己的测试计划，测试标准和测试场景。</a:t>
            </a:r>
          </a:p>
          <a:p>
            <a:r>
              <a:rPr lang="en-US" altLang="zh-CN" sz="1400" b="0" i="0" kern="1200" dirty="0" err="1" smtClean="0">
                <a:solidFill>
                  <a:schemeClr val="tx1"/>
                </a:solidFill>
                <a:effectLst/>
                <a:latin typeface="+mn-lt"/>
                <a:ea typeface="+mn-ea"/>
                <a:cs typeface="+mn-cs"/>
              </a:rPr>
              <a:t>Loadstorm</a:t>
            </a:r>
            <a:r>
              <a:rPr lang="zh-CN" altLang="en-US" sz="1400" b="0" i="0" kern="1200" dirty="0" smtClean="0">
                <a:solidFill>
                  <a:schemeClr val="tx1"/>
                </a:solidFill>
                <a:effectLst/>
                <a:latin typeface="+mn-lt"/>
                <a:ea typeface="+mn-ea"/>
                <a:cs typeface="+mn-cs"/>
              </a:rPr>
              <a:t>最多可以生成多达</a:t>
            </a:r>
            <a:r>
              <a:rPr lang="en-US" altLang="zh-CN" sz="1400" b="0" i="0" kern="1200" dirty="0" smtClean="0">
                <a:solidFill>
                  <a:schemeClr val="tx1"/>
                </a:solidFill>
                <a:effectLst/>
                <a:latin typeface="+mn-lt"/>
                <a:ea typeface="+mn-ea"/>
                <a:cs typeface="+mn-cs"/>
              </a:rPr>
              <a:t>50000</a:t>
            </a:r>
            <a:r>
              <a:rPr lang="zh-CN" altLang="en-US" sz="1400" b="0" i="0" kern="1200" dirty="0" smtClean="0">
                <a:solidFill>
                  <a:schemeClr val="tx1"/>
                </a:solidFill>
                <a:effectLst/>
                <a:latin typeface="+mn-lt"/>
                <a:ea typeface="+mn-ea"/>
                <a:cs typeface="+mn-cs"/>
              </a:rPr>
              <a:t>个并发用户，通过数以千计的云服务器发起访问。使用</a:t>
            </a:r>
            <a:r>
              <a:rPr lang="en-US" altLang="zh-CN" sz="1400" b="0" i="0" kern="1200" dirty="0" err="1" smtClean="0">
                <a:solidFill>
                  <a:schemeClr val="tx1"/>
                </a:solidFill>
                <a:effectLst/>
                <a:latin typeface="+mn-lt"/>
                <a:ea typeface="+mn-ea"/>
                <a:cs typeface="+mn-cs"/>
              </a:rPr>
              <a:t>Loadstorm</a:t>
            </a:r>
            <a:r>
              <a:rPr lang="zh-CN" altLang="en-US" sz="1400" b="0" i="0" kern="1200" dirty="0" smtClean="0">
                <a:solidFill>
                  <a:schemeClr val="tx1"/>
                </a:solidFill>
                <a:effectLst/>
                <a:latin typeface="+mn-lt"/>
                <a:ea typeface="+mn-ea"/>
                <a:cs typeface="+mn-cs"/>
              </a:rPr>
              <a:t>不需要任何脚本知识，同时提供多样化的测试图表和报告模版，用于准确测量</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应用的各项性能指标，如错误率，平均响应时间和用户数量等。</a:t>
            </a:r>
            <a:r>
              <a:rPr lang="en-US" altLang="zh-CN" sz="1400" b="0" i="0" kern="1200" dirty="0" err="1" smtClean="0">
                <a:solidFill>
                  <a:schemeClr val="tx1"/>
                </a:solidFill>
                <a:effectLst/>
                <a:latin typeface="+mn-lt"/>
                <a:ea typeface="+mn-ea"/>
                <a:cs typeface="+mn-cs"/>
              </a:rPr>
              <a:t>Loadstorm</a:t>
            </a:r>
            <a:r>
              <a:rPr lang="zh-CN" altLang="en-US" sz="1400" b="0" i="0" kern="1200" dirty="0" smtClean="0">
                <a:solidFill>
                  <a:schemeClr val="tx1"/>
                </a:solidFill>
                <a:effectLst/>
                <a:latin typeface="+mn-lt"/>
                <a:ea typeface="+mn-ea"/>
                <a:cs typeface="+mn-cs"/>
              </a:rPr>
              <a:t>可以申请免费试用，但更多压力和功能需要开通高级帐户。</a:t>
            </a:r>
          </a:p>
          <a:p>
            <a:r>
              <a:rPr lang="zh-CN" altLang="en-US" sz="1400" b="0" i="0" kern="1200" dirty="0" smtClean="0">
                <a:solidFill>
                  <a:schemeClr val="tx1"/>
                </a:solidFill>
                <a:effectLst/>
                <a:latin typeface="+mn-lt"/>
                <a:ea typeface="+mn-ea"/>
                <a:cs typeface="+mn-cs"/>
              </a:rPr>
              <a:t>官网链接：</a:t>
            </a:r>
            <a:r>
              <a:rPr lang="en-US" altLang="zh-CN" sz="1400" b="0" i="0" u="none" strike="noStrike" kern="1200" dirty="0" smtClean="0">
                <a:solidFill>
                  <a:schemeClr val="tx1"/>
                </a:solidFill>
                <a:effectLst/>
                <a:latin typeface="+mn-lt"/>
                <a:ea typeface="+mn-ea"/>
                <a:cs typeface="+mn-cs"/>
                <a:hlinkClick r:id="rId12"/>
              </a:rPr>
              <a:t>Load test your app with </a:t>
            </a:r>
            <a:r>
              <a:rPr lang="en-US" altLang="zh-CN" sz="1400" b="0" i="0" u="none" strike="noStrike" kern="1200" dirty="0" err="1" smtClean="0">
                <a:solidFill>
                  <a:schemeClr val="tx1"/>
                </a:solidFill>
                <a:effectLst/>
                <a:latin typeface="+mn-lt"/>
                <a:ea typeface="+mn-ea"/>
                <a:cs typeface="+mn-cs"/>
                <a:hlinkClick r:id="rId12"/>
              </a:rPr>
              <a:t>LoadStorm</a:t>
            </a:r>
            <a:r>
              <a:rPr lang="en-US" altLang="zh-CN" sz="1400" b="0" i="0" u="none" strike="noStrike" kern="1200" dirty="0" smtClean="0">
                <a:solidFill>
                  <a:schemeClr val="tx1"/>
                </a:solidFill>
                <a:effectLst/>
                <a:latin typeface="+mn-lt"/>
                <a:ea typeface="+mn-ea"/>
                <a:cs typeface="+mn-cs"/>
                <a:hlinkClick r:id="rId12"/>
              </a:rPr>
              <a:t> to measure scalability!</a:t>
            </a:r>
            <a:r>
              <a:rPr lang="zh-CN" altLang="en-US" sz="1400" b="0" i="0" kern="1200" dirty="0" smtClean="0">
                <a:solidFill>
                  <a:schemeClr val="tx1"/>
                </a:solidFill>
                <a:effectLst/>
                <a:latin typeface="+mn-lt"/>
                <a:ea typeface="+mn-ea"/>
                <a:cs typeface="+mn-cs"/>
              </a:rPr>
              <a:t/>
            </a:r>
            <a:br>
              <a:rPr lang="zh-CN" altLang="en-US" sz="1400" b="0" i="0" kern="1200" dirty="0" smtClean="0">
                <a:solidFill>
                  <a:schemeClr val="tx1"/>
                </a:solidFill>
                <a:effectLst/>
                <a:latin typeface="+mn-lt"/>
                <a:ea typeface="+mn-ea"/>
                <a:cs typeface="+mn-cs"/>
              </a:rPr>
            </a:br>
            <a:r>
              <a:rPr lang="zh-CN" altLang="en-US" sz="1400" b="0" i="0" kern="1200" dirty="0" smtClean="0">
                <a:solidFill>
                  <a:schemeClr val="tx1"/>
                </a:solidFill>
                <a:effectLst/>
                <a:latin typeface="+mn-lt"/>
                <a:ea typeface="+mn-ea"/>
                <a:cs typeface="+mn-cs"/>
              </a:rPr>
              <a:t/>
            </a:r>
            <a:br>
              <a:rPr lang="zh-CN" altLang="en-US" sz="1400" b="0" i="0" kern="1200" dirty="0" smtClean="0">
                <a:solidFill>
                  <a:schemeClr val="tx1"/>
                </a:solidFill>
                <a:effectLst/>
                <a:latin typeface="+mn-lt"/>
                <a:ea typeface="+mn-ea"/>
                <a:cs typeface="+mn-cs"/>
              </a:rPr>
            </a:br>
            <a:endParaRPr lang="zh-CN" altLang="en-US" sz="1400" b="0" i="0" kern="1200" dirty="0" smtClean="0">
              <a:solidFill>
                <a:schemeClr val="tx1"/>
              </a:solidFill>
              <a:effectLst/>
              <a:latin typeface="+mn-lt"/>
              <a:ea typeface="+mn-ea"/>
              <a:cs typeface="+mn-cs"/>
            </a:endParaRPr>
          </a:p>
          <a:p>
            <a:r>
              <a:rPr lang="en-US" altLang="zh-CN" sz="1400" b="1" i="0" kern="1200" dirty="0" smtClean="0">
                <a:solidFill>
                  <a:schemeClr val="tx1"/>
                </a:solidFill>
                <a:effectLst/>
                <a:latin typeface="+mn-lt"/>
                <a:ea typeface="+mn-ea"/>
                <a:cs typeface="+mn-cs"/>
              </a:rPr>
              <a:t>9. </a:t>
            </a:r>
            <a:r>
              <a:rPr lang="zh-CN" altLang="en-US" sz="1400" b="1" i="0" kern="1200" dirty="0" smtClean="0">
                <a:solidFill>
                  <a:schemeClr val="tx1"/>
                </a:solidFill>
                <a:effectLst/>
                <a:latin typeface="+mn-lt"/>
                <a:ea typeface="+mn-ea"/>
                <a:cs typeface="+mn-cs"/>
              </a:rPr>
              <a:t>阿里云</a:t>
            </a:r>
            <a:r>
              <a:rPr lang="en-US" altLang="zh-CN" sz="1400" b="1" i="0" kern="1200" dirty="0" smtClean="0">
                <a:solidFill>
                  <a:schemeClr val="tx1"/>
                </a:solidFill>
                <a:effectLst/>
                <a:latin typeface="+mn-lt"/>
                <a:ea typeface="+mn-ea"/>
                <a:cs typeface="+mn-cs"/>
              </a:rPr>
              <a:t>PTS</a:t>
            </a:r>
            <a:endParaRPr lang="zh-CN" altLang="en-US" sz="1400" b="0" i="0" kern="1200" dirty="0" smtClean="0">
              <a:solidFill>
                <a:schemeClr val="tx1"/>
              </a:solidFill>
              <a:effectLst/>
              <a:latin typeface="+mn-lt"/>
              <a:ea typeface="+mn-ea"/>
              <a:cs typeface="+mn-cs"/>
            </a:endParaRPr>
          </a:p>
          <a:p>
            <a:r>
              <a:rPr lang="zh-CN" altLang="en-US" sz="1400" b="0" i="0" kern="1200" dirty="0" smtClean="0">
                <a:solidFill>
                  <a:schemeClr val="tx1"/>
                </a:solidFill>
                <a:effectLst/>
                <a:latin typeface="+mn-lt"/>
                <a:ea typeface="+mn-ea"/>
                <a:cs typeface="+mn-cs"/>
              </a:rPr>
              <a:t>阿里云性能测试（</a:t>
            </a:r>
            <a:r>
              <a:rPr lang="en-US" altLang="zh-CN" sz="1400" b="0" i="0" kern="1200" dirty="0" smtClean="0">
                <a:solidFill>
                  <a:schemeClr val="tx1"/>
                </a:solidFill>
                <a:effectLst/>
                <a:latin typeface="+mn-lt"/>
                <a:ea typeface="+mn-ea"/>
                <a:cs typeface="+mn-cs"/>
              </a:rPr>
              <a:t>Performance Testing</a:t>
            </a:r>
            <a:r>
              <a:rPr lang="zh-CN" altLang="en-US" sz="1400" b="0" i="0" kern="1200" dirty="0" smtClean="0">
                <a:solidFill>
                  <a:schemeClr val="tx1"/>
                </a:solidFill>
                <a:effectLst/>
                <a:latin typeface="+mn-lt"/>
                <a:ea typeface="+mn-ea"/>
                <a:cs typeface="+mn-cs"/>
              </a:rPr>
              <a:t>）是一个</a:t>
            </a:r>
            <a:r>
              <a:rPr lang="en-US" altLang="zh-CN" sz="1400" b="0" i="0" kern="1200" dirty="0" smtClean="0">
                <a:solidFill>
                  <a:schemeClr val="tx1"/>
                </a:solidFill>
                <a:effectLst/>
                <a:latin typeface="+mn-lt"/>
                <a:ea typeface="+mn-ea"/>
                <a:cs typeface="+mn-cs"/>
              </a:rPr>
              <a:t>SaaS</a:t>
            </a:r>
            <a:r>
              <a:rPr lang="zh-CN" altLang="en-US" sz="1400" b="0" i="0" kern="1200" dirty="0" smtClean="0">
                <a:solidFill>
                  <a:schemeClr val="tx1"/>
                </a:solidFill>
                <a:effectLst/>
                <a:latin typeface="+mn-lt"/>
                <a:ea typeface="+mn-ea"/>
                <a:cs typeface="+mn-cs"/>
              </a:rPr>
              <a:t>性能测试平台，具有强大的分布式压测能力，可模拟海量用户真实的业务场景，让应用性能问题无所遁形。</a:t>
            </a:r>
            <a:r>
              <a:rPr lang="en-US" altLang="zh-CN" sz="1400" b="0" i="0" kern="1200" dirty="0" smtClean="0">
                <a:solidFill>
                  <a:schemeClr val="tx1"/>
                </a:solidFill>
                <a:effectLst/>
                <a:latin typeface="+mn-lt"/>
                <a:ea typeface="+mn-ea"/>
                <a:cs typeface="+mn-cs"/>
              </a:rPr>
              <a:t>PTS</a:t>
            </a:r>
            <a:r>
              <a:rPr lang="zh-CN" altLang="en-US" sz="1400" b="0" i="0" kern="1200" dirty="0" smtClean="0">
                <a:solidFill>
                  <a:schemeClr val="tx1"/>
                </a:solidFill>
                <a:effectLst/>
                <a:latin typeface="+mn-lt"/>
                <a:ea typeface="+mn-ea"/>
                <a:cs typeface="+mn-cs"/>
              </a:rPr>
              <a:t>平台特色包括提供压测机，无需安装软件；脚本场景监控简单化，省时、省力；分布式并发压测，施压能力无上限；快速大规模集群扩容、支持几十万用户及百万级</a:t>
            </a:r>
            <a:r>
              <a:rPr lang="en-US" altLang="zh-CN" sz="1400" b="0" i="0" kern="1200" dirty="0" smtClean="0">
                <a:solidFill>
                  <a:schemeClr val="tx1"/>
                </a:solidFill>
                <a:effectLst/>
                <a:latin typeface="+mn-lt"/>
                <a:ea typeface="+mn-ea"/>
                <a:cs typeface="+mn-cs"/>
              </a:rPr>
              <a:t>TPS</a:t>
            </a:r>
            <a:r>
              <a:rPr lang="zh-CN" altLang="en-US" sz="1400" b="0" i="0" kern="1200" dirty="0" smtClean="0">
                <a:solidFill>
                  <a:schemeClr val="tx1"/>
                </a:solidFill>
                <a:effectLst/>
                <a:latin typeface="+mn-lt"/>
                <a:ea typeface="+mn-ea"/>
                <a:cs typeface="+mn-cs"/>
              </a:rPr>
              <a:t>性能压测；</a:t>
            </a:r>
            <a:r>
              <a:rPr lang="en-US" altLang="zh-CN" sz="1400" b="0" i="0" kern="1200" dirty="0" smtClean="0">
                <a:solidFill>
                  <a:schemeClr val="tx1"/>
                </a:solidFill>
                <a:effectLst/>
                <a:latin typeface="+mn-lt"/>
                <a:ea typeface="+mn-ea"/>
                <a:cs typeface="+mn-cs"/>
              </a:rPr>
              <a:t>80%</a:t>
            </a:r>
            <a:r>
              <a:rPr lang="zh-CN" altLang="en-US" sz="1400" b="0" i="0" kern="1200" dirty="0" smtClean="0">
                <a:solidFill>
                  <a:schemeClr val="tx1"/>
                </a:solidFill>
                <a:effectLst/>
                <a:latin typeface="+mn-lt"/>
                <a:ea typeface="+mn-ea"/>
                <a:cs typeface="+mn-cs"/>
              </a:rPr>
              <a:t>以上用户基本不需要花费额外的成本。</a:t>
            </a:r>
          </a:p>
          <a:p>
            <a:r>
              <a:rPr lang="en-US" altLang="zh-CN" sz="1400" b="0" i="0" kern="1200" dirty="0" smtClean="0">
                <a:solidFill>
                  <a:schemeClr val="tx1"/>
                </a:solidFill>
                <a:effectLst/>
                <a:latin typeface="+mn-lt"/>
                <a:ea typeface="+mn-ea"/>
                <a:cs typeface="+mn-cs"/>
              </a:rPr>
              <a:t>PTS</a:t>
            </a:r>
            <a:r>
              <a:rPr lang="zh-CN" altLang="en-US" sz="1400" b="0" i="0" kern="1200" dirty="0" smtClean="0">
                <a:solidFill>
                  <a:schemeClr val="tx1"/>
                </a:solidFill>
                <a:effectLst/>
                <a:latin typeface="+mn-lt"/>
                <a:ea typeface="+mn-ea"/>
                <a:cs typeface="+mn-cs"/>
              </a:rPr>
              <a:t>分为两个版本，</a:t>
            </a:r>
            <a:r>
              <a:rPr lang="en-US" altLang="zh-CN" sz="1400" b="0" i="0" kern="1200" dirty="0" smtClean="0">
                <a:solidFill>
                  <a:schemeClr val="tx1"/>
                </a:solidFill>
                <a:effectLst/>
                <a:latin typeface="+mn-lt"/>
                <a:ea typeface="+mn-ea"/>
                <a:cs typeface="+mn-cs"/>
              </a:rPr>
              <a:t>Lite</a:t>
            </a:r>
            <a:r>
              <a:rPr lang="zh-CN" altLang="en-US" sz="1400" b="0" i="0" kern="1200" dirty="0" smtClean="0">
                <a:solidFill>
                  <a:schemeClr val="tx1"/>
                </a:solidFill>
                <a:effectLst/>
                <a:latin typeface="+mn-lt"/>
                <a:ea typeface="+mn-ea"/>
                <a:cs typeface="+mn-cs"/>
              </a:rPr>
              <a:t>版免费，企业版提供资源包月和按量付费两种计费方式，按量付费采用阶梯价计算，满足企业客户多种压测需求。</a:t>
            </a:r>
          </a:p>
          <a:p>
            <a:r>
              <a:rPr lang="zh-CN" altLang="en-US" sz="1400" b="0" i="0" kern="1200" dirty="0" smtClean="0">
                <a:solidFill>
                  <a:schemeClr val="tx1"/>
                </a:solidFill>
                <a:effectLst/>
                <a:latin typeface="+mn-lt"/>
                <a:ea typeface="+mn-ea"/>
                <a:cs typeface="+mn-cs"/>
              </a:rPr>
              <a:t>官网链接：</a:t>
            </a:r>
            <a:r>
              <a:rPr lang="zh-CN" altLang="en-US" sz="1400" b="0" i="0" u="none" strike="noStrike" kern="1200" dirty="0" smtClean="0">
                <a:solidFill>
                  <a:schemeClr val="tx1"/>
                </a:solidFill>
                <a:effectLst/>
                <a:latin typeface="+mn-lt"/>
                <a:ea typeface="+mn-ea"/>
                <a:cs typeface="+mn-cs"/>
                <a:hlinkClick r:id="rId13"/>
              </a:rPr>
              <a:t>性能测试</a:t>
            </a:r>
            <a:r>
              <a:rPr lang="en-US" altLang="zh-CN" sz="1400" b="0" i="0" u="none" strike="noStrike" kern="1200" dirty="0" smtClean="0">
                <a:solidFill>
                  <a:schemeClr val="tx1"/>
                </a:solidFill>
                <a:effectLst/>
                <a:latin typeface="+mn-lt"/>
                <a:ea typeface="+mn-ea"/>
                <a:cs typeface="+mn-cs"/>
                <a:hlinkClick r:id="rId13"/>
              </a:rPr>
              <a:t>_</a:t>
            </a:r>
            <a:r>
              <a:rPr lang="zh-CN" altLang="en-US" sz="1400" b="0" i="0" u="none" strike="noStrike" kern="1200" dirty="0" smtClean="0">
                <a:solidFill>
                  <a:schemeClr val="tx1"/>
                </a:solidFill>
                <a:effectLst/>
                <a:latin typeface="+mn-lt"/>
                <a:ea typeface="+mn-ea"/>
                <a:cs typeface="+mn-cs"/>
                <a:hlinkClick r:id="rId13"/>
              </a:rPr>
              <a:t>性能测试工具</a:t>
            </a:r>
            <a:r>
              <a:rPr lang="en-US" altLang="zh-CN" sz="1400" b="0" i="0" u="none" strike="noStrike" kern="1200" dirty="0" smtClean="0">
                <a:solidFill>
                  <a:schemeClr val="tx1"/>
                </a:solidFill>
                <a:effectLst/>
                <a:latin typeface="+mn-lt"/>
                <a:ea typeface="+mn-ea"/>
                <a:cs typeface="+mn-cs"/>
                <a:hlinkClick r:id="rId13"/>
              </a:rPr>
              <a:t>_</a:t>
            </a:r>
            <a:r>
              <a:rPr lang="zh-CN" altLang="en-US" sz="1400" b="0" i="0" u="none" strike="noStrike" kern="1200" dirty="0" smtClean="0">
                <a:solidFill>
                  <a:schemeClr val="tx1"/>
                </a:solidFill>
                <a:effectLst/>
                <a:latin typeface="+mn-lt"/>
                <a:ea typeface="+mn-ea"/>
                <a:cs typeface="+mn-cs"/>
                <a:hlinkClick r:id="rId13"/>
              </a:rPr>
              <a:t>压力测试</a:t>
            </a:r>
            <a:r>
              <a:rPr lang="en-US" altLang="zh-CN" sz="1400" b="0" i="0" u="none" strike="noStrike" kern="1200" dirty="0" smtClean="0">
                <a:solidFill>
                  <a:schemeClr val="tx1"/>
                </a:solidFill>
                <a:effectLst/>
                <a:latin typeface="+mn-lt"/>
                <a:ea typeface="+mn-ea"/>
                <a:cs typeface="+mn-cs"/>
                <a:hlinkClick r:id="rId13"/>
              </a:rPr>
              <a:t>_</a:t>
            </a:r>
            <a:r>
              <a:rPr lang="zh-CN" altLang="en-US" sz="1400" b="0" i="0" u="none" strike="noStrike" kern="1200" dirty="0" smtClean="0">
                <a:solidFill>
                  <a:schemeClr val="tx1"/>
                </a:solidFill>
                <a:effectLst/>
                <a:latin typeface="+mn-lt"/>
                <a:ea typeface="+mn-ea"/>
                <a:cs typeface="+mn-cs"/>
                <a:hlinkClick r:id="rId13"/>
              </a:rPr>
              <a:t>负载测试</a:t>
            </a:r>
            <a:r>
              <a:rPr lang="en-US" altLang="zh-CN" sz="1400" b="0" i="0" u="none" strike="noStrike" kern="1200" dirty="0" smtClean="0">
                <a:solidFill>
                  <a:schemeClr val="tx1"/>
                </a:solidFill>
                <a:effectLst/>
                <a:latin typeface="+mn-lt"/>
                <a:ea typeface="+mn-ea"/>
                <a:cs typeface="+mn-cs"/>
                <a:hlinkClick r:id="rId13"/>
              </a:rPr>
              <a:t>_</a:t>
            </a:r>
            <a:r>
              <a:rPr lang="zh-CN" altLang="en-US" sz="1400" b="0" i="0" u="none" strike="noStrike" kern="1200" dirty="0" smtClean="0">
                <a:solidFill>
                  <a:schemeClr val="tx1"/>
                </a:solidFill>
                <a:effectLst/>
                <a:latin typeface="+mn-lt"/>
                <a:ea typeface="+mn-ea"/>
                <a:cs typeface="+mn-cs"/>
                <a:hlinkClick r:id="rId13"/>
              </a:rPr>
              <a:t>阿里云</a:t>
            </a:r>
            <a:endParaRPr lang="zh-CN" altLang="en-US" sz="1400" b="0" i="0" kern="1200" dirty="0" smtClean="0">
              <a:solidFill>
                <a:schemeClr val="tx1"/>
              </a:solidFill>
              <a:effectLst/>
              <a:latin typeface="+mn-lt"/>
              <a:ea typeface="+mn-ea"/>
              <a:cs typeface="+mn-cs"/>
            </a:endParaRPr>
          </a:p>
          <a:p>
            <a:r>
              <a:rPr lang="en-US" altLang="zh-CN" sz="1400" b="1" i="0" kern="1200" dirty="0" smtClean="0">
                <a:solidFill>
                  <a:schemeClr val="tx1"/>
                </a:solidFill>
                <a:effectLst/>
                <a:latin typeface="+mn-lt"/>
                <a:ea typeface="+mn-ea"/>
                <a:cs typeface="+mn-cs"/>
              </a:rPr>
              <a:t>10. </a:t>
            </a:r>
            <a:r>
              <a:rPr lang="zh-CN" altLang="en-US" sz="1400" b="1" i="0" kern="1200" dirty="0" smtClean="0">
                <a:solidFill>
                  <a:schemeClr val="tx1"/>
                </a:solidFill>
                <a:effectLst/>
                <a:latin typeface="+mn-lt"/>
                <a:ea typeface="+mn-ea"/>
                <a:cs typeface="+mn-cs"/>
              </a:rPr>
              <a:t>压测宝</a:t>
            </a:r>
            <a:endParaRPr lang="zh-CN" altLang="en-US" sz="1400" b="0" i="0" kern="1200" dirty="0" smtClean="0">
              <a:solidFill>
                <a:schemeClr val="tx1"/>
              </a:solidFill>
              <a:effectLst/>
              <a:latin typeface="+mn-lt"/>
              <a:ea typeface="+mn-ea"/>
              <a:cs typeface="+mn-cs"/>
            </a:endParaRPr>
          </a:p>
          <a:p>
            <a:r>
              <a:rPr lang="zh-CN" altLang="en-US" sz="1400" b="0" i="0" kern="1200" dirty="0" smtClean="0">
                <a:solidFill>
                  <a:schemeClr val="tx1"/>
                </a:solidFill>
                <a:effectLst/>
                <a:latin typeface="+mn-lt"/>
                <a:ea typeface="+mn-ea"/>
                <a:cs typeface="+mn-cs"/>
              </a:rPr>
              <a:t>压测宝是云智慧推出的面向真实用户行为与地域分布的全链路云端压力测试平台，通过云端服务器产生真实分布式用户访问压力，模拟来自各地域用户接入后台所带来的真实流量，无限接近生产环境所面临的各种复杂因素，测量真实的用户体验。通过集成云智慧应用性能管理和监控产品，帮助实现基于真实用户行为的压测方案定制、压测过程中实时定位各环节应用资源及代码瓶颈，现场纠错，分析应用性能肇因。</a:t>
            </a:r>
          </a:p>
          <a:p>
            <a:r>
              <a:rPr lang="zh-CN" altLang="en-US" sz="1400" b="0" i="0" kern="1200" dirty="0" smtClean="0">
                <a:solidFill>
                  <a:schemeClr val="tx1"/>
                </a:solidFill>
                <a:effectLst/>
                <a:latin typeface="+mn-lt"/>
                <a:ea typeface="+mn-ea"/>
                <a:cs typeface="+mn-cs"/>
              </a:rPr>
              <a:t>产品功能特色方面，压测宝通过独有的开放架构，支持各种主流网络协议；同时支持手机</a:t>
            </a:r>
            <a:r>
              <a:rPr lang="en-US" altLang="zh-CN" sz="1400" b="0" i="0" kern="1200" dirty="0" smtClean="0">
                <a:solidFill>
                  <a:schemeClr val="tx1"/>
                </a:solidFill>
                <a:effectLst/>
                <a:latin typeface="+mn-lt"/>
                <a:ea typeface="+mn-ea"/>
                <a:cs typeface="+mn-cs"/>
              </a:rPr>
              <a:t>APP</a:t>
            </a:r>
            <a:r>
              <a:rPr lang="zh-CN" altLang="en-US" sz="1400" b="0" i="0" kern="1200" dirty="0" smtClean="0">
                <a:solidFill>
                  <a:schemeClr val="tx1"/>
                </a:solidFill>
                <a:effectLst/>
                <a:latin typeface="+mn-lt"/>
                <a:ea typeface="+mn-ea"/>
                <a:cs typeface="+mn-cs"/>
              </a:rPr>
              <a:t>的脚本录制方式，可以大大降低压测脚本制作的时间和难度。依托压测宝以及完善的产品线，云智慧为用户提供了一站式压测服务，面向云计算时代的复杂应用提供专业性能压测服务，帮助企业客观评估应用性能容量，发现全链路性能瓶颈，对应用架构的调优及架构容量规划提供专业咨询服务，满足企业灵活多变的业务需求。目前压测宝已提供高达</a:t>
            </a:r>
            <a:r>
              <a:rPr lang="en-US" altLang="zh-CN" sz="1400" b="0" i="0" kern="1200" dirty="0" smtClean="0">
                <a:solidFill>
                  <a:schemeClr val="tx1"/>
                </a:solidFill>
                <a:effectLst/>
                <a:latin typeface="+mn-lt"/>
                <a:ea typeface="+mn-ea"/>
                <a:cs typeface="+mn-cs"/>
              </a:rPr>
              <a:t>10</a:t>
            </a:r>
            <a:r>
              <a:rPr lang="zh-CN" altLang="en-US" sz="1400" b="0" i="0" kern="1200" dirty="0" smtClean="0">
                <a:solidFill>
                  <a:schemeClr val="tx1"/>
                </a:solidFill>
                <a:effectLst/>
                <a:latin typeface="+mn-lt"/>
                <a:ea typeface="+mn-ea"/>
                <a:cs typeface="+mn-cs"/>
              </a:rPr>
              <a:t>万</a:t>
            </a:r>
            <a:r>
              <a:rPr lang="en-US" altLang="zh-CN" sz="1400" b="0" i="0" kern="1200" dirty="0" smtClean="0">
                <a:solidFill>
                  <a:schemeClr val="tx1"/>
                </a:solidFill>
                <a:effectLst/>
                <a:latin typeface="+mn-lt"/>
                <a:ea typeface="+mn-ea"/>
                <a:cs typeface="+mn-cs"/>
              </a:rPr>
              <a:t>UV</a:t>
            </a:r>
            <a:r>
              <a:rPr lang="zh-CN" altLang="en-US" sz="1400" b="0" i="0" kern="1200" dirty="0" smtClean="0">
                <a:solidFill>
                  <a:schemeClr val="tx1"/>
                </a:solidFill>
                <a:effectLst/>
                <a:latin typeface="+mn-lt"/>
                <a:ea typeface="+mn-ea"/>
                <a:cs typeface="+mn-cs"/>
              </a:rPr>
              <a:t>并发级别的压测服务。</a:t>
            </a:r>
          </a:p>
          <a:p>
            <a:r>
              <a:rPr lang="zh-CN" altLang="en-US" sz="1400" b="0" i="0" kern="1200" dirty="0" smtClean="0">
                <a:solidFill>
                  <a:schemeClr val="tx1"/>
                </a:solidFill>
                <a:effectLst/>
                <a:latin typeface="+mn-lt"/>
                <a:ea typeface="+mn-ea"/>
                <a:cs typeface="+mn-cs"/>
              </a:rPr>
              <a:t>官网链接：</a:t>
            </a:r>
            <a:r>
              <a:rPr lang="zh-CN" altLang="en-US" sz="1400" b="0" i="0" u="none" strike="noStrike" kern="1200" dirty="0" smtClean="0">
                <a:solidFill>
                  <a:schemeClr val="tx1"/>
                </a:solidFill>
                <a:effectLst/>
                <a:latin typeface="+mn-lt"/>
                <a:ea typeface="+mn-ea"/>
                <a:cs typeface="+mn-cs"/>
                <a:hlinkClick r:id="rId14"/>
              </a:rPr>
              <a:t>压力测试必备工具</a:t>
            </a:r>
            <a:r>
              <a:rPr lang="en-US" altLang="zh-CN" sz="1400" b="0" i="0" u="none" strike="noStrike" kern="1200" dirty="0" smtClean="0">
                <a:solidFill>
                  <a:schemeClr val="tx1"/>
                </a:solidFill>
                <a:effectLst/>
                <a:latin typeface="+mn-lt"/>
                <a:ea typeface="+mn-ea"/>
                <a:cs typeface="+mn-cs"/>
                <a:hlinkClick r:id="rId14"/>
              </a:rPr>
              <a:t>_</a:t>
            </a:r>
            <a:r>
              <a:rPr lang="zh-CN" altLang="en-US" sz="1400" b="0" i="0" u="none" strike="noStrike" kern="1200" dirty="0" smtClean="0">
                <a:solidFill>
                  <a:schemeClr val="tx1"/>
                </a:solidFill>
                <a:effectLst/>
                <a:latin typeface="+mn-lt"/>
                <a:ea typeface="+mn-ea"/>
                <a:cs typeface="+mn-cs"/>
                <a:hlinkClick r:id="rId14"/>
              </a:rPr>
              <a:t>网站</a:t>
            </a:r>
            <a:r>
              <a:rPr lang="en-US" altLang="zh-CN" sz="1400" b="0" i="0" u="none" strike="noStrike" kern="1200" dirty="0" smtClean="0">
                <a:solidFill>
                  <a:schemeClr val="tx1"/>
                </a:solidFill>
                <a:effectLst/>
                <a:latin typeface="+mn-lt"/>
                <a:ea typeface="+mn-ea"/>
                <a:cs typeface="+mn-cs"/>
                <a:hlinkClick r:id="rId14"/>
              </a:rPr>
              <a:t>/APP</a:t>
            </a:r>
            <a:r>
              <a:rPr lang="zh-CN" altLang="en-US" sz="1400" b="0" i="0" u="none" strike="noStrike" kern="1200" dirty="0" smtClean="0">
                <a:solidFill>
                  <a:schemeClr val="tx1"/>
                </a:solidFill>
                <a:effectLst/>
                <a:latin typeface="+mn-lt"/>
                <a:ea typeface="+mn-ea"/>
                <a:cs typeface="+mn-cs"/>
                <a:hlinkClick r:id="rId14"/>
              </a:rPr>
              <a:t>性能压力测试软件</a:t>
            </a:r>
            <a:r>
              <a:rPr lang="en-US" altLang="zh-CN" sz="1400" b="0" i="0" u="none" strike="noStrike" kern="1200" dirty="0" smtClean="0">
                <a:solidFill>
                  <a:schemeClr val="tx1"/>
                </a:solidFill>
                <a:effectLst/>
                <a:latin typeface="+mn-lt"/>
                <a:ea typeface="+mn-ea"/>
                <a:cs typeface="+mn-cs"/>
                <a:hlinkClick r:id="rId14"/>
              </a:rPr>
              <a:t>【</a:t>
            </a:r>
            <a:r>
              <a:rPr lang="zh-CN" altLang="en-US" sz="1400" b="0" i="0" u="none" strike="noStrike" kern="1200" dirty="0" smtClean="0">
                <a:solidFill>
                  <a:schemeClr val="tx1"/>
                </a:solidFill>
                <a:effectLst/>
                <a:latin typeface="+mn-lt"/>
                <a:ea typeface="+mn-ea"/>
                <a:cs typeface="+mn-cs"/>
                <a:hlinkClick r:id="rId14"/>
              </a:rPr>
              <a:t>压测宝</a:t>
            </a:r>
            <a:r>
              <a:rPr lang="en-US" altLang="zh-CN" sz="1400" b="0" i="0" u="none" strike="noStrike" kern="1200" dirty="0" smtClean="0">
                <a:solidFill>
                  <a:schemeClr val="tx1"/>
                </a:solidFill>
                <a:effectLst/>
                <a:latin typeface="+mn-lt"/>
                <a:ea typeface="+mn-ea"/>
                <a:cs typeface="+mn-cs"/>
                <a:hlinkClick r:id="rId14"/>
              </a:rPr>
              <a:t>】</a:t>
            </a:r>
            <a:endParaRPr lang="zh-CN" altLang="en-US" sz="1400" b="0" i="0" kern="1200" dirty="0" smtClean="0">
              <a:solidFill>
                <a:schemeClr val="tx1"/>
              </a:solidFill>
              <a:effectLst/>
              <a:latin typeface="+mn-lt"/>
              <a:ea typeface="+mn-ea"/>
              <a:cs typeface="+mn-cs"/>
            </a:endParaRPr>
          </a:p>
          <a:p>
            <a:r>
              <a:rPr lang="zh-CN" altLang="en-US" dirty="0" smtClean="0"/>
              <a:t/>
            </a:r>
            <a:br>
              <a:rPr lang="zh-CN" altLang="en-US" dirty="0" smtClean="0"/>
            </a:br>
            <a:r>
              <a:rPr lang="zh-CN" altLang="en-US" sz="1400" b="0" i="0" kern="1200" dirty="0" smtClean="0">
                <a:solidFill>
                  <a:schemeClr val="tx1"/>
                </a:solidFill>
                <a:effectLst/>
                <a:latin typeface="+mn-lt"/>
                <a:ea typeface="+mn-ea"/>
                <a:cs typeface="+mn-cs"/>
              </a:rPr>
              <a:t>以上是市面上比较常见的十款压力</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负载</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性能测试工具，其中以</a:t>
            </a:r>
            <a:r>
              <a:rPr lang="en-US" altLang="zh-CN" sz="1400" b="0" i="0" kern="1200" dirty="0" err="1" smtClean="0">
                <a:solidFill>
                  <a:schemeClr val="tx1"/>
                </a:solidFill>
                <a:effectLst/>
                <a:latin typeface="+mn-lt"/>
                <a:ea typeface="+mn-ea"/>
                <a:cs typeface="+mn-cs"/>
              </a:rPr>
              <a:t>Jmeter</a:t>
            </a:r>
            <a:r>
              <a:rPr lang="zh-CN" altLang="en-US" sz="1400" b="0" i="0" kern="1200" dirty="0" smtClean="0">
                <a:solidFill>
                  <a:schemeClr val="tx1"/>
                </a:solidFill>
                <a:effectLst/>
                <a:latin typeface="+mn-lt"/>
                <a:ea typeface="+mn-ea"/>
                <a:cs typeface="+mn-cs"/>
              </a:rPr>
              <a:t>和</a:t>
            </a:r>
            <a:r>
              <a:rPr lang="en-US" altLang="zh-CN" sz="1400" b="0" i="0" kern="1200" dirty="0" err="1" smtClean="0">
                <a:solidFill>
                  <a:schemeClr val="tx1"/>
                </a:solidFill>
                <a:effectLst/>
                <a:latin typeface="+mn-lt"/>
                <a:ea typeface="+mn-ea"/>
                <a:cs typeface="+mn-cs"/>
              </a:rPr>
              <a:t>Loadrunner</a:t>
            </a:r>
            <a:r>
              <a:rPr lang="en-US" altLang="zh-CN" sz="1400" b="0" i="0" kern="1200" dirty="0" smtClean="0">
                <a:solidFill>
                  <a:schemeClr val="tx1"/>
                </a:solidFill>
                <a:effectLst/>
                <a:latin typeface="+mn-lt"/>
                <a:ea typeface="+mn-ea"/>
                <a:cs typeface="+mn-cs"/>
              </a:rPr>
              <a:t> </a:t>
            </a:r>
            <a:r>
              <a:rPr lang="zh-CN" altLang="en-US" sz="1400" b="0" i="0" kern="1200" dirty="0" smtClean="0">
                <a:solidFill>
                  <a:schemeClr val="tx1"/>
                </a:solidFill>
                <a:effectLst/>
                <a:latin typeface="+mn-lt"/>
                <a:ea typeface="+mn-ea"/>
                <a:cs typeface="+mn-cs"/>
              </a:rPr>
              <a:t>为代表的大部分产品属于传统防火墙内的压测，适用于测试内网系统硬件资源以及服务、数据库在并发条件下的性能表现。阿里云</a:t>
            </a:r>
            <a:r>
              <a:rPr lang="en-US" altLang="zh-CN" sz="1400" b="0" i="0" kern="1200" dirty="0" smtClean="0">
                <a:solidFill>
                  <a:schemeClr val="tx1"/>
                </a:solidFill>
                <a:effectLst/>
                <a:latin typeface="+mn-lt"/>
                <a:ea typeface="+mn-ea"/>
                <a:cs typeface="+mn-cs"/>
              </a:rPr>
              <a:t>PTS</a:t>
            </a:r>
            <a:r>
              <a:rPr lang="zh-CN" altLang="en-US" sz="1400" b="0" i="0" kern="1200" dirty="0" smtClean="0">
                <a:solidFill>
                  <a:schemeClr val="tx1"/>
                </a:solidFill>
                <a:effectLst/>
                <a:latin typeface="+mn-lt"/>
                <a:ea typeface="+mn-ea"/>
                <a:cs typeface="+mn-cs"/>
              </a:rPr>
              <a:t>和</a:t>
            </a:r>
            <a:r>
              <a:rPr lang="en-US" altLang="zh-CN" sz="1400" b="0" i="0" kern="1200" dirty="0" err="1" smtClean="0">
                <a:solidFill>
                  <a:schemeClr val="tx1"/>
                </a:solidFill>
                <a:effectLst/>
                <a:latin typeface="+mn-lt"/>
                <a:ea typeface="+mn-ea"/>
                <a:cs typeface="+mn-cs"/>
              </a:rPr>
              <a:t>CloudTest</a:t>
            </a:r>
            <a:r>
              <a:rPr lang="zh-CN" altLang="en-US" sz="1400" b="0" i="0" kern="1200" dirty="0" smtClean="0">
                <a:solidFill>
                  <a:schemeClr val="tx1"/>
                </a:solidFill>
                <a:effectLst/>
                <a:latin typeface="+mn-lt"/>
                <a:ea typeface="+mn-ea"/>
                <a:cs typeface="+mn-cs"/>
              </a:rPr>
              <a:t>为代表的第二代压测产品把压测机迁移到云端，通过云资源在防火墙外部生成规模并发，有效降低了压测的成本与准备周期，提高了效率。只是由于压测点限制，国外或阿里的云压测产品，很难对国内应用，特别是非阿里环境部署的应用发起有效测试。</a:t>
            </a:r>
          </a:p>
          <a:p>
            <a:r>
              <a:rPr lang="zh-CN" altLang="en-US" sz="1400" b="0" i="0" kern="1200" dirty="0" smtClean="0">
                <a:solidFill>
                  <a:schemeClr val="tx1"/>
                </a:solidFill>
                <a:effectLst/>
                <a:latin typeface="+mn-lt"/>
                <a:ea typeface="+mn-ea"/>
                <a:cs typeface="+mn-cs"/>
              </a:rPr>
              <a:t>为满足复杂的云端分布式应用交付场景的压力测试需求，第三代以云智慧压测宝为代表的压测产品应运而生，从终端用户行为与体验的视角来审视应用性能问题，通过与</a:t>
            </a:r>
            <a:r>
              <a:rPr lang="en-US" altLang="zh-CN" sz="1400" b="0" i="0" kern="1200" dirty="0" smtClean="0">
                <a:solidFill>
                  <a:schemeClr val="tx1"/>
                </a:solidFill>
                <a:effectLst/>
                <a:latin typeface="+mn-lt"/>
                <a:ea typeface="+mn-ea"/>
                <a:cs typeface="+mn-cs"/>
              </a:rPr>
              <a:t>APM</a:t>
            </a:r>
            <a:r>
              <a:rPr lang="zh-CN" altLang="en-US" sz="1400" b="0" i="0" kern="1200" dirty="0" smtClean="0">
                <a:solidFill>
                  <a:schemeClr val="tx1"/>
                </a:solidFill>
                <a:effectLst/>
                <a:latin typeface="+mn-lt"/>
                <a:ea typeface="+mn-ea"/>
                <a:cs typeface="+mn-cs"/>
              </a:rPr>
              <a:t>整合深度追踪系统，准确发现影响性能的问题瓶颈。</a:t>
            </a:r>
          </a:p>
          <a:p>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3</a:t>
            </a:fld>
            <a:endParaRPr lang="zh-CN" altLang="en-US"/>
          </a:p>
        </p:txBody>
      </p:sp>
    </p:spTree>
    <p:extLst>
      <p:ext uri="{BB962C8B-B14F-4D97-AF65-F5344CB8AC3E}">
        <p14:creationId xmlns:p14="http://schemas.microsoft.com/office/powerpoint/2010/main" val="3721405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为什么不是都跑在</a:t>
            </a:r>
            <a:r>
              <a:rPr lang="en-US" altLang="zh-CN" dirty="0" smtClean="0"/>
              <a:t>Controller</a:t>
            </a:r>
          </a:p>
          <a:p>
            <a:r>
              <a:rPr lang="zh-CN" altLang="en-US" dirty="0" smtClean="0"/>
              <a:t>考虑带宽，局域网 </a:t>
            </a:r>
            <a:r>
              <a:rPr lang="en-US" altLang="zh-CN" dirty="0" smtClean="0"/>
              <a:t>100</a:t>
            </a:r>
            <a:r>
              <a:rPr lang="zh-CN" altLang="en-US" dirty="0" smtClean="0"/>
              <a:t>Ｍ，普通用户的带宽</a:t>
            </a:r>
            <a:r>
              <a:rPr lang="en-US" altLang="zh-CN" dirty="0" smtClean="0"/>
              <a:t>2M</a:t>
            </a:r>
            <a:r>
              <a:rPr lang="zh-CN" altLang="en-US" dirty="0" smtClean="0"/>
              <a:t>。一根网线最多承载</a:t>
            </a:r>
            <a:r>
              <a:rPr lang="en-US" altLang="zh-CN" dirty="0" smtClean="0"/>
              <a:t>50</a:t>
            </a:r>
            <a:r>
              <a:rPr lang="zh-CN" altLang="en-US" dirty="0" smtClean="0"/>
              <a:t>个用户。</a:t>
            </a:r>
            <a:endParaRPr lang="en-US" altLang="zh-CN" dirty="0" smtClean="0"/>
          </a:p>
          <a:p>
            <a:r>
              <a:rPr lang="zh-CN" altLang="en-US" dirty="0" smtClean="0"/>
              <a:t>施压，监控，返回结果给</a:t>
            </a:r>
            <a:r>
              <a:rPr lang="en-US" altLang="zh-CN" dirty="0" smtClean="0"/>
              <a:t>analysis.</a:t>
            </a:r>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7</a:t>
            </a:fld>
            <a:endParaRPr lang="en-US" altLang="zh-CN"/>
          </a:p>
        </p:txBody>
      </p:sp>
    </p:spTree>
    <p:extLst>
      <p:ext uri="{BB962C8B-B14F-4D97-AF65-F5344CB8AC3E}">
        <p14:creationId xmlns:p14="http://schemas.microsoft.com/office/powerpoint/2010/main" val="2072333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5353" y="2929613"/>
            <a:ext cx="10373995" cy="928910"/>
          </a:xfrm>
        </p:spPr>
        <p:txBody>
          <a:bodyPr>
            <a:normAutofit/>
          </a:bodyPr>
          <a:lstStyle>
            <a:lvl1pPr algn="l">
              <a:defRPr sz="43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915353" y="3887100"/>
            <a:ext cx="8543290" cy="685967"/>
          </a:xfrm>
        </p:spPr>
        <p:txBody>
          <a:bodyPr anchor="ctr">
            <a:noAutofit/>
          </a:bodyPr>
          <a:lstStyle>
            <a:lvl1pPr marL="0" indent="0" algn="l">
              <a:buNone/>
              <a:defRPr sz="3200" b="1">
                <a:solidFill>
                  <a:schemeClr val="tx1">
                    <a:tint val="75000"/>
                  </a:schemeClr>
                </a:solidFill>
                <a:latin typeface="楷体" panose="02010609060101010101" pitchFamily="49" charset="-122"/>
                <a:ea typeface="楷体" panose="02010609060101010101" pitchFamily="49" charset="-122"/>
                <a:sym typeface="Wingdings" pitchFamily="2" charset="2"/>
              </a:defRPr>
            </a:lvl1pPr>
            <a:lvl2pPr marL="544662" indent="0" algn="ctr">
              <a:buNone/>
              <a:defRPr>
                <a:solidFill>
                  <a:schemeClr val="tx1">
                    <a:tint val="75000"/>
                  </a:schemeClr>
                </a:solidFill>
              </a:defRPr>
            </a:lvl2pPr>
            <a:lvl3pPr marL="1089325" indent="0" algn="ctr">
              <a:buNone/>
              <a:defRPr>
                <a:solidFill>
                  <a:schemeClr val="tx1">
                    <a:tint val="75000"/>
                  </a:schemeClr>
                </a:solidFill>
              </a:defRPr>
            </a:lvl3pPr>
            <a:lvl4pPr marL="1633987" indent="0" algn="ctr">
              <a:buNone/>
              <a:defRPr>
                <a:solidFill>
                  <a:schemeClr val="tx1">
                    <a:tint val="75000"/>
                  </a:schemeClr>
                </a:solidFill>
              </a:defRPr>
            </a:lvl4pPr>
            <a:lvl5pPr marL="2178649" indent="0" algn="ctr">
              <a:buNone/>
              <a:defRPr>
                <a:solidFill>
                  <a:schemeClr val="tx1">
                    <a:tint val="75000"/>
                  </a:schemeClr>
                </a:solidFill>
              </a:defRPr>
            </a:lvl5pPr>
            <a:lvl6pPr marL="2723312" indent="0" algn="ctr">
              <a:buNone/>
              <a:defRPr>
                <a:solidFill>
                  <a:schemeClr val="tx1">
                    <a:tint val="75000"/>
                  </a:schemeClr>
                </a:solidFill>
              </a:defRPr>
            </a:lvl6pPr>
            <a:lvl7pPr marL="3267974" indent="0" algn="ctr">
              <a:buNone/>
              <a:defRPr>
                <a:solidFill>
                  <a:schemeClr val="tx1">
                    <a:tint val="75000"/>
                  </a:schemeClr>
                </a:solidFill>
              </a:defRPr>
            </a:lvl7pPr>
            <a:lvl8pPr marL="3812637" indent="0" algn="ctr">
              <a:buNone/>
              <a:defRPr>
                <a:solidFill>
                  <a:schemeClr val="tx1">
                    <a:tint val="75000"/>
                  </a:schemeClr>
                </a:solidFill>
              </a:defRPr>
            </a:lvl8pPr>
            <a:lvl9pPr marL="4357299" indent="0" algn="ctr">
              <a:buNone/>
              <a:defRPr>
                <a:solidFill>
                  <a:schemeClr val="tx1">
                    <a:tint val="75000"/>
                  </a:schemeClr>
                </a:solidFill>
              </a:defRPr>
            </a:lvl9pPr>
          </a:lstStyle>
          <a:p>
            <a:r>
              <a:rPr lang="zh-CN" altLang="en-US" dirty="0" smtClean="0"/>
              <a:t>单击此处编辑母版副标题样式</a:t>
            </a:r>
            <a:endParaRPr lang="en-US" altLang="zh-CN" dirty="0" smtClean="0"/>
          </a:p>
        </p:txBody>
      </p:sp>
      <p:pic>
        <p:nvPicPr>
          <p:cNvPr id="10" name="图片 9"/>
          <p:cNvPicPr>
            <a:picLocks noChangeAspect="1"/>
          </p:cNvPicPr>
          <p:nvPr userDrawn="1"/>
        </p:nvPicPr>
        <p:blipFill>
          <a:blip r:embed="rId2"/>
          <a:stretch>
            <a:fillRect/>
          </a:stretch>
        </p:blipFill>
        <p:spPr>
          <a:xfrm>
            <a:off x="8976380" y="0"/>
            <a:ext cx="3228320" cy="519627"/>
          </a:xfrm>
          <a:prstGeom prst="rect">
            <a:avLst/>
          </a:prstGeom>
        </p:spPr>
      </p:pic>
      <p:grpSp>
        <p:nvGrpSpPr>
          <p:cNvPr id="11" name="组合 10"/>
          <p:cNvGrpSpPr/>
          <p:nvPr userDrawn="1"/>
        </p:nvGrpSpPr>
        <p:grpSpPr>
          <a:xfrm>
            <a:off x="-18330" y="6526138"/>
            <a:ext cx="12276707" cy="0"/>
            <a:chOff x="-18330" y="6526138"/>
            <a:chExt cx="12276707" cy="0"/>
          </a:xfrm>
        </p:grpSpPr>
        <p:cxnSp>
          <p:nvCxnSpPr>
            <p:cNvPr id="12" name="直接连接符 11"/>
            <p:cNvCxnSpPr/>
            <p:nvPr userDrawn="1"/>
          </p:nvCxnSpPr>
          <p:spPr bwMode="auto">
            <a:xfrm>
              <a:off x="7789909"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3" name="直接连接符 12"/>
            <p:cNvCxnSpPr/>
            <p:nvPr userDrawn="1"/>
          </p:nvCxnSpPr>
          <p:spPr bwMode="auto">
            <a:xfrm>
              <a:off x="-18330"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4" name="直接连接符 13"/>
            <p:cNvCxnSpPr/>
            <p:nvPr userDrawn="1"/>
          </p:nvCxnSpPr>
          <p:spPr bwMode="auto">
            <a:xfrm>
              <a:off x="3510062"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9742" y="405458"/>
            <a:ext cx="8279325" cy="576065"/>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n"/>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8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n"/>
              <a:defRPr/>
            </a:lvl1pPr>
          </a:lstStyle>
          <a:p>
            <a:pPr lvl="0"/>
            <a:r>
              <a:rPr lang="zh-CN" altLang="en-US" dirty="0" smtClean="0"/>
              <a:t>单击此处编辑母版文本样式</a:t>
            </a:r>
          </a:p>
        </p:txBody>
      </p:sp>
      <p:sp>
        <p:nvSpPr>
          <p:cNvPr id="4" name="日期占位符 3"/>
          <p:cNvSpPr>
            <a:spLocks noGrp="1"/>
          </p:cNvSpPr>
          <p:nvPr>
            <p:ph type="dt" sz="half" idx="10"/>
          </p:nvPr>
        </p:nvSpPr>
        <p:spPr>
          <a:xfrm>
            <a:off x="3" y="6357821"/>
            <a:ext cx="667445" cy="501767"/>
          </a:xfrm>
          <a:prstGeom prst="rect">
            <a:avLst/>
          </a:prstGeom>
        </p:spPr>
        <p:txBody>
          <a:bodyPr lIns="108932" tIns="54466" rIns="108932" bIns="54466"/>
          <a:lstStyle>
            <a:lvl1pPr>
              <a:defRPr/>
            </a:lvl1pPr>
          </a:lstStyle>
          <a:p>
            <a:pPr>
              <a:defRPr/>
            </a:pPr>
            <a:fld id="{C9F260F8-0F8D-4271-AB2B-8487BB54F279}" type="datetime1">
              <a:rPr lang="zh-CN" altLang="en-US"/>
              <a:pPr>
                <a:defRPr/>
              </a:pPr>
              <a:t>2019/2/25</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2" name="矩形 1"/>
          <p:cNvSpPr/>
          <p:nvPr userDrawn="1"/>
        </p:nvSpPr>
        <p:spPr>
          <a:xfrm>
            <a:off x="0" y="3669564"/>
            <a:ext cx="12204700" cy="601802"/>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3" name="矩形 2"/>
          <p:cNvSpPr/>
          <p:nvPr userDrawn="1"/>
        </p:nvSpPr>
        <p:spPr>
          <a:xfrm>
            <a:off x="1129363" y="1703784"/>
            <a:ext cx="652508" cy="611329"/>
          </a:xfrm>
          <a:prstGeom prst="rect">
            <a:avLst/>
          </a:prstGeom>
          <a:solidFill>
            <a:schemeClr val="accent4">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5" name="矩形 4"/>
          <p:cNvSpPr/>
          <p:nvPr userDrawn="1"/>
        </p:nvSpPr>
        <p:spPr>
          <a:xfrm>
            <a:off x="557734" y="1197546"/>
            <a:ext cx="864096" cy="828867"/>
          </a:xfrm>
          <a:prstGeom prst="rect">
            <a:avLst/>
          </a:prstGeom>
          <a:solidFill>
            <a:schemeClr val="accent4">
              <a:lumMod val="5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6" name="TextBox 5"/>
          <p:cNvSpPr txBox="1"/>
          <p:nvPr userDrawn="1"/>
        </p:nvSpPr>
        <p:spPr>
          <a:xfrm>
            <a:off x="1892152" y="2107102"/>
            <a:ext cx="6298429" cy="1541157"/>
          </a:xfrm>
          <a:prstGeom prst="rect">
            <a:avLst/>
          </a:prstGeom>
          <a:noFill/>
          <a:ln>
            <a:noFill/>
          </a:ln>
        </p:spPr>
        <p:txBody>
          <a:bodyPr wrap="square" lIns="108932" tIns="54466" rIns="108932" bIns="54466">
            <a:spAutoFit/>
          </a:bodyPr>
          <a:lstStyle/>
          <a:p>
            <a:pPr fontAlgn="auto">
              <a:spcBef>
                <a:spcPts val="0"/>
              </a:spcBef>
              <a:spcAft>
                <a:spcPts val="0"/>
              </a:spcAft>
              <a:defRPr/>
            </a:pPr>
            <a:r>
              <a:rPr lang="en-US" altLang="zh-CN" sz="9300" b="1" dirty="0" smtClean="0">
                <a:ln w="18000">
                  <a:noFill/>
                  <a:prstDash val="solid"/>
                  <a:miter lim="800000"/>
                </a:ln>
                <a:solidFill>
                  <a:schemeClr val="accent4">
                    <a:lumMod val="50000"/>
                  </a:schemeClr>
                </a:solidFill>
                <a:effectLst>
                  <a:outerShdw blurRad="50800" dist="38100" dir="2700000" algn="tl" rotWithShape="0">
                    <a:prstClr val="black">
                      <a:alpha val="40000"/>
                    </a:prstClr>
                  </a:outerShdw>
                </a:effectLst>
                <a:latin typeface="Times New Roman" panose="02020603050405020304" pitchFamily="18" charset="0"/>
                <a:ea typeface="+mn-ea"/>
                <a:cs typeface="Times New Roman" panose="02020603050405020304" pitchFamily="18" charset="0"/>
              </a:rPr>
              <a:t>Question</a:t>
            </a:r>
            <a:endParaRPr lang="zh-CN" altLang="en-US" sz="9300" b="1" dirty="0">
              <a:ln w="18000">
                <a:noFill/>
                <a:prstDash val="solid"/>
                <a:miter lim="800000"/>
              </a:ln>
              <a:solidFill>
                <a:schemeClr val="accent4">
                  <a:lumMod val="50000"/>
                </a:schemeClr>
              </a:solidFill>
              <a:effectLst>
                <a:outerShdw blurRad="50800" dist="38100" dir="2700000" algn="tl" rotWithShape="0">
                  <a:prstClr val="black">
                    <a:alpha val="40000"/>
                  </a:prstClr>
                </a:outerShdw>
              </a:effectLst>
              <a:latin typeface="Times New Roman" panose="02020603050405020304" pitchFamily="18" charset="0"/>
              <a:ea typeface="+mn-ea"/>
              <a:cs typeface="Times New Roman" panose="02020603050405020304" pitchFamily="18" charset="0"/>
            </a:endParaRPr>
          </a:p>
        </p:txBody>
      </p:sp>
      <p:pic>
        <p:nvPicPr>
          <p:cNvPr id="9" name="图片 8"/>
          <p:cNvPicPr>
            <a:picLocks noChangeAspect="1"/>
          </p:cNvPicPr>
          <p:nvPr userDrawn="1"/>
        </p:nvPicPr>
        <p:blipFill>
          <a:blip r:embed="rId2"/>
          <a:stretch>
            <a:fillRect/>
          </a:stretch>
        </p:blipFill>
        <p:spPr>
          <a:xfrm>
            <a:off x="8972758" y="28774"/>
            <a:ext cx="3228320" cy="51962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标题占位符 1"/>
          <p:cNvSpPr>
            <a:spLocks noGrp="1"/>
          </p:cNvSpPr>
          <p:nvPr>
            <p:ph type="title"/>
          </p:nvPr>
        </p:nvSpPr>
        <p:spPr bwMode="auto">
          <a:xfrm>
            <a:off x="629742" y="405458"/>
            <a:ext cx="8279325" cy="576064"/>
          </a:xfrm>
          <a:prstGeom prst="rect">
            <a:avLst/>
          </a:prstGeom>
          <a:noFill/>
          <a:ln w="9525">
            <a:noFill/>
            <a:miter lim="800000"/>
            <a:headEnd/>
            <a:tailEnd/>
          </a:ln>
        </p:spPr>
        <p:txBody>
          <a:bodyPr vert="horz" wrap="square" lIns="108932" tIns="54466" rIns="108932" bIns="54466" numCol="1" anchor="ctr" anchorCtr="0" compatLnSpc="1">
            <a:prstTxWarp prst="textNoShape">
              <a:avLst/>
            </a:prstTxWarp>
          </a:bodyPr>
          <a:lstStyle/>
          <a:p>
            <a:pPr lvl="0"/>
            <a:r>
              <a:rPr lang="zh-CN" altLang="en-US" dirty="0" smtClean="0"/>
              <a:t>单击此处编辑母版标题样式</a:t>
            </a:r>
          </a:p>
        </p:txBody>
      </p:sp>
      <p:sp>
        <p:nvSpPr>
          <p:cNvPr id="2052" name="文本占位符 2"/>
          <p:cNvSpPr>
            <a:spLocks noGrp="1"/>
          </p:cNvSpPr>
          <p:nvPr>
            <p:ph type="body" idx="1"/>
          </p:nvPr>
        </p:nvSpPr>
        <p:spPr bwMode="auto">
          <a:xfrm>
            <a:off x="610235" y="1197546"/>
            <a:ext cx="10984230" cy="5041187"/>
          </a:xfrm>
          <a:prstGeom prst="rect">
            <a:avLst/>
          </a:prstGeom>
          <a:noFill/>
          <a:ln w="9525">
            <a:noFill/>
            <a:miter lim="800000"/>
            <a:headEnd/>
            <a:tailEnd/>
          </a:ln>
        </p:spPr>
        <p:txBody>
          <a:bodyPr vert="horz" wrap="square" lIns="108932" tIns="54466" rIns="108932" bIns="54466"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cxnSp>
        <p:nvCxnSpPr>
          <p:cNvPr id="9" name="直接连接符 8"/>
          <p:cNvCxnSpPr/>
          <p:nvPr/>
        </p:nvCxnSpPr>
        <p:spPr>
          <a:xfrm>
            <a:off x="413718" y="1053530"/>
            <a:ext cx="11251208" cy="1587"/>
          </a:xfrm>
          <a:prstGeom prst="line">
            <a:avLst/>
          </a:prstGeom>
          <a:ln w="12700">
            <a:solidFill>
              <a:schemeClr val="accent4">
                <a:lumMod val="50000"/>
              </a:schemeClr>
            </a:solidFill>
          </a:ln>
        </p:spPr>
        <p:style>
          <a:lnRef idx="3">
            <a:schemeClr val="accent2"/>
          </a:lnRef>
          <a:fillRef idx="0">
            <a:schemeClr val="accent2"/>
          </a:fillRef>
          <a:effectRef idx="2">
            <a:schemeClr val="accent2"/>
          </a:effectRef>
          <a:fontRef idx="minor">
            <a:schemeClr val="tx1"/>
          </a:fontRef>
        </p:style>
      </p:cxnSp>
      <p:sp>
        <p:nvSpPr>
          <p:cNvPr id="16" name="矩形 15"/>
          <p:cNvSpPr/>
          <p:nvPr userDrawn="1"/>
        </p:nvSpPr>
        <p:spPr>
          <a:xfrm>
            <a:off x="485726" y="405458"/>
            <a:ext cx="118690" cy="499070"/>
          </a:xfrm>
          <a:prstGeom prst="rect">
            <a:avLst/>
          </a:prstGeom>
          <a:solidFill>
            <a:schemeClr val="accent4">
              <a:lumMod val="50000"/>
            </a:schemeClr>
          </a:solidFill>
          <a:ln>
            <a:noFill/>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pic>
        <p:nvPicPr>
          <p:cNvPr id="2" name="图片 1"/>
          <p:cNvPicPr>
            <a:picLocks noChangeAspect="1"/>
          </p:cNvPicPr>
          <p:nvPr userDrawn="1"/>
        </p:nvPicPr>
        <p:blipFill>
          <a:blip r:embed="rId8"/>
          <a:stretch>
            <a:fillRect/>
          </a:stretch>
        </p:blipFill>
        <p:spPr>
          <a:xfrm>
            <a:off x="8972758" y="28774"/>
            <a:ext cx="3228320" cy="519627"/>
          </a:xfrm>
          <a:prstGeom prst="rect">
            <a:avLst/>
          </a:prstGeom>
        </p:spPr>
      </p:pic>
      <p:grpSp>
        <p:nvGrpSpPr>
          <p:cNvPr id="6" name="组合 5"/>
          <p:cNvGrpSpPr/>
          <p:nvPr userDrawn="1"/>
        </p:nvGrpSpPr>
        <p:grpSpPr>
          <a:xfrm>
            <a:off x="-18329" y="6454130"/>
            <a:ext cx="12223030" cy="72008"/>
            <a:chOff x="-18330" y="6526138"/>
            <a:chExt cx="12276707" cy="0"/>
          </a:xfrm>
        </p:grpSpPr>
        <p:cxnSp>
          <p:nvCxnSpPr>
            <p:cNvPr id="28" name="直接连接符 27"/>
            <p:cNvCxnSpPr/>
            <p:nvPr userDrawn="1"/>
          </p:nvCxnSpPr>
          <p:spPr bwMode="auto">
            <a:xfrm>
              <a:off x="7789909"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8" name="直接连接符 17"/>
            <p:cNvCxnSpPr/>
            <p:nvPr userDrawn="1"/>
          </p:nvCxnSpPr>
          <p:spPr bwMode="auto">
            <a:xfrm>
              <a:off x="-18330"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9" name="直接连接符 18"/>
            <p:cNvCxnSpPr/>
            <p:nvPr userDrawn="1"/>
          </p:nvCxnSpPr>
          <p:spPr bwMode="auto">
            <a:xfrm>
              <a:off x="3510062"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726" r:id="rId1"/>
    <p:sldLayoutId id="2147483722" r:id="rId2"/>
    <p:sldLayoutId id="2147483723" r:id="rId3"/>
    <p:sldLayoutId id="2147483724" r:id="rId4"/>
    <p:sldLayoutId id="2147483725" r:id="rId5"/>
    <p:sldLayoutId id="2147483727" r:id="rId6"/>
  </p:sldLayoutIdLst>
  <p:hf hdr="0" ftr="0" dt="0"/>
  <p:txStyles>
    <p:titleStyle>
      <a:lvl1pPr algn="l" rtl="0" eaLnBrk="0" fontAlgn="base" hangingPunct="0">
        <a:spcBef>
          <a:spcPct val="0"/>
        </a:spcBef>
        <a:spcAft>
          <a:spcPct val="0"/>
        </a:spcAft>
        <a:defRPr sz="3600" b="1" kern="1200">
          <a:solidFill>
            <a:schemeClr val="tx1"/>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2pPr>
      <a:lvl3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3pPr>
      <a:lvl4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4pPr>
      <a:lvl5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5pPr>
      <a:lvl6pPr marL="544662" algn="l" rtl="0" fontAlgn="base">
        <a:spcBef>
          <a:spcPct val="0"/>
        </a:spcBef>
        <a:spcAft>
          <a:spcPct val="0"/>
        </a:spcAft>
        <a:defRPr sz="2900" b="1">
          <a:solidFill>
            <a:schemeClr val="tx1"/>
          </a:solidFill>
          <a:latin typeface="微软雅黑" pitchFamily="34" charset="-122"/>
          <a:ea typeface="微软雅黑" pitchFamily="34" charset="-122"/>
        </a:defRPr>
      </a:lvl6pPr>
      <a:lvl7pPr marL="1089325" algn="l" rtl="0" fontAlgn="base">
        <a:spcBef>
          <a:spcPct val="0"/>
        </a:spcBef>
        <a:spcAft>
          <a:spcPct val="0"/>
        </a:spcAft>
        <a:defRPr sz="2900" b="1">
          <a:solidFill>
            <a:schemeClr val="tx1"/>
          </a:solidFill>
          <a:latin typeface="微软雅黑" pitchFamily="34" charset="-122"/>
          <a:ea typeface="微软雅黑" pitchFamily="34" charset="-122"/>
        </a:defRPr>
      </a:lvl7pPr>
      <a:lvl8pPr marL="1633987" algn="l" rtl="0" fontAlgn="base">
        <a:spcBef>
          <a:spcPct val="0"/>
        </a:spcBef>
        <a:spcAft>
          <a:spcPct val="0"/>
        </a:spcAft>
        <a:defRPr sz="2900" b="1">
          <a:solidFill>
            <a:schemeClr val="tx1"/>
          </a:solidFill>
          <a:latin typeface="微软雅黑" pitchFamily="34" charset="-122"/>
          <a:ea typeface="微软雅黑" pitchFamily="34" charset="-122"/>
        </a:defRPr>
      </a:lvl8pPr>
      <a:lvl9pPr marL="2178649" algn="l" rtl="0" fontAlgn="base">
        <a:spcBef>
          <a:spcPct val="0"/>
        </a:spcBef>
        <a:spcAft>
          <a:spcPct val="0"/>
        </a:spcAft>
        <a:defRPr sz="2900" b="1">
          <a:solidFill>
            <a:schemeClr val="tx1"/>
          </a:solidFill>
          <a:latin typeface="微软雅黑" pitchFamily="34" charset="-122"/>
          <a:ea typeface="微软雅黑" pitchFamily="34" charset="-122"/>
        </a:defRPr>
      </a:lvl9pPr>
    </p:titleStyle>
    <p:bodyStyle>
      <a:lvl1pPr marL="408497" indent="-408497" algn="l" rtl="0" eaLnBrk="0" fontAlgn="base" hangingPunct="0">
        <a:lnSpc>
          <a:spcPct val="150000"/>
        </a:lnSpc>
        <a:spcBef>
          <a:spcPct val="20000"/>
        </a:spcBef>
        <a:spcAft>
          <a:spcPct val="0"/>
        </a:spcAft>
        <a:buClr>
          <a:schemeClr val="accent4">
            <a:lumMod val="50000"/>
          </a:schemeClr>
        </a:buClr>
        <a:buFont typeface="Wingdings" pitchFamily="2" charset="2"/>
        <a:buChar char="u"/>
        <a:defRPr sz="2800" b="1" kern="1200" baseline="0">
          <a:solidFill>
            <a:schemeClr val="tx1"/>
          </a:solidFill>
          <a:latin typeface="Times New Roman" panose="02020603050405020304" pitchFamily="18" charset="0"/>
          <a:ea typeface="楷体" panose="02010609060101010101" pitchFamily="49" charset="-122"/>
          <a:cs typeface="+mn-cs"/>
        </a:defRPr>
      </a:lvl1pPr>
      <a:lvl2pPr marL="885076" indent="-340414" algn="l" rtl="0" eaLnBrk="0" fontAlgn="base" hangingPunct="0">
        <a:lnSpc>
          <a:spcPct val="150000"/>
        </a:lnSpc>
        <a:spcBef>
          <a:spcPct val="20000"/>
        </a:spcBef>
        <a:spcAft>
          <a:spcPct val="0"/>
        </a:spcAft>
        <a:buClr>
          <a:srgbClr val="2F6231"/>
        </a:buClr>
        <a:buFont typeface="Arial"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2pPr>
      <a:lvl3pPr marL="1361656" indent="-272331" algn="l" rtl="0" eaLnBrk="0" fontAlgn="base" hangingPunct="0">
        <a:lnSpc>
          <a:spcPct val="150000"/>
        </a:lnSpc>
        <a:spcBef>
          <a:spcPct val="20000"/>
        </a:spcBef>
        <a:spcAft>
          <a:spcPct val="0"/>
        </a:spcAft>
        <a:buClr>
          <a:srgbClr val="2F6231"/>
        </a:buClr>
        <a:buFont typeface="Arial"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906318"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4pPr>
      <a:lvl5pPr marL="2450981"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5pPr>
      <a:lvl6pPr marL="2995643"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40305"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4968"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9630"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89325" rtl="0" eaLnBrk="1" latinLnBrk="0" hangingPunct="1">
        <a:defRPr sz="2100" kern="1200">
          <a:solidFill>
            <a:schemeClr val="tx1"/>
          </a:solidFill>
          <a:latin typeface="+mn-lt"/>
          <a:ea typeface="+mn-ea"/>
          <a:cs typeface="+mn-cs"/>
        </a:defRPr>
      </a:lvl1pPr>
      <a:lvl2pPr marL="544662" algn="l" defTabSz="1089325" rtl="0" eaLnBrk="1" latinLnBrk="0" hangingPunct="1">
        <a:defRPr sz="2100" kern="1200">
          <a:solidFill>
            <a:schemeClr val="tx1"/>
          </a:solidFill>
          <a:latin typeface="+mn-lt"/>
          <a:ea typeface="+mn-ea"/>
          <a:cs typeface="+mn-cs"/>
        </a:defRPr>
      </a:lvl2pPr>
      <a:lvl3pPr marL="1089325" algn="l" defTabSz="1089325" rtl="0" eaLnBrk="1" latinLnBrk="0" hangingPunct="1">
        <a:defRPr sz="2100" kern="1200">
          <a:solidFill>
            <a:schemeClr val="tx1"/>
          </a:solidFill>
          <a:latin typeface="+mn-lt"/>
          <a:ea typeface="+mn-ea"/>
          <a:cs typeface="+mn-cs"/>
        </a:defRPr>
      </a:lvl3pPr>
      <a:lvl4pPr marL="1633987" algn="l" defTabSz="1089325" rtl="0" eaLnBrk="1" latinLnBrk="0" hangingPunct="1">
        <a:defRPr sz="2100" kern="1200">
          <a:solidFill>
            <a:schemeClr val="tx1"/>
          </a:solidFill>
          <a:latin typeface="+mn-lt"/>
          <a:ea typeface="+mn-ea"/>
          <a:cs typeface="+mn-cs"/>
        </a:defRPr>
      </a:lvl4pPr>
      <a:lvl5pPr marL="2178649" algn="l" defTabSz="1089325" rtl="0" eaLnBrk="1" latinLnBrk="0" hangingPunct="1">
        <a:defRPr sz="2100" kern="1200">
          <a:solidFill>
            <a:schemeClr val="tx1"/>
          </a:solidFill>
          <a:latin typeface="+mn-lt"/>
          <a:ea typeface="+mn-ea"/>
          <a:cs typeface="+mn-cs"/>
        </a:defRPr>
      </a:lvl5pPr>
      <a:lvl6pPr marL="2723312" algn="l" defTabSz="1089325" rtl="0" eaLnBrk="1" latinLnBrk="0" hangingPunct="1">
        <a:defRPr sz="2100" kern="1200">
          <a:solidFill>
            <a:schemeClr val="tx1"/>
          </a:solidFill>
          <a:latin typeface="+mn-lt"/>
          <a:ea typeface="+mn-ea"/>
          <a:cs typeface="+mn-cs"/>
        </a:defRPr>
      </a:lvl6pPr>
      <a:lvl7pPr marL="3267974" algn="l" defTabSz="1089325" rtl="0" eaLnBrk="1" latinLnBrk="0" hangingPunct="1">
        <a:defRPr sz="2100" kern="1200">
          <a:solidFill>
            <a:schemeClr val="tx1"/>
          </a:solidFill>
          <a:latin typeface="+mn-lt"/>
          <a:ea typeface="+mn-ea"/>
          <a:cs typeface="+mn-cs"/>
        </a:defRPr>
      </a:lvl7pPr>
      <a:lvl8pPr marL="3812637" algn="l" defTabSz="1089325" rtl="0" eaLnBrk="1" latinLnBrk="0" hangingPunct="1">
        <a:defRPr sz="2100" kern="1200">
          <a:solidFill>
            <a:schemeClr val="tx1"/>
          </a:solidFill>
          <a:latin typeface="+mn-lt"/>
          <a:ea typeface="+mn-ea"/>
          <a:cs typeface="+mn-cs"/>
        </a:defRPr>
      </a:lvl8pPr>
      <a:lvl9pPr marL="4357299" algn="l" defTabSz="108932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gif"/><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744500" y="1286654"/>
            <a:ext cx="10668285" cy="3643338"/>
          </a:xfrm>
        </p:spPr>
        <p:txBody>
          <a:bodyPr>
            <a:normAutofit/>
          </a:bodyPr>
          <a:lstStyle/>
          <a:p>
            <a:pPr algn="ctr" eaLnBrk="1" hangingPunct="1">
              <a:lnSpc>
                <a:spcPct val="150000"/>
              </a:lnSpc>
            </a:pPr>
            <a:r>
              <a:rPr lang="zh-CN" altLang="en-US" dirty="0" smtClean="0"/>
              <a:t>性能测试</a:t>
            </a:r>
            <a:r>
              <a:rPr lang="en-US" altLang="zh-CN" dirty="0" smtClean="0"/>
              <a:t/>
            </a:r>
            <a:br>
              <a:rPr lang="en-US" altLang="zh-CN" dirty="0" smtClean="0"/>
            </a:br>
            <a:r>
              <a:rPr lang="en-US" altLang="zh-CN" dirty="0" smtClean="0">
                <a:solidFill>
                  <a:schemeClr val="bg1">
                    <a:lumMod val="50000"/>
                  </a:schemeClr>
                </a:solidFill>
              </a:rPr>
              <a:t>--</a:t>
            </a:r>
            <a:r>
              <a:rPr lang="zh-CN" altLang="en-US" sz="3200" dirty="0" smtClean="0">
                <a:solidFill>
                  <a:schemeClr val="bg1">
                    <a:lumMod val="50000"/>
                  </a:schemeClr>
                </a:solidFill>
              </a:rPr>
              <a:t>性能测试工具</a:t>
            </a:r>
            <a:r>
              <a:rPr lang="en-US" altLang="zh-CN" sz="3200" dirty="0" err="1" smtClean="0">
                <a:solidFill>
                  <a:schemeClr val="bg1">
                    <a:lumMod val="50000"/>
                  </a:schemeClr>
                </a:solidFill>
              </a:rPr>
              <a:t>LoadRunner</a:t>
            </a:r>
            <a:r>
              <a:rPr lang="zh-CN" altLang="en-US" sz="3200" dirty="0" smtClean="0">
                <a:solidFill>
                  <a:schemeClr val="bg1">
                    <a:lumMod val="50000"/>
                  </a:schemeClr>
                </a:solidFill>
              </a:rPr>
              <a:t>使用</a:t>
            </a:r>
            <a:r>
              <a:rPr lang="en-US" altLang="zh-CN" sz="3200" dirty="0" smtClean="0">
                <a:solidFill>
                  <a:schemeClr val="bg1">
                    <a:lumMod val="50000"/>
                  </a:schemeClr>
                </a:solidFill>
              </a:rPr>
              <a:t/>
            </a:r>
            <a:br>
              <a:rPr lang="en-US" altLang="zh-CN" sz="3200" dirty="0" smtClean="0">
                <a:solidFill>
                  <a:schemeClr val="bg1">
                    <a:lumMod val="50000"/>
                  </a:schemeClr>
                </a:solidFill>
              </a:rPr>
            </a:br>
            <a:endParaRPr lang="zh-CN" altLang="en-US" sz="3200"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LoadRunner</a:t>
            </a:r>
            <a:r>
              <a:rPr lang="zh-CN" altLang="en-US" dirty="0" smtClean="0"/>
              <a:t>安装</a:t>
            </a:r>
            <a:endParaRPr lang="zh-CN" altLang="en-US" dirty="0"/>
          </a:p>
        </p:txBody>
      </p:sp>
      <p:sp>
        <p:nvSpPr>
          <p:cNvPr id="3" name="内容占位符 2"/>
          <p:cNvSpPr>
            <a:spLocks noGrp="1"/>
          </p:cNvSpPr>
          <p:nvPr>
            <p:ph idx="1"/>
          </p:nvPr>
        </p:nvSpPr>
        <p:spPr/>
        <p:txBody>
          <a:bodyPr/>
          <a:lstStyle/>
          <a:p>
            <a:r>
              <a:rPr lang="zh-CN" altLang="en-US" dirty="0" smtClean="0"/>
              <a:t>见实验手册</a:t>
            </a:r>
            <a:r>
              <a:rPr lang="en-US" altLang="zh-CN" dirty="0"/>
              <a:t> </a:t>
            </a:r>
            <a:r>
              <a:rPr lang="en-US" altLang="zh-CN" dirty="0" smtClean="0"/>
              <a:t>—</a:t>
            </a:r>
            <a:r>
              <a:rPr lang="en-US" altLang="zh-CN" dirty="0" err="1" smtClean="0"/>
              <a:t>LoadRunner</a:t>
            </a:r>
            <a:r>
              <a:rPr lang="zh-CN" altLang="en-US" dirty="0" smtClean="0"/>
              <a:t>的安装</a:t>
            </a:r>
            <a:endParaRPr lang="en-US" altLang="zh-CN" dirty="0"/>
          </a:p>
          <a:p>
            <a:endParaRPr lang="zh-CN" altLang="en-US" dirty="0"/>
          </a:p>
        </p:txBody>
      </p:sp>
    </p:spTree>
    <p:extLst>
      <p:ext uri="{BB962C8B-B14F-4D97-AF65-F5344CB8AC3E}">
        <p14:creationId xmlns:p14="http://schemas.microsoft.com/office/powerpoint/2010/main" val="1695091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性能测试预览</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74289533"/>
              </p:ext>
            </p:extLst>
          </p:nvPr>
        </p:nvGraphicFramePr>
        <p:xfrm>
          <a:off x="609600" y="1196975"/>
          <a:ext cx="10985500" cy="504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7641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VuGen</a:t>
            </a:r>
            <a:r>
              <a:rPr lang="zh-CN" altLang="en-US" dirty="0" smtClean="0"/>
              <a:t>录制流程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541884099"/>
              </p:ext>
            </p:extLst>
          </p:nvPr>
        </p:nvGraphicFramePr>
        <p:xfrm>
          <a:off x="609600" y="1196975"/>
          <a:ext cx="10985500" cy="504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6290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LoadRunner</a:t>
            </a:r>
            <a:r>
              <a:rPr lang="zh-CN" altLang="en-US" dirty="0" smtClean="0"/>
              <a:t>使用初体验</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开启</a:t>
            </a:r>
            <a:endParaRPr lang="en-US" altLang="zh-CN" dirty="0" smtClean="0"/>
          </a:p>
          <a:p>
            <a:pPr marL="514350" indent="-514350">
              <a:buFont typeface="+mj-lt"/>
              <a:buAutoNum type="arabicPeriod"/>
            </a:pPr>
            <a:r>
              <a:rPr lang="zh-CN" altLang="en-US" dirty="0" smtClean="0"/>
              <a:t>新建并选择协议</a:t>
            </a:r>
            <a:endParaRPr lang="en-US" altLang="zh-CN" dirty="0" smtClean="0"/>
          </a:p>
          <a:p>
            <a:pPr marL="514350" indent="-514350">
              <a:buFont typeface="+mj-lt"/>
              <a:buAutoNum type="arabicPeriod"/>
            </a:pPr>
            <a:r>
              <a:rPr lang="zh-CN" altLang="en-US" dirty="0" smtClean="0"/>
              <a:t>使用浏览器，访问网址等相关设置</a:t>
            </a:r>
            <a:endParaRPr lang="en-US" altLang="zh-CN" dirty="0" smtClean="0"/>
          </a:p>
          <a:p>
            <a:pPr marL="514350" indent="-514350">
              <a:buFont typeface="+mj-lt"/>
              <a:buAutoNum type="arabicPeriod"/>
            </a:pPr>
            <a:r>
              <a:rPr lang="zh-CN" altLang="en-US" dirty="0" smtClean="0"/>
              <a:t>具体订票过程录制</a:t>
            </a:r>
            <a:endParaRPr lang="en-US" altLang="zh-CN" dirty="0" smtClean="0"/>
          </a:p>
          <a:p>
            <a:pPr marL="514350" indent="-514350">
              <a:buFont typeface="+mj-lt"/>
              <a:buAutoNum type="arabicPeriod"/>
            </a:pPr>
            <a:r>
              <a:rPr lang="zh-CN" altLang="en-US" dirty="0" smtClean="0"/>
              <a:t>脚本分析</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0547817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LoadRunner</a:t>
            </a:r>
            <a:r>
              <a:rPr lang="zh-CN" altLang="en-US"/>
              <a:t>使用初体验</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85726" y="1197546"/>
            <a:ext cx="10623377" cy="4741363"/>
          </a:xfrm>
          <a:prstGeom prst="rect">
            <a:avLst/>
          </a:prstGeom>
        </p:spPr>
      </p:pic>
    </p:spTree>
    <p:extLst>
      <p:ext uri="{BB962C8B-B14F-4D97-AF65-F5344CB8AC3E}">
        <p14:creationId xmlns:p14="http://schemas.microsoft.com/office/powerpoint/2010/main" val="388129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LoadRunner</a:t>
            </a:r>
            <a:r>
              <a:rPr lang="zh-CN" altLang="en-US" dirty="0"/>
              <a:t>使用初体验</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69702" y="1845618"/>
            <a:ext cx="11665296" cy="3739885"/>
          </a:xfrm>
          <a:prstGeom prst="rect">
            <a:avLst/>
          </a:prstGeom>
        </p:spPr>
      </p:pic>
    </p:spTree>
    <p:extLst>
      <p:ext uri="{BB962C8B-B14F-4D97-AF65-F5344CB8AC3E}">
        <p14:creationId xmlns:p14="http://schemas.microsoft.com/office/powerpoint/2010/main" val="1270221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64255" y="534556"/>
            <a:ext cx="11676190" cy="5790476"/>
          </a:xfrm>
          <a:prstGeom prst="rect">
            <a:avLst/>
          </a:prstGeom>
        </p:spPr>
      </p:pic>
    </p:spTree>
    <p:extLst>
      <p:ext uri="{BB962C8B-B14F-4D97-AF65-F5344CB8AC3E}">
        <p14:creationId xmlns:p14="http://schemas.microsoft.com/office/powerpoint/2010/main" val="9004720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LoadRunner</a:t>
            </a:r>
            <a:r>
              <a:rPr lang="zh-CN" altLang="en-US" dirty="0"/>
              <a:t>使用初体验</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493838" y="1917626"/>
            <a:ext cx="7247619" cy="2857143"/>
          </a:xfrm>
          <a:prstGeom prst="rect">
            <a:avLst/>
          </a:prstGeom>
        </p:spPr>
      </p:pic>
    </p:spTree>
    <p:extLst>
      <p:ext uri="{BB962C8B-B14F-4D97-AF65-F5344CB8AC3E}">
        <p14:creationId xmlns:p14="http://schemas.microsoft.com/office/powerpoint/2010/main" val="1291152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LoadRunner</a:t>
            </a:r>
            <a:r>
              <a:rPr lang="zh-CN" altLang="en-US" dirty="0"/>
              <a:t>使用初体验</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85726" y="2205658"/>
            <a:ext cx="11305256" cy="3315400"/>
          </a:xfrm>
          <a:prstGeom prst="rect">
            <a:avLst/>
          </a:prstGeom>
        </p:spPr>
      </p:pic>
    </p:spTree>
    <p:extLst>
      <p:ext uri="{BB962C8B-B14F-4D97-AF65-F5344CB8AC3E}">
        <p14:creationId xmlns:p14="http://schemas.microsoft.com/office/powerpoint/2010/main" val="60001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LoadRunner</a:t>
            </a:r>
            <a:r>
              <a:rPr lang="zh-CN" altLang="en-US" dirty="0"/>
              <a:t>使用初体验</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049969" y="1544079"/>
            <a:ext cx="10104762" cy="3771429"/>
          </a:xfrm>
          <a:prstGeom prst="rect">
            <a:avLst/>
          </a:prstGeom>
        </p:spPr>
      </p:pic>
    </p:spTree>
    <p:extLst>
      <p:ext uri="{BB962C8B-B14F-4D97-AF65-F5344CB8AC3E}">
        <p14:creationId xmlns:p14="http://schemas.microsoft.com/office/powerpoint/2010/main" val="1069002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zh-CN" altLang="en-US" dirty="0" smtClean="0"/>
              <a:t>性能测试工具选择</a:t>
            </a:r>
            <a:endParaRPr lang="en-US" altLang="zh-CN" dirty="0" smtClean="0"/>
          </a:p>
          <a:p>
            <a:r>
              <a:rPr lang="zh-CN" altLang="en-US" dirty="0" smtClean="0"/>
              <a:t>性能测试工具</a:t>
            </a:r>
            <a:r>
              <a:rPr lang="en-US" altLang="zh-CN" dirty="0" err="1" smtClean="0"/>
              <a:t>LoadRunner</a:t>
            </a:r>
            <a:r>
              <a:rPr lang="zh-CN" altLang="en-US" dirty="0" smtClean="0"/>
              <a:t>安装</a:t>
            </a:r>
            <a:endParaRPr lang="en-US" altLang="zh-CN" dirty="0" smtClean="0"/>
          </a:p>
          <a:p>
            <a:r>
              <a:rPr lang="en-US" altLang="zh-CN" dirty="0" err="1" smtClean="0"/>
              <a:t>LoadRunner</a:t>
            </a:r>
            <a:r>
              <a:rPr lang="zh-CN" altLang="en-US" dirty="0" smtClean="0"/>
              <a:t>使用初体验</a:t>
            </a:r>
            <a:endParaRPr lang="zh-CN" altLang="en-US" dirty="0"/>
          </a:p>
        </p:txBody>
      </p:sp>
    </p:spTree>
    <p:extLst>
      <p:ext uri="{BB962C8B-B14F-4D97-AF65-F5344CB8AC3E}">
        <p14:creationId xmlns:p14="http://schemas.microsoft.com/office/powerpoint/2010/main" val="32260084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LoadRunner</a:t>
            </a:r>
            <a:r>
              <a:rPr lang="zh-CN" altLang="en-US" dirty="0"/>
              <a:t>使用初体验</a:t>
            </a: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2045207" y="1791699"/>
            <a:ext cx="8114286" cy="3276190"/>
          </a:xfrm>
          <a:prstGeom prst="rect">
            <a:avLst/>
          </a:prstGeom>
        </p:spPr>
      </p:pic>
    </p:spTree>
    <p:extLst>
      <p:ext uri="{BB962C8B-B14F-4D97-AF65-F5344CB8AC3E}">
        <p14:creationId xmlns:p14="http://schemas.microsoft.com/office/powerpoint/2010/main" val="4253599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lstStyle/>
          <a:p>
            <a:r>
              <a:rPr lang="en-US" altLang="zh-CN" dirty="0" err="1" smtClean="0"/>
              <a:t>LoadRunner</a:t>
            </a:r>
            <a:r>
              <a:rPr lang="zh-CN" altLang="en-US" dirty="0" smtClean="0"/>
              <a:t>安装</a:t>
            </a:r>
            <a:endParaRPr lang="en-US" altLang="zh-CN" dirty="0" smtClean="0"/>
          </a:p>
          <a:p>
            <a:r>
              <a:rPr lang="en-US" altLang="zh-CN" dirty="0" err="1" smtClean="0"/>
              <a:t>LoadRunner</a:t>
            </a:r>
            <a:r>
              <a:rPr lang="zh-CN" altLang="en-US" dirty="0" smtClean="0"/>
              <a:t>使用初体验</a:t>
            </a:r>
            <a:endParaRPr lang="zh-CN" altLang="en-US" dirty="0"/>
          </a:p>
        </p:txBody>
      </p:sp>
    </p:spTree>
    <p:extLst>
      <p:ext uri="{BB962C8B-B14F-4D97-AF65-F5344CB8AC3E}">
        <p14:creationId xmlns:p14="http://schemas.microsoft.com/office/powerpoint/2010/main" val="3826774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性能测试工具</a:t>
            </a:r>
            <a:endParaRPr lang="zh-CN" altLang="en-US" dirty="0"/>
          </a:p>
        </p:txBody>
      </p:sp>
      <p:sp>
        <p:nvSpPr>
          <p:cNvPr id="3" name="内容占位符 2"/>
          <p:cNvSpPr>
            <a:spLocks noGrp="1"/>
          </p:cNvSpPr>
          <p:nvPr>
            <p:ph idx="1"/>
          </p:nvPr>
        </p:nvSpPr>
        <p:spPr/>
        <p:txBody>
          <a:bodyPr/>
          <a:lstStyle/>
          <a:p>
            <a:r>
              <a:rPr lang="en-US" altLang="zh-CN" dirty="0" err="1" smtClean="0"/>
              <a:t>LoadRunner</a:t>
            </a:r>
            <a:endParaRPr lang="en-US" altLang="zh-CN" dirty="0" smtClean="0"/>
          </a:p>
          <a:p>
            <a:r>
              <a:rPr lang="en-US" altLang="zh-CN" dirty="0" smtClean="0"/>
              <a:t>Apache </a:t>
            </a:r>
            <a:r>
              <a:rPr lang="en-US" altLang="zh-CN" dirty="0" err="1" smtClean="0"/>
              <a:t>Jmeter</a:t>
            </a:r>
            <a:endParaRPr lang="en-US" altLang="zh-CN" dirty="0" smtClean="0"/>
          </a:p>
          <a:p>
            <a:r>
              <a:rPr lang="en-US" altLang="zh-CN" dirty="0" err="1" smtClean="0"/>
              <a:t>NeoLoad</a:t>
            </a:r>
            <a:endParaRPr lang="en-US" altLang="zh-CN" dirty="0" smtClean="0"/>
          </a:p>
          <a:p>
            <a:r>
              <a:rPr lang="en-US" altLang="zh-CN" dirty="0" err="1" smtClean="0"/>
              <a:t>WebLOAD</a:t>
            </a:r>
            <a:r>
              <a:rPr lang="en-US" altLang="zh-CN" dirty="0" smtClean="0"/>
              <a:t>    </a:t>
            </a:r>
            <a:r>
              <a:rPr lang="en-US" altLang="zh-CN" dirty="0" err="1" smtClean="0"/>
              <a:t>Loadster</a:t>
            </a:r>
            <a:r>
              <a:rPr lang="en-US" altLang="zh-CN" dirty="0" smtClean="0"/>
              <a:t>     </a:t>
            </a:r>
            <a:r>
              <a:rPr lang="en-US" altLang="zh-CN" dirty="0"/>
              <a:t>Load </a:t>
            </a:r>
            <a:r>
              <a:rPr lang="en-US" altLang="zh-CN" dirty="0" smtClean="0"/>
              <a:t>impact   </a:t>
            </a:r>
            <a:r>
              <a:rPr lang="en-US" altLang="zh-CN" dirty="0" err="1" smtClean="0"/>
              <a:t>CloudTest</a:t>
            </a:r>
            <a:r>
              <a:rPr lang="en-US" altLang="zh-CN" dirty="0" smtClean="0"/>
              <a:t>  </a:t>
            </a:r>
            <a:r>
              <a:rPr lang="en-US" altLang="zh-CN" dirty="0" err="1" smtClean="0"/>
              <a:t>Loadstorm</a:t>
            </a:r>
            <a:r>
              <a:rPr lang="en-US" altLang="zh-CN" dirty="0" smtClean="0"/>
              <a:t>           </a:t>
            </a:r>
            <a:r>
              <a:rPr lang="zh-CN" altLang="en-US" dirty="0" smtClean="0"/>
              <a:t>阿里</a:t>
            </a:r>
            <a:r>
              <a:rPr lang="zh-CN" altLang="en-US" dirty="0"/>
              <a:t>云</a:t>
            </a:r>
            <a:r>
              <a:rPr lang="en-US" altLang="zh-CN" dirty="0" smtClean="0"/>
              <a:t>PTS      </a:t>
            </a:r>
            <a:r>
              <a:rPr lang="zh-CN" altLang="en-US" dirty="0" smtClean="0"/>
              <a:t>压</a:t>
            </a:r>
            <a:r>
              <a:rPr lang="zh-CN" altLang="en-US" dirty="0"/>
              <a:t>测宝</a:t>
            </a:r>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773758" y="4797946"/>
            <a:ext cx="1571429" cy="1466667"/>
          </a:xfrm>
          <a:prstGeom prst="rect">
            <a:avLst/>
          </a:prstGeom>
        </p:spPr>
      </p:pic>
      <p:pic>
        <p:nvPicPr>
          <p:cNvPr id="5" name="图片 4"/>
          <p:cNvPicPr>
            <a:picLocks noChangeAspect="1"/>
          </p:cNvPicPr>
          <p:nvPr/>
        </p:nvPicPr>
        <p:blipFill>
          <a:blip r:embed="rId4"/>
          <a:stretch>
            <a:fillRect/>
          </a:stretch>
        </p:blipFill>
        <p:spPr>
          <a:xfrm>
            <a:off x="4086126" y="4869954"/>
            <a:ext cx="2323809" cy="1209524"/>
          </a:xfrm>
          <a:prstGeom prst="rect">
            <a:avLst/>
          </a:prstGeom>
        </p:spPr>
      </p:pic>
      <p:pic>
        <p:nvPicPr>
          <p:cNvPr id="7" name="图片 6"/>
          <p:cNvPicPr>
            <a:picLocks noChangeAspect="1"/>
          </p:cNvPicPr>
          <p:nvPr/>
        </p:nvPicPr>
        <p:blipFill>
          <a:blip r:embed="rId5"/>
          <a:stretch>
            <a:fillRect/>
          </a:stretch>
        </p:blipFill>
        <p:spPr>
          <a:xfrm>
            <a:off x="7398494" y="5013970"/>
            <a:ext cx="3104762" cy="885714"/>
          </a:xfrm>
          <a:prstGeom prst="rect">
            <a:avLst/>
          </a:prstGeom>
        </p:spPr>
      </p:pic>
    </p:spTree>
    <p:extLst>
      <p:ext uri="{BB962C8B-B14F-4D97-AF65-F5344CB8AC3E}">
        <p14:creationId xmlns:p14="http://schemas.microsoft.com/office/powerpoint/2010/main" val="997261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性能测试工具选择</a:t>
            </a:r>
            <a:endParaRPr lang="zh-CN" altLang="en-US" dirty="0"/>
          </a:p>
        </p:txBody>
      </p:sp>
      <p:sp>
        <p:nvSpPr>
          <p:cNvPr id="3" name="内容占位符 2"/>
          <p:cNvSpPr>
            <a:spLocks noGrp="1"/>
          </p:cNvSpPr>
          <p:nvPr>
            <p:ph idx="1"/>
          </p:nvPr>
        </p:nvSpPr>
        <p:spPr>
          <a:xfrm>
            <a:off x="391467" y="981522"/>
            <a:ext cx="11809312" cy="5041187"/>
          </a:xfrm>
        </p:spPr>
        <p:txBody>
          <a:bodyPr/>
          <a:lstStyle/>
          <a:p>
            <a:r>
              <a:rPr lang="en-US" altLang="zh-CN" dirty="0" err="1" smtClean="0"/>
              <a:t>LoadRunner</a:t>
            </a:r>
            <a:r>
              <a:rPr lang="zh-CN" altLang="en-US" dirty="0" smtClean="0"/>
              <a:t>介绍</a:t>
            </a:r>
            <a:endParaRPr lang="en-US" altLang="zh-CN" dirty="0" smtClean="0"/>
          </a:p>
          <a:p>
            <a:pPr lvl="1"/>
            <a:r>
              <a:rPr lang="zh-CN" altLang="en-US" dirty="0" smtClean="0"/>
              <a:t>业界标准的压力测试工具，占有全球</a:t>
            </a:r>
            <a:r>
              <a:rPr lang="en-US" altLang="zh-CN" dirty="0" smtClean="0"/>
              <a:t>77%</a:t>
            </a:r>
            <a:r>
              <a:rPr lang="zh-CN" altLang="en-US" dirty="0" smtClean="0"/>
              <a:t>的市场份额</a:t>
            </a:r>
            <a:endParaRPr lang="en-US" altLang="zh-CN" dirty="0" smtClean="0"/>
          </a:p>
          <a:p>
            <a:pPr lvl="1"/>
            <a:r>
              <a:rPr lang="zh-CN" altLang="en-US" dirty="0" smtClean="0"/>
              <a:t>支持应用比较多：</a:t>
            </a:r>
            <a:r>
              <a:rPr lang="en-US" altLang="zh-CN" dirty="0" smtClean="0"/>
              <a:t>Web</a:t>
            </a:r>
            <a:r>
              <a:rPr lang="zh-CN" altLang="en-US" dirty="0" smtClean="0"/>
              <a:t>，</a:t>
            </a:r>
            <a:r>
              <a:rPr lang="en-US" altLang="zh-CN" dirty="0" err="1" smtClean="0"/>
              <a:t>WebServices</a:t>
            </a:r>
            <a:r>
              <a:rPr lang="zh-CN" altLang="en-US" dirty="0" smtClean="0"/>
              <a:t>，</a:t>
            </a:r>
            <a:r>
              <a:rPr lang="en-US" altLang="zh-CN" dirty="0" err="1" smtClean="0"/>
              <a:t>Serverlet</a:t>
            </a:r>
            <a:r>
              <a:rPr lang="zh-CN" altLang="en-US" dirty="0"/>
              <a:t>等等</a:t>
            </a:r>
            <a:endParaRPr lang="en-US" altLang="zh-CN" dirty="0" smtClean="0"/>
          </a:p>
          <a:p>
            <a:pPr lvl="1"/>
            <a:r>
              <a:rPr lang="zh-CN" altLang="en-US" dirty="0" smtClean="0"/>
              <a:t>自动分析压力测试结果，自动产生</a:t>
            </a:r>
            <a:r>
              <a:rPr lang="en-US" altLang="zh-CN" dirty="0" smtClean="0"/>
              <a:t>Word</a:t>
            </a:r>
            <a:r>
              <a:rPr lang="zh-CN" altLang="en-US" dirty="0" smtClean="0"/>
              <a:t>文档的报告，保障了结果的真实性</a:t>
            </a:r>
            <a:endParaRPr lang="en-US" altLang="zh-CN" dirty="0" smtClean="0"/>
          </a:p>
          <a:p>
            <a:pPr lvl="1"/>
            <a:r>
              <a:rPr lang="zh-CN" altLang="en-US" dirty="0" smtClean="0"/>
              <a:t>界面友好，易于使用，通过图形化操作方式使用户在最短的时间内掌握</a:t>
            </a:r>
            <a:endParaRPr lang="en-US" altLang="zh-CN" dirty="0" smtClean="0"/>
          </a:p>
          <a:p>
            <a:pPr lvl="1"/>
            <a:r>
              <a:rPr lang="zh-CN" altLang="en-US" dirty="0"/>
              <a:t>无</a:t>
            </a:r>
            <a:r>
              <a:rPr lang="zh-CN" altLang="en-US" dirty="0" smtClean="0"/>
              <a:t>代理方式性能监控，直接监控网络，操作系统，数据库和应用服务器等性能指标</a:t>
            </a:r>
            <a:endParaRPr lang="en-US" altLang="zh-CN" dirty="0" smtClean="0"/>
          </a:p>
        </p:txBody>
      </p:sp>
    </p:spTree>
    <p:extLst>
      <p:ext uri="{BB962C8B-B14F-4D97-AF65-F5344CB8AC3E}">
        <p14:creationId xmlns:p14="http://schemas.microsoft.com/office/powerpoint/2010/main" val="110197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a:t>介绍</a:t>
            </a:r>
          </a:p>
        </p:txBody>
      </p:sp>
      <p:sp>
        <p:nvSpPr>
          <p:cNvPr id="3" name="内容占位符 2"/>
          <p:cNvSpPr>
            <a:spLocks noGrp="1"/>
          </p:cNvSpPr>
          <p:nvPr>
            <p:ph idx="1"/>
          </p:nvPr>
        </p:nvSpPr>
        <p:spPr/>
        <p:txBody>
          <a:bodyPr/>
          <a:lstStyle/>
          <a:p>
            <a:r>
              <a:rPr lang="zh-CN" altLang="en-US" dirty="0" smtClean="0"/>
              <a:t>开源（</a:t>
            </a:r>
            <a:r>
              <a:rPr lang="en-US" altLang="zh-CN" dirty="0" smtClean="0"/>
              <a:t>Java</a:t>
            </a:r>
            <a:r>
              <a:rPr lang="zh-CN" altLang="en-US" dirty="0" smtClean="0"/>
              <a:t>开发）</a:t>
            </a:r>
            <a:endParaRPr lang="en-US" altLang="zh-CN" dirty="0" smtClean="0"/>
          </a:p>
          <a:p>
            <a:r>
              <a:rPr lang="zh-CN" altLang="en-US" dirty="0" smtClean="0"/>
              <a:t>小巧</a:t>
            </a:r>
            <a:endParaRPr lang="en-US" altLang="zh-CN" dirty="0" smtClean="0"/>
          </a:p>
          <a:p>
            <a:r>
              <a:rPr lang="zh-CN" altLang="en-US" dirty="0" smtClean="0"/>
              <a:t>支持常用协议</a:t>
            </a:r>
            <a:endParaRPr lang="zh-CN" altLang="en-US" dirty="0"/>
          </a:p>
        </p:txBody>
      </p:sp>
    </p:spTree>
    <p:extLst>
      <p:ext uri="{BB962C8B-B14F-4D97-AF65-F5344CB8AC3E}">
        <p14:creationId xmlns:p14="http://schemas.microsoft.com/office/powerpoint/2010/main" val="406381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参考书籍</a:t>
            </a:r>
            <a:endParaRPr lang="zh-CN" altLang="en-US" dirty="0"/>
          </a:p>
        </p:txBody>
      </p:sp>
      <p:sp>
        <p:nvSpPr>
          <p:cNvPr id="3" name="内容占位符 2"/>
          <p:cNvSpPr>
            <a:spLocks noGrp="1"/>
          </p:cNvSpPr>
          <p:nvPr>
            <p:ph idx="1"/>
          </p:nvPr>
        </p:nvSpPr>
        <p:spPr/>
        <p:txBody>
          <a:bodyPr/>
          <a:lstStyle/>
          <a:p>
            <a:r>
              <a:rPr lang="en-US" altLang="zh-CN" dirty="0" smtClean="0"/>
              <a:t>《</a:t>
            </a:r>
            <a:r>
              <a:rPr lang="en-US" altLang="zh-CN" dirty="0" err="1" smtClean="0"/>
              <a:t>LoadRunner</a:t>
            </a:r>
            <a:r>
              <a:rPr lang="en-US" altLang="zh-CN" dirty="0" smtClean="0"/>
              <a:t> 7</a:t>
            </a:r>
            <a:r>
              <a:rPr lang="zh-CN" altLang="en-US" dirty="0" smtClean="0"/>
              <a:t>天速成</a:t>
            </a:r>
            <a:r>
              <a:rPr lang="en-US" altLang="zh-CN" dirty="0" smtClean="0"/>
              <a:t>》</a:t>
            </a:r>
          </a:p>
          <a:p>
            <a:r>
              <a:rPr lang="en-US" altLang="zh-CN" dirty="0" smtClean="0"/>
              <a:t>《</a:t>
            </a:r>
            <a:r>
              <a:rPr lang="zh-CN" altLang="en-US" dirty="0" smtClean="0"/>
              <a:t>性能测试进阶指南</a:t>
            </a:r>
            <a:r>
              <a:rPr lang="en-US" altLang="zh-CN" dirty="0" smtClean="0"/>
              <a:t>—LoadRunner11</a:t>
            </a:r>
            <a:r>
              <a:rPr lang="zh-CN" altLang="en-US" dirty="0" smtClean="0"/>
              <a:t>实战</a:t>
            </a:r>
            <a:r>
              <a:rPr lang="en-US" altLang="zh-CN" dirty="0" smtClean="0"/>
              <a:t>》</a:t>
            </a:r>
          </a:p>
          <a:p>
            <a:r>
              <a:rPr lang="en-US" altLang="zh-CN" dirty="0" smtClean="0"/>
              <a:t>《</a:t>
            </a:r>
            <a:r>
              <a:rPr lang="en-US" altLang="zh-CN" dirty="0"/>
              <a:t>Loadrunner11</a:t>
            </a:r>
            <a:r>
              <a:rPr lang="zh-CN" altLang="en-US" dirty="0"/>
              <a:t>深度</a:t>
            </a:r>
            <a:r>
              <a:rPr lang="zh-CN" altLang="en-US" dirty="0" smtClean="0"/>
              <a:t>揭秘</a:t>
            </a:r>
            <a:r>
              <a:rPr lang="en-US" altLang="zh-CN" dirty="0" smtClean="0"/>
              <a:t>》</a:t>
            </a:r>
          </a:p>
          <a:p>
            <a:r>
              <a:rPr lang="en-US" altLang="zh-CN" dirty="0" smtClean="0"/>
              <a:t>《</a:t>
            </a:r>
            <a:r>
              <a:rPr lang="en-US" altLang="zh-CN" dirty="0" err="1"/>
              <a:t>Jmeter</a:t>
            </a:r>
            <a:r>
              <a:rPr lang="zh-CN" altLang="en-US" dirty="0"/>
              <a:t>实用教程</a:t>
            </a:r>
            <a:r>
              <a:rPr lang="en-US" altLang="zh-CN" dirty="0"/>
              <a:t>-</a:t>
            </a:r>
            <a:r>
              <a:rPr lang="zh-CN" altLang="en-US" dirty="0"/>
              <a:t>从入门到进</a:t>
            </a:r>
            <a:r>
              <a:rPr lang="zh-CN" altLang="en-US" dirty="0" smtClean="0"/>
              <a:t>阶</a:t>
            </a:r>
            <a:r>
              <a:rPr lang="en-US" altLang="zh-CN" dirty="0" smtClean="0"/>
              <a:t>》</a:t>
            </a:r>
            <a:endParaRPr lang="zh-CN" altLang="en-US" dirty="0"/>
          </a:p>
        </p:txBody>
      </p:sp>
    </p:spTree>
    <p:extLst>
      <p:ext uri="{BB962C8B-B14F-4D97-AF65-F5344CB8AC3E}">
        <p14:creationId xmlns:p14="http://schemas.microsoft.com/office/powerpoint/2010/main" val="1184926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
            </a:r>
            <a:br>
              <a:rPr lang="en-US" altLang="zh-CN" dirty="0" smtClean="0">
                <a:latin typeface="楷体" panose="02010609060101010101" pitchFamily="49" charset="-122"/>
                <a:ea typeface="楷体" panose="02010609060101010101" pitchFamily="49" charset="-122"/>
              </a:rPr>
            </a:br>
            <a:r>
              <a:rPr lang="en-US" altLang="zh-CN" dirty="0" err="1" smtClean="0">
                <a:latin typeface="楷体" panose="02010609060101010101" pitchFamily="49" charset="-122"/>
                <a:ea typeface="楷体" panose="02010609060101010101" pitchFamily="49" charset="-122"/>
              </a:rPr>
              <a:t>LoadRunner</a:t>
            </a:r>
            <a:r>
              <a:rPr lang="zh-CN" altLang="en-US" dirty="0" smtClean="0">
                <a:latin typeface="楷体" panose="02010609060101010101" pitchFamily="49" charset="-122"/>
                <a:ea typeface="楷体" panose="02010609060101010101" pitchFamily="49" charset="-122"/>
              </a:rPr>
              <a:t>工具组成</a:t>
            </a:r>
            <a:r>
              <a:rPr lang="en-US" altLang="zh-CN" dirty="0" err="1" smtClean="0">
                <a:solidFill>
                  <a:schemeClr val="bg1"/>
                </a:solidFill>
                <a:latin typeface="楷体" panose="02010609060101010101" pitchFamily="49" charset="-122"/>
                <a:ea typeface="楷体" panose="02010609060101010101" pitchFamily="49" charset="-122"/>
              </a:rPr>
              <a:t>unner</a:t>
            </a:r>
            <a:r>
              <a:rPr lang="zh-CN" altLang="en-US" dirty="0" smtClean="0">
                <a:solidFill>
                  <a:schemeClr val="bg1"/>
                </a:solidFill>
                <a:latin typeface="楷体" panose="02010609060101010101" pitchFamily="49" charset="-122"/>
                <a:ea typeface="楷体" panose="02010609060101010101" pitchFamily="49" charset="-122"/>
              </a:rPr>
              <a:t>原理与工作流程（</a:t>
            </a:r>
            <a:r>
              <a:rPr lang="zh-CN" altLang="en-US" dirty="0">
                <a:solidFill>
                  <a:schemeClr val="bg1"/>
                </a:solidFill>
                <a:latin typeface="楷体" panose="02010609060101010101" pitchFamily="49" charset="-122"/>
                <a:ea typeface="楷体" panose="02010609060101010101" pitchFamily="49" charset="-122"/>
              </a:rPr>
              <a:t>续</a:t>
            </a:r>
            <a:r>
              <a:rPr lang="zh-CN" altLang="en-US" dirty="0" smtClean="0">
                <a:solidFill>
                  <a:schemeClr val="bg1"/>
                </a:solidFill>
                <a:latin typeface="楷体" panose="02010609060101010101" pitchFamily="49" charset="-122"/>
                <a:ea typeface="楷体" panose="02010609060101010101" pitchFamily="49" charset="-122"/>
              </a:rPr>
              <a:t>）</a:t>
            </a:r>
            <a:endParaRPr lang="en-US" altLang="zh-CN" dirty="0" smtClean="0">
              <a:solidFill>
                <a:schemeClr val="bg1"/>
              </a:solidFill>
              <a:latin typeface="楷体" panose="02010609060101010101" pitchFamily="49" charset="-122"/>
              <a:ea typeface="楷体" panose="02010609060101010101" pitchFamily="49" charset="-122"/>
            </a:endParaRPr>
          </a:p>
        </p:txBody>
      </p:sp>
      <p:grpSp>
        <p:nvGrpSpPr>
          <p:cNvPr id="17" name="组合 16"/>
          <p:cNvGrpSpPr/>
          <p:nvPr/>
        </p:nvGrpSpPr>
        <p:grpSpPr>
          <a:xfrm>
            <a:off x="701750" y="909514"/>
            <a:ext cx="9729065" cy="5481280"/>
            <a:chOff x="1205806" y="1057732"/>
            <a:chExt cx="9729065" cy="5481280"/>
          </a:xfrm>
        </p:grpSpPr>
        <p:cxnSp>
          <p:nvCxnSpPr>
            <p:cNvPr id="84" name="直接箭头连接符 83"/>
            <p:cNvCxnSpPr/>
            <p:nvPr/>
          </p:nvCxnSpPr>
          <p:spPr bwMode="auto">
            <a:xfrm flipV="1">
              <a:off x="5906698" y="1496870"/>
              <a:ext cx="2448635" cy="8939"/>
            </a:xfrm>
            <a:prstGeom prst="straightConnector1">
              <a:avLst/>
            </a:prstGeom>
            <a:solidFill>
              <a:schemeClr val="accent1"/>
            </a:solidFill>
            <a:ln w="28575" cap="flat" cmpd="sng" algn="ctr">
              <a:solidFill>
                <a:srgbClr val="FF0000"/>
              </a:solidFill>
              <a:prstDash val="dash"/>
              <a:round/>
              <a:headEnd type="arrow"/>
              <a:tailEnd type="arrow"/>
            </a:ln>
            <a:effectLst/>
          </p:spPr>
        </p:cxnSp>
        <p:sp>
          <p:nvSpPr>
            <p:cNvPr id="16" name="椭圆 15"/>
            <p:cNvSpPr/>
            <p:nvPr/>
          </p:nvSpPr>
          <p:spPr bwMode="auto">
            <a:xfrm>
              <a:off x="6910324" y="2840621"/>
              <a:ext cx="4024547" cy="2212274"/>
            </a:xfrm>
            <a:prstGeom prst="ellipse">
              <a:avLst/>
            </a:prstGeom>
            <a:solidFill>
              <a:schemeClr val="bg1"/>
            </a:solidFill>
            <a:ln w="9525" cap="flat" cmpd="sng" algn="ctr">
              <a:solidFill>
                <a:srgbClr val="00B0F0"/>
              </a:solidFill>
              <a:prstDash val="solid"/>
              <a:round/>
              <a:headEnd type="none" w="med" len="med"/>
              <a:tailEnd type="none" w="med" len="med"/>
            </a:ln>
            <a:effectLst/>
          </p:spPr>
          <p:txBody>
            <a:bodyPr vert="horz" wrap="square" lIns="91461" tIns="45731" rIns="91461" bIns="45731" numCol="1" rtlCol="0" anchor="t" anchorCtr="0" compatLnSpc="1">
              <a:prstTxWarp prst="textNoShape">
                <a:avLst/>
              </a:prstTxWarp>
            </a:bodyPr>
            <a:lstStyle/>
            <a:p>
              <a:pPr defTabSz="914583" eaLnBrk="0" hangingPunct="0"/>
              <a:endParaRPr lang="zh-CN" altLang="en-US" sz="1900">
                <a:latin typeface="Times New Roman" pitchFamily="18" charset="0"/>
              </a:endParaRPr>
            </a:p>
          </p:txBody>
        </p:sp>
        <p:pic>
          <p:nvPicPr>
            <p:cNvPr id="1027" name="Picture 3"/>
            <p:cNvPicPr>
              <a:picLocks noChangeAspect="1" noChangeArrowheads="1"/>
            </p:cNvPicPr>
            <p:nvPr/>
          </p:nvPicPr>
          <p:blipFill>
            <a:blip r:embed="rId3"/>
            <a:srcRect b="22926"/>
            <a:stretch>
              <a:fillRect/>
            </a:stretch>
          </p:blipFill>
          <p:spPr bwMode="auto">
            <a:xfrm>
              <a:off x="3364249" y="4397407"/>
              <a:ext cx="1073590" cy="966846"/>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536283" y="1057732"/>
              <a:ext cx="969213" cy="848380"/>
            </a:xfrm>
            <a:prstGeom prst="rect">
              <a:avLst/>
            </a:prstGeom>
            <a:noFill/>
            <a:ln w="9525">
              <a:noFill/>
              <a:miter lim="800000"/>
              <a:headEnd/>
              <a:tailEnd/>
            </a:ln>
            <a:effectLst/>
          </p:spPr>
        </p:pic>
        <p:pic>
          <p:nvPicPr>
            <p:cNvPr id="22" name="Picture 4"/>
            <p:cNvPicPr>
              <a:picLocks noChangeAspect="1" noChangeArrowheads="1"/>
            </p:cNvPicPr>
            <p:nvPr/>
          </p:nvPicPr>
          <p:blipFill>
            <a:blip r:embed="rId4"/>
            <a:srcRect/>
            <a:stretch>
              <a:fillRect/>
            </a:stretch>
          </p:blipFill>
          <p:spPr bwMode="auto">
            <a:xfrm>
              <a:off x="5686610" y="5632921"/>
              <a:ext cx="1035147" cy="906091"/>
            </a:xfrm>
            <a:prstGeom prst="rect">
              <a:avLst/>
            </a:prstGeom>
            <a:noFill/>
            <a:ln w="9525">
              <a:noFill/>
              <a:miter lim="800000"/>
              <a:headEnd/>
              <a:tailEnd/>
            </a:ln>
            <a:effectLst/>
          </p:spPr>
        </p:pic>
        <p:sp>
          <p:nvSpPr>
            <p:cNvPr id="26" name="TextBox 25"/>
            <p:cNvSpPr txBox="1"/>
            <p:nvPr/>
          </p:nvSpPr>
          <p:spPr>
            <a:xfrm>
              <a:off x="8118574" y="4581922"/>
              <a:ext cx="2002847" cy="523220"/>
            </a:xfrm>
            <a:prstGeom prst="rect">
              <a:avLst/>
            </a:prstGeom>
            <a:noFill/>
          </p:spPr>
          <p:txBody>
            <a:bodyPr wrap="square" rtlCol="0">
              <a:spAutoFit/>
            </a:bodyPr>
            <a:lstStyle/>
            <a:p>
              <a:r>
                <a:rPr lang="zh-CN" altLang="en-US" sz="2800" dirty="0">
                  <a:solidFill>
                    <a:srgbClr val="FF0000"/>
                  </a:solidFill>
                  <a:latin typeface="楷体" panose="02010609060101010101" pitchFamily="49" charset="-122"/>
                  <a:ea typeface="楷体" panose="02010609060101010101" pitchFamily="49" charset="-122"/>
                </a:rPr>
                <a:t>被测试系统</a:t>
              </a:r>
            </a:p>
          </p:txBody>
        </p:sp>
        <p:pic>
          <p:nvPicPr>
            <p:cNvPr id="3" name="Picture 2"/>
            <p:cNvPicPr>
              <a:picLocks noChangeAspect="1" noChangeArrowheads="1"/>
            </p:cNvPicPr>
            <p:nvPr/>
          </p:nvPicPr>
          <p:blipFill>
            <a:blip r:embed="rId5"/>
            <a:srcRect/>
            <a:stretch>
              <a:fillRect/>
            </a:stretch>
          </p:blipFill>
          <p:spPr bwMode="auto">
            <a:xfrm>
              <a:off x="7318778" y="3301512"/>
              <a:ext cx="3207638" cy="1208557"/>
            </a:xfrm>
            <a:prstGeom prst="rect">
              <a:avLst/>
            </a:prstGeom>
            <a:noFill/>
            <a:ln w="9525">
              <a:noFill/>
              <a:miter lim="800000"/>
              <a:headEnd/>
              <a:tailEnd/>
            </a:ln>
            <a:effectLst/>
          </p:spPr>
        </p:pic>
        <p:cxnSp>
          <p:nvCxnSpPr>
            <p:cNvPr id="27" name="直接箭头连接符 26"/>
            <p:cNvCxnSpPr/>
            <p:nvPr/>
          </p:nvCxnSpPr>
          <p:spPr bwMode="auto">
            <a:xfrm rot="5400000" flipH="1" flipV="1">
              <a:off x="6220892" y="4557871"/>
              <a:ext cx="1480887" cy="951239"/>
            </a:xfrm>
            <a:prstGeom prst="straightConnector1">
              <a:avLst/>
            </a:prstGeom>
            <a:solidFill>
              <a:schemeClr val="accent1"/>
            </a:solidFill>
            <a:ln w="28575" cap="flat" cmpd="sng" algn="ctr">
              <a:solidFill>
                <a:srgbClr val="FF0000"/>
              </a:solidFill>
              <a:prstDash val="solid"/>
              <a:round/>
              <a:headEnd type="arrow"/>
              <a:tailEnd type="arrow"/>
            </a:ln>
            <a:effectLst/>
          </p:spPr>
        </p:cxnSp>
        <p:pic>
          <p:nvPicPr>
            <p:cNvPr id="34" name="Picture 3"/>
            <p:cNvPicPr>
              <a:picLocks noChangeAspect="1" noChangeArrowheads="1"/>
            </p:cNvPicPr>
            <p:nvPr/>
          </p:nvPicPr>
          <p:blipFill>
            <a:blip r:embed="rId3"/>
            <a:srcRect b="22926"/>
            <a:stretch>
              <a:fillRect/>
            </a:stretch>
          </p:blipFill>
          <p:spPr bwMode="auto">
            <a:xfrm>
              <a:off x="3345788" y="3250302"/>
              <a:ext cx="1073590" cy="966846"/>
            </a:xfrm>
            <a:prstGeom prst="rect">
              <a:avLst/>
            </a:prstGeom>
            <a:noFill/>
            <a:ln w="9525">
              <a:noFill/>
              <a:miter lim="800000"/>
              <a:headEnd/>
              <a:tailEnd/>
            </a:ln>
            <a:effectLst/>
          </p:spPr>
        </p:pic>
        <p:pic>
          <p:nvPicPr>
            <p:cNvPr id="35" name="Picture 3"/>
            <p:cNvPicPr>
              <a:picLocks noChangeAspect="1" noChangeArrowheads="1"/>
            </p:cNvPicPr>
            <p:nvPr/>
          </p:nvPicPr>
          <p:blipFill>
            <a:blip r:embed="rId3"/>
            <a:srcRect b="22926"/>
            <a:stretch>
              <a:fillRect/>
            </a:stretch>
          </p:blipFill>
          <p:spPr bwMode="auto">
            <a:xfrm>
              <a:off x="3364249" y="2152357"/>
              <a:ext cx="1073590" cy="966846"/>
            </a:xfrm>
            <a:prstGeom prst="rect">
              <a:avLst/>
            </a:prstGeom>
            <a:noFill/>
            <a:ln w="9525">
              <a:noFill/>
              <a:miter lim="800000"/>
              <a:headEnd/>
              <a:tailEnd/>
            </a:ln>
            <a:effectLst/>
          </p:spPr>
        </p:pic>
        <p:sp>
          <p:nvSpPr>
            <p:cNvPr id="37" name="云形标注 36"/>
            <p:cNvSpPr/>
            <p:nvPr/>
          </p:nvSpPr>
          <p:spPr bwMode="auto">
            <a:xfrm>
              <a:off x="1371957" y="1841000"/>
              <a:ext cx="1679971" cy="1261816"/>
            </a:xfrm>
            <a:prstGeom prst="cloudCallout">
              <a:avLst>
                <a:gd name="adj1" fmla="val 75834"/>
                <a:gd name="adj2" fmla="val 20172"/>
              </a:avLst>
            </a:prstGeom>
            <a:solidFill>
              <a:srgbClr val="F8F8F8"/>
            </a:solidFill>
            <a:ln w="9525" cap="flat" cmpd="sng" algn="ctr">
              <a:solidFill>
                <a:srgbClr val="3399FF"/>
              </a:solidFill>
              <a:prstDash val="solid"/>
              <a:round/>
              <a:headEnd type="none" w="med" len="med"/>
              <a:tailEnd type="none" w="med" len="med"/>
            </a:ln>
            <a:effectLst/>
          </p:spPr>
          <p:txBody>
            <a:bodyPr vert="horz" wrap="square" lIns="91461" tIns="45731" rIns="91461" bIns="45731" numCol="1" rtlCol="0" anchor="t" anchorCtr="0" compatLnSpc="1">
              <a:prstTxWarp prst="textNoShape">
                <a:avLst/>
              </a:prstTxWarp>
            </a:bodyPr>
            <a:lstStyle/>
            <a:p>
              <a:pPr defTabSz="914583" eaLnBrk="0" hangingPunct="0"/>
              <a:endParaRPr lang="zh-CN" altLang="en-US" sz="1900">
                <a:latin typeface="Times New Roman" pitchFamily="18" charset="0"/>
              </a:endParaRPr>
            </a:p>
          </p:txBody>
        </p:sp>
        <p:sp>
          <p:nvSpPr>
            <p:cNvPr id="42" name="云形标注 41"/>
            <p:cNvSpPr/>
            <p:nvPr/>
          </p:nvSpPr>
          <p:spPr bwMode="auto">
            <a:xfrm>
              <a:off x="1316573" y="3217526"/>
              <a:ext cx="1679971" cy="1261816"/>
            </a:xfrm>
            <a:prstGeom prst="cloudCallout">
              <a:avLst>
                <a:gd name="adj1" fmla="val 81329"/>
                <a:gd name="adj2" fmla="val -1906"/>
              </a:avLst>
            </a:prstGeom>
            <a:solidFill>
              <a:srgbClr val="F8F8F8"/>
            </a:solidFill>
            <a:ln w="9525" cap="flat" cmpd="sng" algn="ctr">
              <a:solidFill>
                <a:srgbClr val="3399FF"/>
              </a:solidFill>
              <a:prstDash val="solid"/>
              <a:round/>
              <a:headEnd type="none" w="med" len="med"/>
              <a:tailEnd type="none" w="med" len="med"/>
            </a:ln>
            <a:effectLst/>
          </p:spPr>
          <p:txBody>
            <a:bodyPr vert="horz" wrap="square" lIns="91461" tIns="45731" rIns="91461" bIns="45731" numCol="1" rtlCol="0" anchor="t" anchorCtr="0" compatLnSpc="1">
              <a:prstTxWarp prst="textNoShape">
                <a:avLst/>
              </a:prstTxWarp>
            </a:bodyPr>
            <a:lstStyle/>
            <a:p>
              <a:pPr defTabSz="914583" eaLnBrk="0" hangingPunct="0"/>
              <a:endParaRPr lang="zh-CN" altLang="en-US" sz="1900">
                <a:latin typeface="Times New Roman" pitchFamily="18" charset="0"/>
              </a:endParaRPr>
            </a:p>
          </p:txBody>
        </p:sp>
        <p:sp>
          <p:nvSpPr>
            <p:cNvPr id="46" name="云形标注 45"/>
            <p:cNvSpPr/>
            <p:nvPr/>
          </p:nvSpPr>
          <p:spPr bwMode="auto">
            <a:xfrm>
              <a:off x="1205806" y="4577665"/>
              <a:ext cx="1846123" cy="1360139"/>
            </a:xfrm>
            <a:prstGeom prst="cloudCallout">
              <a:avLst>
                <a:gd name="adj1" fmla="val 80230"/>
                <a:gd name="adj2" fmla="val -18789"/>
              </a:avLst>
            </a:prstGeom>
            <a:solidFill>
              <a:srgbClr val="F8F8F8"/>
            </a:solidFill>
            <a:ln w="9525" cap="flat" cmpd="sng" algn="ctr">
              <a:solidFill>
                <a:srgbClr val="3399FF"/>
              </a:solidFill>
              <a:prstDash val="solid"/>
              <a:round/>
              <a:headEnd type="none" w="med" len="med"/>
              <a:tailEnd type="none" w="med" len="med"/>
            </a:ln>
            <a:effectLst/>
          </p:spPr>
          <p:txBody>
            <a:bodyPr vert="horz" wrap="square" lIns="91461" tIns="45731" rIns="91461" bIns="45731" numCol="1" rtlCol="0" anchor="t" anchorCtr="0" compatLnSpc="1">
              <a:prstTxWarp prst="textNoShape">
                <a:avLst/>
              </a:prstTxWarp>
            </a:bodyPr>
            <a:lstStyle/>
            <a:p>
              <a:pPr defTabSz="914583" eaLnBrk="0" hangingPunct="0"/>
              <a:endParaRPr lang="zh-CN" altLang="en-US" sz="1900">
                <a:latin typeface="Times New Roman" pitchFamily="18" charset="0"/>
              </a:endParaRPr>
            </a:p>
          </p:txBody>
        </p:sp>
        <p:pic>
          <p:nvPicPr>
            <p:cNvPr id="52" name="Picture 3"/>
            <p:cNvPicPr>
              <a:picLocks noChangeAspect="1" noChangeArrowheads="1"/>
            </p:cNvPicPr>
            <p:nvPr/>
          </p:nvPicPr>
          <p:blipFill>
            <a:blip r:embed="rId6"/>
            <a:srcRect t="30568" r="80671" b="11231"/>
            <a:stretch>
              <a:fillRect/>
            </a:stretch>
          </p:blipFill>
          <p:spPr bwMode="auto">
            <a:xfrm>
              <a:off x="5470643" y="1414934"/>
              <a:ext cx="553544" cy="442455"/>
            </a:xfrm>
            <a:prstGeom prst="rect">
              <a:avLst/>
            </a:prstGeom>
            <a:noFill/>
            <a:ln w="9525">
              <a:noFill/>
              <a:miter lim="800000"/>
              <a:headEnd/>
              <a:tailEnd/>
            </a:ln>
            <a:effectLst/>
          </p:spPr>
        </p:pic>
        <p:pic>
          <p:nvPicPr>
            <p:cNvPr id="53" name="Picture 3"/>
            <p:cNvPicPr>
              <a:picLocks noChangeAspect="1" noChangeArrowheads="1"/>
            </p:cNvPicPr>
            <p:nvPr/>
          </p:nvPicPr>
          <p:blipFill>
            <a:blip r:embed="rId6"/>
            <a:srcRect l="29643" t="-4352"/>
            <a:stretch>
              <a:fillRect/>
            </a:stretch>
          </p:blipFill>
          <p:spPr bwMode="auto">
            <a:xfrm>
              <a:off x="4251908" y="1251061"/>
              <a:ext cx="1259339" cy="440728"/>
            </a:xfrm>
            <a:prstGeom prst="rect">
              <a:avLst/>
            </a:prstGeom>
            <a:noFill/>
            <a:ln w="9525">
              <a:noFill/>
              <a:miter lim="800000"/>
              <a:headEnd/>
              <a:tailEnd/>
            </a:ln>
            <a:effectLst/>
          </p:spPr>
        </p:pic>
        <p:cxnSp>
          <p:nvCxnSpPr>
            <p:cNvPr id="57" name="肘形连接符 56"/>
            <p:cNvCxnSpPr/>
            <p:nvPr/>
          </p:nvCxnSpPr>
          <p:spPr bwMode="auto">
            <a:xfrm rot="10800000">
              <a:off x="4251910" y="1553363"/>
              <a:ext cx="1434702" cy="4614541"/>
            </a:xfrm>
            <a:prstGeom prst="bentConnector3">
              <a:avLst>
                <a:gd name="adj1" fmla="val 330330"/>
              </a:avLst>
            </a:prstGeom>
            <a:solidFill>
              <a:schemeClr val="accent1"/>
            </a:solidFill>
            <a:ln w="28575" cap="flat" cmpd="sng" algn="ctr">
              <a:solidFill>
                <a:srgbClr val="FF0000"/>
              </a:solidFill>
              <a:prstDash val="dash"/>
              <a:round/>
              <a:headEnd type="none" w="med" len="med"/>
              <a:tailEnd type="arrow"/>
            </a:ln>
            <a:effectLst/>
          </p:spPr>
        </p:cxnSp>
        <p:cxnSp>
          <p:nvCxnSpPr>
            <p:cNvPr id="65" name="直接箭头连接符 64"/>
            <p:cNvCxnSpPr>
              <a:stCxn id="35" idx="3"/>
            </p:cNvCxnSpPr>
            <p:nvPr/>
          </p:nvCxnSpPr>
          <p:spPr bwMode="auto">
            <a:xfrm flipV="1">
              <a:off x="4437840" y="1890163"/>
              <a:ext cx="1290967" cy="745619"/>
            </a:xfrm>
            <a:prstGeom prst="straightConnector1">
              <a:avLst/>
            </a:prstGeom>
            <a:solidFill>
              <a:schemeClr val="accent1"/>
            </a:solidFill>
            <a:ln w="28575" cap="flat" cmpd="sng" algn="ctr">
              <a:solidFill>
                <a:srgbClr val="FF0000"/>
              </a:solidFill>
              <a:prstDash val="dash"/>
              <a:round/>
              <a:headEnd type="arrow"/>
              <a:tailEnd type="arrow"/>
            </a:ln>
            <a:effectLst/>
          </p:spPr>
        </p:cxnSp>
        <p:cxnSp>
          <p:nvCxnSpPr>
            <p:cNvPr id="67" name="直接箭头连接符 66"/>
            <p:cNvCxnSpPr>
              <a:stCxn id="34" idx="3"/>
              <a:endCxn id="52" idx="2"/>
            </p:cNvCxnSpPr>
            <p:nvPr/>
          </p:nvCxnSpPr>
          <p:spPr bwMode="auto">
            <a:xfrm flipV="1">
              <a:off x="4419378" y="1857388"/>
              <a:ext cx="1328037" cy="1876336"/>
            </a:xfrm>
            <a:prstGeom prst="straightConnector1">
              <a:avLst/>
            </a:prstGeom>
            <a:solidFill>
              <a:schemeClr val="accent1"/>
            </a:solidFill>
            <a:ln w="28575" cap="flat" cmpd="sng" algn="ctr">
              <a:solidFill>
                <a:srgbClr val="FF0000"/>
              </a:solidFill>
              <a:prstDash val="dash"/>
              <a:round/>
              <a:headEnd type="arrow"/>
              <a:tailEnd type="arrow"/>
            </a:ln>
            <a:effectLst/>
          </p:spPr>
        </p:cxnSp>
        <p:cxnSp>
          <p:nvCxnSpPr>
            <p:cNvPr id="70" name="直接箭头连接符 69"/>
            <p:cNvCxnSpPr>
              <a:stCxn id="1027" idx="3"/>
            </p:cNvCxnSpPr>
            <p:nvPr/>
          </p:nvCxnSpPr>
          <p:spPr bwMode="auto">
            <a:xfrm flipV="1">
              <a:off x="4437840" y="1955711"/>
              <a:ext cx="1290967" cy="2925118"/>
            </a:xfrm>
            <a:prstGeom prst="straightConnector1">
              <a:avLst/>
            </a:prstGeom>
            <a:solidFill>
              <a:schemeClr val="accent1"/>
            </a:solidFill>
            <a:ln w="28575" cap="flat" cmpd="sng" algn="ctr">
              <a:solidFill>
                <a:srgbClr val="FF0000"/>
              </a:solidFill>
              <a:prstDash val="dash"/>
              <a:round/>
              <a:headEnd type="arrow"/>
              <a:tailEnd type="arrow"/>
            </a:ln>
            <a:effectLst/>
          </p:spPr>
        </p:cxnSp>
        <p:cxnSp>
          <p:nvCxnSpPr>
            <p:cNvPr id="73" name="直接箭头连接符 72"/>
            <p:cNvCxnSpPr>
              <a:endCxn id="16" idx="2"/>
            </p:cNvCxnSpPr>
            <p:nvPr/>
          </p:nvCxnSpPr>
          <p:spPr bwMode="auto">
            <a:xfrm>
              <a:off x="4528826" y="2627587"/>
              <a:ext cx="2381498" cy="1319171"/>
            </a:xfrm>
            <a:prstGeom prst="straightConnector1">
              <a:avLst/>
            </a:prstGeom>
            <a:solidFill>
              <a:schemeClr val="accent1"/>
            </a:solidFill>
            <a:ln w="28575" cap="flat" cmpd="sng" algn="ctr">
              <a:solidFill>
                <a:srgbClr val="FF0000"/>
              </a:solidFill>
              <a:prstDash val="solid"/>
              <a:round/>
              <a:headEnd type="arrow"/>
              <a:tailEnd type="arrow"/>
            </a:ln>
            <a:effectLst/>
          </p:spPr>
        </p:cxnSp>
        <p:cxnSp>
          <p:nvCxnSpPr>
            <p:cNvPr id="76" name="直接箭头连接符 75"/>
            <p:cNvCxnSpPr>
              <a:stCxn id="34" idx="3"/>
              <a:endCxn id="16" idx="2"/>
            </p:cNvCxnSpPr>
            <p:nvPr/>
          </p:nvCxnSpPr>
          <p:spPr bwMode="auto">
            <a:xfrm>
              <a:off x="4419379" y="3733724"/>
              <a:ext cx="2490946" cy="213034"/>
            </a:xfrm>
            <a:prstGeom prst="straightConnector1">
              <a:avLst/>
            </a:prstGeom>
            <a:solidFill>
              <a:schemeClr val="accent1"/>
            </a:solidFill>
            <a:ln w="28575" cap="flat" cmpd="sng" algn="ctr">
              <a:solidFill>
                <a:srgbClr val="FF0000"/>
              </a:solidFill>
              <a:prstDash val="solid"/>
              <a:round/>
              <a:headEnd type="arrow"/>
              <a:tailEnd type="arrow"/>
            </a:ln>
            <a:effectLst/>
          </p:spPr>
        </p:cxnSp>
        <p:cxnSp>
          <p:nvCxnSpPr>
            <p:cNvPr id="79" name="直接箭头连接符 78"/>
            <p:cNvCxnSpPr>
              <a:stCxn id="1027" idx="3"/>
            </p:cNvCxnSpPr>
            <p:nvPr/>
          </p:nvCxnSpPr>
          <p:spPr bwMode="auto">
            <a:xfrm flipV="1">
              <a:off x="4437840" y="3987726"/>
              <a:ext cx="2435562" cy="893103"/>
            </a:xfrm>
            <a:prstGeom prst="straightConnector1">
              <a:avLst/>
            </a:prstGeom>
            <a:solidFill>
              <a:schemeClr val="accent1"/>
            </a:solidFill>
            <a:ln w="28575" cap="flat" cmpd="sng" algn="ctr">
              <a:solidFill>
                <a:srgbClr val="FF0000"/>
              </a:solidFill>
              <a:prstDash val="solid"/>
              <a:round/>
              <a:headEnd type="arrow"/>
              <a:tailEnd type="arrow"/>
            </a:ln>
            <a:effectLst/>
          </p:spPr>
        </p:cxnSp>
        <p:pic>
          <p:nvPicPr>
            <p:cNvPr id="83" name="Picture 4"/>
            <p:cNvPicPr>
              <a:picLocks noChangeAspect="1" noChangeArrowheads="1"/>
            </p:cNvPicPr>
            <p:nvPr/>
          </p:nvPicPr>
          <p:blipFill>
            <a:blip r:embed="rId4"/>
            <a:srcRect/>
            <a:stretch>
              <a:fillRect/>
            </a:stretch>
          </p:blipFill>
          <p:spPr bwMode="auto">
            <a:xfrm>
              <a:off x="8490079" y="1074120"/>
              <a:ext cx="969213" cy="848380"/>
            </a:xfrm>
            <a:prstGeom prst="rect">
              <a:avLst/>
            </a:prstGeom>
            <a:noFill/>
            <a:ln w="9525">
              <a:noFill/>
              <a:miter lim="800000"/>
              <a:headEnd/>
              <a:tailEnd/>
            </a:ln>
            <a:effectLst/>
          </p:spPr>
        </p:pic>
        <p:pic>
          <p:nvPicPr>
            <p:cNvPr id="87" name="Picture 4"/>
            <p:cNvPicPr>
              <a:picLocks noChangeAspect="1" noChangeArrowheads="1"/>
            </p:cNvPicPr>
            <p:nvPr/>
          </p:nvPicPr>
          <p:blipFill>
            <a:blip r:embed="rId7"/>
            <a:srcRect t="12682" r="73160" b="7163"/>
            <a:stretch>
              <a:fillRect/>
            </a:stretch>
          </p:blipFill>
          <p:spPr bwMode="auto">
            <a:xfrm>
              <a:off x="8390500" y="1424421"/>
              <a:ext cx="624403" cy="520222"/>
            </a:xfrm>
            <a:prstGeom prst="rect">
              <a:avLst/>
            </a:prstGeom>
            <a:noFill/>
            <a:ln w="9525">
              <a:noFill/>
              <a:miter lim="800000"/>
              <a:headEnd/>
              <a:tailEnd/>
            </a:ln>
            <a:effectLst/>
          </p:spPr>
        </p:pic>
        <p:pic>
          <p:nvPicPr>
            <p:cNvPr id="88" name="Picture 4"/>
            <p:cNvPicPr>
              <a:picLocks noChangeAspect="1" noChangeArrowheads="1"/>
            </p:cNvPicPr>
            <p:nvPr/>
          </p:nvPicPr>
          <p:blipFill>
            <a:blip r:embed="rId7"/>
            <a:srcRect l="31543" t="17999"/>
            <a:stretch>
              <a:fillRect/>
            </a:stretch>
          </p:blipFill>
          <p:spPr bwMode="auto">
            <a:xfrm>
              <a:off x="9439512" y="1349385"/>
              <a:ext cx="1074635" cy="359114"/>
            </a:xfrm>
            <a:prstGeom prst="rect">
              <a:avLst/>
            </a:prstGeom>
            <a:noFill/>
            <a:ln w="9525">
              <a:noFill/>
              <a:miter lim="800000"/>
              <a:headEnd/>
              <a:tailEnd/>
            </a:ln>
            <a:effectLst/>
          </p:spPr>
        </p:pic>
        <p:sp>
          <p:nvSpPr>
            <p:cNvPr id="92" name="TextBox 91"/>
            <p:cNvSpPr txBox="1"/>
            <p:nvPr/>
          </p:nvSpPr>
          <p:spPr>
            <a:xfrm>
              <a:off x="2645966" y="5590034"/>
              <a:ext cx="2439273" cy="430887"/>
            </a:xfrm>
            <a:prstGeom prst="rect">
              <a:avLst/>
            </a:prstGeom>
            <a:noFill/>
          </p:spPr>
          <p:txBody>
            <a:bodyPr wrap="square" rtlCol="0">
              <a:spAutoFit/>
            </a:bodyPr>
            <a:lstStyle/>
            <a:p>
              <a:r>
                <a:rPr lang="en-US" altLang="zh-CN" sz="2200" b="1" dirty="0">
                  <a:solidFill>
                    <a:schemeClr val="tx1">
                      <a:lumMod val="10000"/>
                    </a:schemeClr>
                  </a:solidFill>
                </a:rPr>
                <a:t>Load  Generator</a:t>
              </a:r>
              <a:endParaRPr lang="zh-CN" altLang="en-US" sz="2200" b="1" dirty="0">
                <a:solidFill>
                  <a:schemeClr val="tx1">
                    <a:lumMod val="10000"/>
                  </a:schemeClr>
                </a:solidFill>
              </a:endParaRPr>
            </a:p>
          </p:txBody>
        </p:sp>
        <p:sp>
          <p:nvSpPr>
            <p:cNvPr id="93" name="TextBox 92"/>
            <p:cNvSpPr txBox="1"/>
            <p:nvPr/>
          </p:nvSpPr>
          <p:spPr>
            <a:xfrm>
              <a:off x="6678414" y="5878066"/>
              <a:ext cx="2141502" cy="463215"/>
            </a:xfrm>
            <a:prstGeom prst="rect">
              <a:avLst/>
            </a:prstGeom>
            <a:noFill/>
          </p:spPr>
          <p:txBody>
            <a:bodyPr wrap="square" rtlCol="0">
              <a:spAutoFit/>
            </a:bodyPr>
            <a:lstStyle/>
            <a:p>
              <a:r>
                <a:rPr lang="en-US" altLang="zh-CN" sz="2200" b="1" dirty="0">
                  <a:solidFill>
                    <a:schemeClr val="tx1">
                      <a:lumMod val="10000"/>
                    </a:schemeClr>
                  </a:solidFill>
                </a:rPr>
                <a:t>VuGen</a:t>
              </a:r>
              <a:endParaRPr lang="zh-CN" altLang="en-US" sz="2200" b="1" dirty="0">
                <a:solidFill>
                  <a:schemeClr val="tx1">
                    <a:lumMod val="10000"/>
                  </a:schemeClr>
                </a:solidFill>
              </a:endParaRPr>
            </a:p>
          </p:txBody>
        </p:sp>
        <p:pic>
          <p:nvPicPr>
            <p:cNvPr id="99" name="图片 98" descr="u=729551530,1354921537&amp;fm=0&amp;gp=0.gif"/>
            <p:cNvPicPr>
              <a:picLocks noChangeAspect="1"/>
            </p:cNvPicPr>
            <p:nvPr/>
          </p:nvPicPr>
          <p:blipFill>
            <a:blip r:embed="rId8"/>
            <a:stretch>
              <a:fillRect/>
            </a:stretch>
          </p:blipFill>
          <p:spPr>
            <a:xfrm>
              <a:off x="2225789" y="2135972"/>
              <a:ext cx="713833" cy="475229"/>
            </a:xfrm>
            <a:prstGeom prst="rect">
              <a:avLst/>
            </a:prstGeom>
          </p:spPr>
        </p:pic>
        <p:pic>
          <p:nvPicPr>
            <p:cNvPr id="102" name="图片 101" descr="u=729551530,1354921537&amp;fm=0&amp;gp=0.gif"/>
            <p:cNvPicPr>
              <a:picLocks noChangeAspect="1"/>
            </p:cNvPicPr>
            <p:nvPr/>
          </p:nvPicPr>
          <p:blipFill>
            <a:blip r:embed="rId8"/>
            <a:stretch>
              <a:fillRect/>
            </a:stretch>
          </p:blipFill>
          <p:spPr>
            <a:xfrm>
              <a:off x="2151944" y="3512498"/>
              <a:ext cx="713833" cy="475229"/>
            </a:xfrm>
            <a:prstGeom prst="rect">
              <a:avLst/>
            </a:prstGeom>
          </p:spPr>
        </p:pic>
        <p:pic>
          <p:nvPicPr>
            <p:cNvPr id="108" name="图片 107" descr="u=729551530,1354921537&amp;fm=0&amp;gp=0.gif"/>
            <p:cNvPicPr>
              <a:picLocks noChangeAspect="1"/>
            </p:cNvPicPr>
            <p:nvPr/>
          </p:nvPicPr>
          <p:blipFill>
            <a:blip r:embed="rId8"/>
            <a:stretch>
              <a:fillRect/>
            </a:stretch>
          </p:blipFill>
          <p:spPr>
            <a:xfrm>
              <a:off x="1653491" y="2037649"/>
              <a:ext cx="713833" cy="475229"/>
            </a:xfrm>
            <a:prstGeom prst="rect">
              <a:avLst/>
            </a:prstGeom>
          </p:spPr>
        </p:pic>
        <p:pic>
          <p:nvPicPr>
            <p:cNvPr id="109" name="图片 108" descr="u=729551530,1354921537&amp;fm=0&amp;gp=0.gif"/>
            <p:cNvPicPr>
              <a:picLocks noChangeAspect="1"/>
            </p:cNvPicPr>
            <p:nvPr/>
          </p:nvPicPr>
          <p:blipFill>
            <a:blip r:embed="rId8"/>
            <a:stretch>
              <a:fillRect/>
            </a:stretch>
          </p:blipFill>
          <p:spPr>
            <a:xfrm>
              <a:off x="1671952" y="2463717"/>
              <a:ext cx="713833" cy="475229"/>
            </a:xfrm>
            <a:prstGeom prst="rect">
              <a:avLst/>
            </a:prstGeom>
          </p:spPr>
        </p:pic>
        <p:pic>
          <p:nvPicPr>
            <p:cNvPr id="110" name="图片 109" descr="u=729551530,1354921537&amp;fm=0&amp;gp=0.gif"/>
            <p:cNvPicPr>
              <a:picLocks noChangeAspect="1"/>
            </p:cNvPicPr>
            <p:nvPr/>
          </p:nvPicPr>
          <p:blipFill>
            <a:blip r:embed="rId8"/>
            <a:stretch>
              <a:fillRect/>
            </a:stretch>
          </p:blipFill>
          <p:spPr>
            <a:xfrm>
              <a:off x="2151944" y="4921799"/>
              <a:ext cx="713833" cy="475229"/>
            </a:xfrm>
            <a:prstGeom prst="rect">
              <a:avLst/>
            </a:prstGeom>
          </p:spPr>
        </p:pic>
        <p:pic>
          <p:nvPicPr>
            <p:cNvPr id="111" name="图片 110" descr="u=729551530,1354921537&amp;fm=0&amp;gp=0.gif"/>
            <p:cNvPicPr>
              <a:picLocks noChangeAspect="1"/>
            </p:cNvPicPr>
            <p:nvPr/>
          </p:nvPicPr>
          <p:blipFill>
            <a:blip r:embed="rId8"/>
            <a:stretch>
              <a:fillRect/>
            </a:stretch>
          </p:blipFill>
          <p:spPr>
            <a:xfrm>
              <a:off x="1579646" y="4823476"/>
              <a:ext cx="713833" cy="475229"/>
            </a:xfrm>
            <a:prstGeom prst="rect">
              <a:avLst/>
            </a:prstGeom>
          </p:spPr>
        </p:pic>
        <p:pic>
          <p:nvPicPr>
            <p:cNvPr id="112" name="图片 111" descr="u=729551530,1354921537&amp;fm=0&amp;gp=0.gif"/>
            <p:cNvPicPr>
              <a:picLocks noChangeAspect="1"/>
            </p:cNvPicPr>
            <p:nvPr/>
          </p:nvPicPr>
          <p:blipFill>
            <a:blip r:embed="rId8"/>
            <a:stretch>
              <a:fillRect/>
            </a:stretch>
          </p:blipFill>
          <p:spPr>
            <a:xfrm>
              <a:off x="1598107" y="5249542"/>
              <a:ext cx="713833" cy="475229"/>
            </a:xfrm>
            <a:prstGeom prst="rect">
              <a:avLst/>
            </a:prstGeom>
          </p:spPr>
        </p:pic>
        <p:pic>
          <p:nvPicPr>
            <p:cNvPr id="113" name="图片 112" descr="u=729551530,1354921537&amp;fm=0&amp;gp=0.gif"/>
            <p:cNvPicPr>
              <a:picLocks noChangeAspect="1"/>
            </p:cNvPicPr>
            <p:nvPr/>
          </p:nvPicPr>
          <p:blipFill>
            <a:blip r:embed="rId8"/>
            <a:stretch>
              <a:fillRect/>
            </a:stretch>
          </p:blipFill>
          <p:spPr>
            <a:xfrm>
              <a:off x="1561185" y="3397788"/>
              <a:ext cx="713833" cy="475229"/>
            </a:xfrm>
            <a:prstGeom prst="rect">
              <a:avLst/>
            </a:prstGeom>
          </p:spPr>
        </p:pic>
        <p:pic>
          <p:nvPicPr>
            <p:cNvPr id="114" name="图片 113" descr="u=729551530,1354921537&amp;fm=0&amp;gp=0.gif"/>
            <p:cNvPicPr>
              <a:picLocks noChangeAspect="1"/>
            </p:cNvPicPr>
            <p:nvPr/>
          </p:nvPicPr>
          <p:blipFill>
            <a:blip r:embed="rId8"/>
            <a:stretch>
              <a:fillRect/>
            </a:stretch>
          </p:blipFill>
          <p:spPr>
            <a:xfrm>
              <a:off x="1579646" y="3823855"/>
              <a:ext cx="713833" cy="475229"/>
            </a:xfrm>
            <a:prstGeom prst="rect">
              <a:avLst/>
            </a:prstGeom>
          </p:spPr>
        </p:pic>
        <p:cxnSp>
          <p:nvCxnSpPr>
            <p:cNvPr id="43" name="直接箭头连接符 42"/>
            <p:cNvCxnSpPr/>
            <p:nvPr/>
          </p:nvCxnSpPr>
          <p:spPr bwMode="auto">
            <a:xfrm rot="16200000" flipH="1">
              <a:off x="6145308" y="1959872"/>
              <a:ext cx="1622336" cy="1384592"/>
            </a:xfrm>
            <a:prstGeom prst="straightConnector1">
              <a:avLst/>
            </a:prstGeom>
            <a:solidFill>
              <a:schemeClr val="accent1"/>
            </a:solidFill>
            <a:ln w="28575" cap="flat" cmpd="sng" algn="ctr">
              <a:solidFill>
                <a:srgbClr val="FF0000"/>
              </a:solidFill>
              <a:prstDash val="solid"/>
              <a:round/>
              <a:headEnd type="arrow"/>
              <a:tailEnd type="arrow"/>
            </a:ln>
            <a:effectLst/>
          </p:spPr>
        </p:cxnSp>
        <p:cxnSp>
          <p:nvCxnSpPr>
            <p:cNvPr id="47" name="直接箭头连接符 46"/>
            <p:cNvCxnSpPr/>
            <p:nvPr/>
          </p:nvCxnSpPr>
          <p:spPr bwMode="auto">
            <a:xfrm>
              <a:off x="6338026" y="1906550"/>
              <a:ext cx="2455341" cy="1589560"/>
            </a:xfrm>
            <a:prstGeom prst="straightConnector1">
              <a:avLst/>
            </a:prstGeom>
            <a:solidFill>
              <a:schemeClr val="accent1"/>
            </a:solidFill>
            <a:ln w="28575" cap="flat" cmpd="sng" algn="ctr">
              <a:solidFill>
                <a:srgbClr val="FF0000"/>
              </a:solidFill>
              <a:prstDash val="solid"/>
              <a:round/>
              <a:headEnd type="arrow"/>
              <a:tailEnd type="arrow"/>
            </a:ln>
            <a:effectLst/>
          </p:spPr>
        </p:cxnSp>
        <p:cxnSp>
          <p:nvCxnSpPr>
            <p:cNvPr id="51" name="直接箭头连接符 50"/>
            <p:cNvCxnSpPr/>
            <p:nvPr/>
          </p:nvCxnSpPr>
          <p:spPr bwMode="auto">
            <a:xfrm>
              <a:off x="6393409" y="1824614"/>
              <a:ext cx="3729168" cy="1605947"/>
            </a:xfrm>
            <a:prstGeom prst="straightConnector1">
              <a:avLst/>
            </a:prstGeom>
            <a:solidFill>
              <a:schemeClr val="accent1"/>
            </a:solidFill>
            <a:ln w="28575" cap="flat" cmpd="sng" algn="ctr">
              <a:solidFill>
                <a:srgbClr val="FF0000"/>
              </a:solidFill>
              <a:prstDash val="solid"/>
              <a:round/>
              <a:headEnd type="arrow"/>
              <a:tailEnd type="arrow"/>
            </a:ln>
            <a:effectLst/>
          </p:spPr>
        </p:cxnSp>
        <p:sp>
          <p:nvSpPr>
            <p:cNvPr id="61" name="TextBox 60"/>
            <p:cNvSpPr txBox="1"/>
            <p:nvPr/>
          </p:nvSpPr>
          <p:spPr>
            <a:xfrm>
              <a:off x="7829979" y="2201521"/>
              <a:ext cx="1255363" cy="827170"/>
            </a:xfrm>
            <a:prstGeom prst="rect">
              <a:avLst/>
            </a:prstGeom>
            <a:noFill/>
          </p:spPr>
          <p:txBody>
            <a:bodyPr wrap="square" rtlCol="0">
              <a:spAutoFit/>
            </a:bodyPr>
            <a:lstStyle/>
            <a:p>
              <a:r>
                <a:rPr lang="zh-CN" altLang="en-US" sz="2200" b="1" dirty="0">
                  <a:solidFill>
                    <a:srgbClr val="7030A0"/>
                  </a:solidFill>
                </a:rPr>
                <a:t>系统资源</a:t>
              </a:r>
            </a:p>
          </p:txBody>
        </p:sp>
      </p:grpSp>
      <p:sp>
        <p:nvSpPr>
          <p:cNvPr id="72" name="内容占位符 2"/>
          <p:cNvSpPr>
            <a:spLocks noGrp="1"/>
          </p:cNvSpPr>
          <p:nvPr>
            <p:ph idx="1"/>
          </p:nvPr>
        </p:nvSpPr>
        <p:spPr>
          <a:xfrm>
            <a:off x="7758534" y="4869954"/>
            <a:ext cx="5564123" cy="2520280"/>
          </a:xfrm>
        </p:spPr>
        <p:txBody>
          <a:bodyPr/>
          <a:lstStyle/>
          <a:p>
            <a:r>
              <a:rPr lang="zh-CN" altLang="en-US" sz="2200" dirty="0" smtClean="0"/>
              <a:t>脚本生成器</a:t>
            </a:r>
            <a:r>
              <a:rPr lang="en-US" altLang="zh-CN" sz="2200" dirty="0" err="1" smtClean="0"/>
              <a:t>VuGen</a:t>
            </a:r>
            <a:endParaRPr lang="en-US" altLang="zh-CN" sz="2200" dirty="0" smtClean="0"/>
          </a:p>
          <a:p>
            <a:r>
              <a:rPr lang="zh-CN" altLang="en-US" sz="2200" dirty="0" smtClean="0"/>
              <a:t>压力调度和监控系统</a:t>
            </a:r>
            <a:r>
              <a:rPr lang="en-US" altLang="zh-CN" sz="2200" dirty="0" smtClean="0"/>
              <a:t>Controller</a:t>
            </a:r>
          </a:p>
          <a:p>
            <a:r>
              <a:rPr lang="zh-CN" altLang="en-US" sz="2200" dirty="0" smtClean="0"/>
              <a:t>结果分析工具</a:t>
            </a:r>
            <a:r>
              <a:rPr lang="en-US" altLang="zh-CN" sz="2200" dirty="0" smtClean="0"/>
              <a:t>Analysis</a:t>
            </a:r>
            <a:endParaRPr lang="zh-CN" altLang="en-US" sz="2200" dirty="0"/>
          </a:p>
        </p:txBody>
      </p:sp>
      <p:sp>
        <p:nvSpPr>
          <p:cNvPr id="18" name="文本框 17"/>
          <p:cNvSpPr txBox="1"/>
          <p:nvPr/>
        </p:nvSpPr>
        <p:spPr>
          <a:xfrm>
            <a:off x="7470502" y="5013970"/>
            <a:ext cx="4734198" cy="1512168"/>
          </a:xfrm>
          <a:prstGeom prst="rect">
            <a:avLst/>
          </a:prstGeom>
          <a:noFill/>
          <a:ln>
            <a:solidFill>
              <a:schemeClr val="tx1"/>
            </a:solidFill>
          </a:ln>
        </p:spPr>
        <p:txBody>
          <a:bodyPr wrap="square" rtlCol="0">
            <a:spAutoFit/>
          </a:bodyPr>
          <a:lstStyle/>
          <a:p>
            <a:endParaRPr lang="zh-CN" altLang="en-US" dirty="0"/>
          </a:p>
        </p:txBody>
      </p:sp>
    </p:spTree>
    <p:extLst>
      <p:ext uri="{BB962C8B-B14F-4D97-AF65-F5344CB8AC3E}">
        <p14:creationId xmlns:p14="http://schemas.microsoft.com/office/powerpoint/2010/main" val="4105686202"/>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LoadRunner</a:t>
            </a:r>
            <a:r>
              <a:rPr lang="zh-CN" altLang="en-US" dirty="0" smtClean="0"/>
              <a:t>工具组成</a:t>
            </a:r>
            <a:endParaRPr lang="zh-CN" altLang="en-US" dirty="0"/>
          </a:p>
        </p:txBody>
      </p:sp>
      <p:sp>
        <p:nvSpPr>
          <p:cNvPr id="3" name="内容占位符 2"/>
          <p:cNvSpPr>
            <a:spLocks noGrp="1"/>
          </p:cNvSpPr>
          <p:nvPr>
            <p:ph idx="1"/>
          </p:nvPr>
        </p:nvSpPr>
        <p:spPr/>
        <p:txBody>
          <a:bodyPr/>
          <a:lstStyle/>
          <a:p>
            <a:r>
              <a:rPr lang="zh-CN" altLang="en-US" dirty="0"/>
              <a:t>虚拟用户生成器</a:t>
            </a:r>
            <a:endParaRPr lang="en-US" altLang="zh-CN" dirty="0"/>
          </a:p>
          <a:p>
            <a:pPr lvl="1"/>
            <a:r>
              <a:rPr lang="en-US" altLang="zh-CN" dirty="0" err="1"/>
              <a:t>Vitual</a:t>
            </a:r>
            <a:r>
              <a:rPr lang="en-US" altLang="zh-CN" dirty="0"/>
              <a:t>  User Generator</a:t>
            </a:r>
            <a:r>
              <a:rPr lang="zh-CN" altLang="en-US" dirty="0"/>
              <a:t>实际是一个集成开发环境，录制最终的用户业务流程，并创建脚本</a:t>
            </a:r>
            <a:endParaRPr lang="en-US" altLang="zh-CN" dirty="0"/>
          </a:p>
          <a:p>
            <a:r>
              <a:rPr lang="zh-CN" altLang="en-US" dirty="0"/>
              <a:t>压力调度和监控中心</a:t>
            </a:r>
            <a:endParaRPr lang="en-US" altLang="zh-CN" dirty="0"/>
          </a:p>
          <a:p>
            <a:pPr lvl="1"/>
            <a:r>
              <a:rPr lang="en-US" altLang="zh-CN" dirty="0"/>
              <a:t>Controller </a:t>
            </a:r>
            <a:r>
              <a:rPr lang="zh-CN" altLang="en-US" dirty="0"/>
              <a:t>是框架程序和监控程序，用于组织、驱动、管理并监控负载测试。负责将</a:t>
            </a:r>
            <a:r>
              <a:rPr lang="en-US" altLang="zh-CN" dirty="0" err="1"/>
              <a:t>VuGen</a:t>
            </a:r>
            <a:r>
              <a:rPr lang="zh-CN" altLang="en-US" dirty="0"/>
              <a:t>开发的脚本以多进程</a:t>
            </a:r>
            <a:r>
              <a:rPr lang="en-US" altLang="zh-CN" dirty="0"/>
              <a:t>/</a:t>
            </a:r>
            <a:r>
              <a:rPr lang="zh-CN" altLang="en-US" dirty="0"/>
              <a:t>多线程的方式</a:t>
            </a:r>
            <a:r>
              <a:rPr lang="zh-CN" altLang="en-US" dirty="0" smtClean="0"/>
              <a:t>在</a:t>
            </a:r>
            <a:r>
              <a:rPr lang="en-US" altLang="zh-CN" dirty="0" smtClean="0">
                <a:solidFill>
                  <a:srgbClr val="FF0000"/>
                </a:solidFill>
              </a:rPr>
              <a:t>Load Generator</a:t>
            </a:r>
            <a:r>
              <a:rPr lang="zh-CN" altLang="en-US" dirty="0"/>
              <a:t>机器上</a:t>
            </a:r>
            <a:r>
              <a:rPr lang="zh-CN" altLang="en-US" dirty="0" smtClean="0"/>
              <a:t>运行</a:t>
            </a:r>
            <a:endParaRPr lang="en-US" altLang="zh-CN" dirty="0"/>
          </a:p>
        </p:txBody>
      </p:sp>
    </p:spTree>
    <p:extLst>
      <p:ext uri="{BB962C8B-B14F-4D97-AF65-F5344CB8AC3E}">
        <p14:creationId xmlns:p14="http://schemas.microsoft.com/office/powerpoint/2010/main" val="3956164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LoadRunner</a:t>
            </a:r>
            <a:r>
              <a:rPr lang="zh-CN" altLang="en-US" dirty="0" smtClean="0"/>
              <a:t>工具组成</a:t>
            </a:r>
            <a:endParaRPr lang="zh-CN" altLang="en-US" dirty="0"/>
          </a:p>
        </p:txBody>
      </p:sp>
      <p:sp>
        <p:nvSpPr>
          <p:cNvPr id="3" name="内容占位符 2"/>
          <p:cNvSpPr>
            <a:spLocks noGrp="1"/>
          </p:cNvSpPr>
          <p:nvPr>
            <p:ph idx="1"/>
          </p:nvPr>
        </p:nvSpPr>
        <p:spPr/>
        <p:txBody>
          <a:bodyPr/>
          <a:lstStyle/>
          <a:p>
            <a:r>
              <a:rPr lang="zh-CN" altLang="en-US" dirty="0"/>
              <a:t>压力结果分析工具</a:t>
            </a:r>
            <a:endParaRPr lang="en-US" altLang="zh-CN" dirty="0"/>
          </a:p>
          <a:p>
            <a:pPr lvl="1"/>
            <a:r>
              <a:rPr lang="en-US" altLang="zh-CN" dirty="0"/>
              <a:t>Analysis</a:t>
            </a:r>
            <a:r>
              <a:rPr lang="zh-CN" altLang="en-US" dirty="0"/>
              <a:t>是一个数据分析工具，用于查看、剖析和比较性能结果。</a:t>
            </a:r>
            <a:endParaRPr lang="en-US" altLang="zh-CN" dirty="0"/>
          </a:p>
          <a:p>
            <a:pPr marL="457200" lvl="1" indent="0">
              <a:buNone/>
            </a:pPr>
            <a:r>
              <a:rPr lang="zh-CN" altLang="en-US" dirty="0"/>
              <a:t>压力产生器</a:t>
            </a:r>
            <a:r>
              <a:rPr lang="en-US" altLang="zh-CN" dirty="0"/>
              <a:t>/</a:t>
            </a:r>
            <a:r>
              <a:rPr lang="zh-CN" altLang="en-US" dirty="0"/>
              <a:t>负载发生器：</a:t>
            </a:r>
            <a:r>
              <a:rPr lang="en-US" altLang="zh-CN" dirty="0"/>
              <a:t>Load  Generator</a:t>
            </a:r>
          </a:p>
          <a:p>
            <a:endParaRPr lang="zh-CN" altLang="en-US" dirty="0"/>
          </a:p>
          <a:p>
            <a:endParaRPr lang="zh-CN" altLang="en-US" dirty="0"/>
          </a:p>
        </p:txBody>
      </p:sp>
    </p:spTree>
    <p:extLst>
      <p:ext uri="{BB962C8B-B14F-4D97-AF65-F5344CB8AC3E}">
        <p14:creationId xmlns:p14="http://schemas.microsoft.com/office/powerpoint/2010/main" val="2742667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自定义 1">
      <a:majorFont>
        <a:latin typeface="微软雅黑"/>
        <a:ea typeface="微软雅黑"/>
        <a:cs typeface=""/>
      </a:majorFont>
      <a:minorFont>
        <a:latin typeface="微软雅黑"/>
        <a:ea typeface="微软雅黑"/>
        <a:cs typeface=""/>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14682</TotalTime>
  <Words>439</Words>
  <Application>Microsoft Office PowerPoint</Application>
  <PresentationFormat>自定义</PresentationFormat>
  <Paragraphs>130</Paragraphs>
  <Slides>22</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华文楷体</vt:lpstr>
      <vt:lpstr>楷体</vt:lpstr>
      <vt:lpstr>宋体</vt:lpstr>
      <vt:lpstr>微软雅黑</vt:lpstr>
      <vt:lpstr>Arial</vt:lpstr>
      <vt:lpstr>Calibri</vt:lpstr>
      <vt:lpstr>Times New Roman</vt:lpstr>
      <vt:lpstr>Wingdings</vt:lpstr>
      <vt:lpstr>Office 主题</vt:lpstr>
      <vt:lpstr>性能测试 --性能测试工具LoadRunner使用 </vt:lpstr>
      <vt:lpstr>目录</vt:lpstr>
      <vt:lpstr>性能测试工具</vt:lpstr>
      <vt:lpstr>性能测试工具选择</vt:lpstr>
      <vt:lpstr>JMeter介绍</vt:lpstr>
      <vt:lpstr>参考书籍</vt:lpstr>
      <vt:lpstr> LoadRunner工具组成unner原理与工作流程（续）</vt:lpstr>
      <vt:lpstr>LoadRunner工具组成</vt:lpstr>
      <vt:lpstr>LoadRunner工具组成</vt:lpstr>
      <vt:lpstr>LoadRunner安装</vt:lpstr>
      <vt:lpstr>性能测试预览</vt:lpstr>
      <vt:lpstr>VuGen录制流程</vt:lpstr>
      <vt:lpstr>LoadRunner使用初体验</vt:lpstr>
      <vt:lpstr>LoadRunner使用初体验</vt:lpstr>
      <vt:lpstr>LoadRunner使用初体验</vt:lpstr>
      <vt:lpstr>PowerPoint 演示文稿</vt:lpstr>
      <vt:lpstr>LoadRunner使用初体验</vt:lpstr>
      <vt:lpstr>LoadRunner使用初体验</vt:lpstr>
      <vt:lpstr>LoadRunner使用初体验</vt:lpstr>
      <vt:lpstr>LoadRunner使用初体验</vt:lpstr>
      <vt:lpstr>内容总结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刘兴梅</dc:creator>
  <cp:lastModifiedBy>刘兴梅</cp:lastModifiedBy>
  <cp:revision>432</cp:revision>
  <cp:lastPrinted>2012-03-16T05:44:49Z</cp:lastPrinted>
  <dcterms:modified xsi:type="dcterms:W3CDTF">2019-02-25T08:46:36Z</dcterms:modified>
</cp:coreProperties>
</file>