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6" r:id="rId2"/>
    <p:sldId id="390" r:id="rId3"/>
    <p:sldId id="419" r:id="rId4"/>
    <p:sldId id="420" r:id="rId5"/>
    <p:sldId id="421" r:id="rId6"/>
    <p:sldId id="422" r:id="rId7"/>
    <p:sldId id="423" r:id="rId8"/>
    <p:sldId id="425" r:id="rId9"/>
    <p:sldId id="427" r:id="rId10"/>
    <p:sldId id="426" r:id="rId11"/>
    <p:sldId id="428" r:id="rId12"/>
    <p:sldId id="416" r:id="rId13"/>
    <p:sldId id="418" r:id="rId14"/>
    <p:sldId id="429" r:id="rId15"/>
    <p:sldId id="434" r:id="rId16"/>
    <p:sldId id="453" r:id="rId17"/>
    <p:sldId id="435" r:id="rId18"/>
    <p:sldId id="436" r:id="rId19"/>
    <p:sldId id="440" r:id="rId20"/>
    <p:sldId id="437" r:id="rId21"/>
    <p:sldId id="438" r:id="rId22"/>
    <p:sldId id="441" r:id="rId23"/>
    <p:sldId id="439" r:id="rId24"/>
    <p:sldId id="454" r:id="rId25"/>
    <p:sldId id="431" r:id="rId26"/>
    <p:sldId id="432" r:id="rId27"/>
    <p:sldId id="430" r:id="rId28"/>
    <p:sldId id="433" r:id="rId29"/>
    <p:sldId id="442" r:id="rId30"/>
    <p:sldId id="455" r:id="rId31"/>
    <p:sldId id="443" r:id="rId32"/>
    <p:sldId id="452" r:id="rId33"/>
    <p:sldId id="456" r:id="rId34"/>
    <p:sldId id="444" r:id="rId35"/>
    <p:sldId id="445" r:id="rId36"/>
    <p:sldId id="459" r:id="rId37"/>
    <p:sldId id="446" r:id="rId38"/>
    <p:sldId id="447" r:id="rId39"/>
    <p:sldId id="457" r:id="rId40"/>
    <p:sldId id="451" r:id="rId41"/>
    <p:sldId id="458" r:id="rId42"/>
    <p:sldId id="448" r:id="rId43"/>
    <p:sldId id="449" r:id="rId44"/>
    <p:sldId id="450" r:id="rId45"/>
    <p:sldId id="417" r:id="rId46"/>
    <p:sldId id="265" r:id="rId47"/>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1" autoAdjust="0"/>
    <p:restoredTop sz="86070" autoAdjust="0"/>
  </p:normalViewPr>
  <p:slideViewPr>
    <p:cSldViewPr>
      <p:cViewPr varScale="1">
        <p:scale>
          <a:sx n="74" d="100"/>
          <a:sy n="74" d="100"/>
        </p:scale>
        <p:origin x="156" y="60"/>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5293F-FC9D-4587-92B5-CF9DC4C73683}" type="doc">
      <dgm:prSet loTypeId="urn:microsoft.com/office/officeart/2005/8/layout/hProcess9" loCatId="process" qsTypeId="urn:microsoft.com/office/officeart/2005/8/quickstyle/simple1" qsCatId="simple" csTypeId="urn:microsoft.com/office/officeart/2005/8/colors/accent1_2" csCatId="accent1" phldr="1"/>
      <dgm:spPr/>
    </dgm:pt>
    <dgm:pt modelId="{80854A2E-A47B-435D-86CE-382268F09308}">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选择性能测试工具</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37580DF7-F808-4715-AAFF-1B9BE8B778F0}" type="parTrans" cxnId="{B56211A4-D8B9-414B-8353-E7F70F29249E}">
      <dgm:prSet/>
      <dgm:spPr/>
      <dgm:t>
        <a:bodyPr/>
        <a:lstStyle/>
        <a:p>
          <a:endParaRPr lang="zh-CN" altLang="en-US"/>
        </a:p>
      </dgm:t>
    </dgm:pt>
    <dgm:pt modelId="{D59C844C-4027-49B9-8521-932F5BA6E346}" type="sibTrans" cxnId="{B56211A4-D8B9-414B-8353-E7F70F29249E}">
      <dgm:prSet/>
      <dgm:spPr/>
      <dgm:t>
        <a:bodyPr/>
        <a:lstStyle/>
        <a:p>
          <a:endParaRPr lang="zh-CN" altLang="en-US"/>
        </a:p>
      </dgm:t>
    </dgm:pt>
    <dgm:pt modelId="{695B8F5A-974C-4436-878A-CC4EF1A0F080}">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设计性能测试</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CA7A0729-DD38-4A76-AF69-B947B7372ADD}" type="parTrans" cxnId="{15FFB956-6C59-4C1D-8A16-4F259EF168AE}">
      <dgm:prSet/>
      <dgm:spPr/>
      <dgm:t>
        <a:bodyPr/>
        <a:lstStyle/>
        <a:p>
          <a:endParaRPr lang="zh-CN" altLang="en-US"/>
        </a:p>
      </dgm:t>
    </dgm:pt>
    <dgm:pt modelId="{603DF904-9B2D-4585-BCC6-4C906A08C7AE}" type="sibTrans" cxnId="{15FFB956-6C59-4C1D-8A16-4F259EF168AE}">
      <dgm:prSet/>
      <dgm:spPr/>
      <dgm:t>
        <a:bodyPr/>
        <a:lstStyle/>
        <a:p>
          <a:endParaRPr lang="zh-CN" altLang="en-US"/>
        </a:p>
      </dgm:t>
    </dgm:pt>
    <dgm:pt modelId="{C24E4BE7-B0F3-4A77-843D-1A46B6300FEB}">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监控分析系统</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668DAE4F-7B7F-45AC-BF19-67693523749F}" type="parTrans" cxnId="{1BAE82B6-83B9-4094-9B75-E26C6125A24A}">
      <dgm:prSet/>
      <dgm:spPr/>
      <dgm:t>
        <a:bodyPr/>
        <a:lstStyle/>
        <a:p>
          <a:endParaRPr lang="zh-CN" altLang="en-US"/>
        </a:p>
      </dgm:t>
    </dgm:pt>
    <dgm:pt modelId="{1F1F7F8C-E6F0-4C38-8C58-652823BE2E99}" type="sibTrans" cxnId="{1BAE82B6-83B9-4094-9B75-E26C6125A24A}">
      <dgm:prSet/>
      <dgm:spPr/>
      <dgm:t>
        <a:bodyPr/>
        <a:lstStyle/>
        <a:p>
          <a:endParaRPr lang="zh-CN" altLang="en-US"/>
        </a:p>
      </dgm:t>
    </dgm:pt>
    <dgm:pt modelId="{14538FD5-EAB7-4F0B-8C17-C22CB3EFD142}" type="pres">
      <dgm:prSet presAssocID="{EF45293F-FC9D-4587-92B5-CF9DC4C73683}" presName="CompostProcess" presStyleCnt="0">
        <dgm:presLayoutVars>
          <dgm:dir/>
          <dgm:resizeHandles val="exact"/>
        </dgm:presLayoutVars>
      </dgm:prSet>
      <dgm:spPr/>
    </dgm:pt>
    <dgm:pt modelId="{A416624D-2DE7-436F-A347-8EAA087219A2}" type="pres">
      <dgm:prSet presAssocID="{EF45293F-FC9D-4587-92B5-CF9DC4C73683}" presName="arrow" presStyleLbl="bgShp" presStyleIdx="0" presStyleCnt="1" custScaleX="117647" custLinFactNeighborY="-1417"/>
      <dgm:spPr/>
    </dgm:pt>
    <dgm:pt modelId="{6B567D26-A873-4916-A56B-B3FBC7332E22}" type="pres">
      <dgm:prSet presAssocID="{EF45293F-FC9D-4587-92B5-CF9DC4C73683}" presName="linearProcess" presStyleCnt="0"/>
      <dgm:spPr/>
    </dgm:pt>
    <dgm:pt modelId="{A1B7B826-979F-4474-8129-024E683706CE}" type="pres">
      <dgm:prSet presAssocID="{80854A2E-A47B-435D-86CE-382268F09308}" presName="textNode" presStyleLbl="node1" presStyleIdx="0" presStyleCnt="3" custScaleX="55432" custScaleY="57118" custLinFactNeighborX="61393" custLinFactNeighborY="7188">
        <dgm:presLayoutVars>
          <dgm:bulletEnabled val="1"/>
        </dgm:presLayoutVars>
      </dgm:prSet>
      <dgm:spPr/>
      <dgm:t>
        <a:bodyPr/>
        <a:lstStyle/>
        <a:p>
          <a:endParaRPr lang="zh-CN" altLang="en-US"/>
        </a:p>
      </dgm:t>
    </dgm:pt>
    <dgm:pt modelId="{2E1FB62A-7E41-409D-83F5-9DF25404F70D}" type="pres">
      <dgm:prSet presAssocID="{D59C844C-4027-49B9-8521-932F5BA6E346}" presName="sibTrans" presStyleCnt="0"/>
      <dgm:spPr/>
    </dgm:pt>
    <dgm:pt modelId="{E8962628-FD5E-4E40-B258-B15571DAB30F}" type="pres">
      <dgm:prSet presAssocID="{695B8F5A-974C-4436-878A-CC4EF1A0F080}" presName="textNode" presStyleLbl="node1" presStyleIdx="1" presStyleCnt="3" custScaleX="55432" custScaleY="57118" custLinFactNeighborX="22090" custLinFactNeighborY="3618">
        <dgm:presLayoutVars>
          <dgm:bulletEnabled val="1"/>
        </dgm:presLayoutVars>
      </dgm:prSet>
      <dgm:spPr/>
      <dgm:t>
        <a:bodyPr/>
        <a:lstStyle/>
        <a:p>
          <a:endParaRPr lang="zh-CN" altLang="en-US"/>
        </a:p>
      </dgm:t>
    </dgm:pt>
    <dgm:pt modelId="{E9E8AD57-9448-4520-9A36-BBF752CD8C74}" type="pres">
      <dgm:prSet presAssocID="{603DF904-9B2D-4585-BCC6-4C906A08C7AE}" presName="sibTrans" presStyleCnt="0"/>
      <dgm:spPr/>
    </dgm:pt>
    <dgm:pt modelId="{958C9037-BA4D-41D0-A047-6FB5AC1E837B}" type="pres">
      <dgm:prSet presAssocID="{C24E4BE7-B0F3-4A77-843D-1A46B6300FEB}" presName="textNode" presStyleLbl="node1" presStyleIdx="2" presStyleCnt="3" custScaleX="55432" custScaleY="57118" custLinFactNeighborX="-30322" custLinFactNeighborY="3618">
        <dgm:presLayoutVars>
          <dgm:bulletEnabled val="1"/>
        </dgm:presLayoutVars>
      </dgm:prSet>
      <dgm:spPr/>
      <dgm:t>
        <a:bodyPr/>
        <a:lstStyle/>
        <a:p>
          <a:endParaRPr lang="zh-CN" altLang="en-US"/>
        </a:p>
      </dgm:t>
    </dgm:pt>
  </dgm:ptLst>
  <dgm:cxnLst>
    <dgm:cxn modelId="{D0D711F0-D584-4C41-A451-11655967DED3}" type="presOf" srcId="{695B8F5A-974C-4436-878A-CC4EF1A0F080}" destId="{E8962628-FD5E-4E40-B258-B15571DAB30F}" srcOrd="0" destOrd="0" presId="urn:microsoft.com/office/officeart/2005/8/layout/hProcess9"/>
    <dgm:cxn modelId="{15FFB956-6C59-4C1D-8A16-4F259EF168AE}" srcId="{EF45293F-FC9D-4587-92B5-CF9DC4C73683}" destId="{695B8F5A-974C-4436-878A-CC4EF1A0F080}" srcOrd="1" destOrd="0" parTransId="{CA7A0729-DD38-4A76-AF69-B947B7372ADD}" sibTransId="{603DF904-9B2D-4585-BCC6-4C906A08C7AE}"/>
    <dgm:cxn modelId="{3E9F789D-E73D-4588-B091-5DBB9058DCC5}" type="presOf" srcId="{80854A2E-A47B-435D-86CE-382268F09308}" destId="{A1B7B826-979F-4474-8129-024E683706CE}" srcOrd="0" destOrd="0" presId="urn:microsoft.com/office/officeart/2005/8/layout/hProcess9"/>
    <dgm:cxn modelId="{1BAE82B6-83B9-4094-9B75-E26C6125A24A}" srcId="{EF45293F-FC9D-4587-92B5-CF9DC4C73683}" destId="{C24E4BE7-B0F3-4A77-843D-1A46B6300FEB}" srcOrd="2" destOrd="0" parTransId="{668DAE4F-7B7F-45AC-BF19-67693523749F}" sibTransId="{1F1F7F8C-E6F0-4C38-8C58-652823BE2E99}"/>
    <dgm:cxn modelId="{D19A40FD-D527-4BA6-AFCF-F46E329886FB}" type="presOf" srcId="{EF45293F-FC9D-4587-92B5-CF9DC4C73683}" destId="{14538FD5-EAB7-4F0B-8C17-C22CB3EFD142}" srcOrd="0" destOrd="0" presId="urn:microsoft.com/office/officeart/2005/8/layout/hProcess9"/>
    <dgm:cxn modelId="{B56211A4-D8B9-414B-8353-E7F70F29249E}" srcId="{EF45293F-FC9D-4587-92B5-CF9DC4C73683}" destId="{80854A2E-A47B-435D-86CE-382268F09308}" srcOrd="0" destOrd="0" parTransId="{37580DF7-F808-4715-AAFF-1B9BE8B778F0}" sibTransId="{D59C844C-4027-49B9-8521-932F5BA6E346}"/>
    <dgm:cxn modelId="{FF8E3665-381E-4832-AB6A-F74A5A900B25}" type="presOf" srcId="{C24E4BE7-B0F3-4A77-843D-1A46B6300FEB}" destId="{958C9037-BA4D-41D0-A047-6FB5AC1E837B}" srcOrd="0" destOrd="0" presId="urn:microsoft.com/office/officeart/2005/8/layout/hProcess9"/>
    <dgm:cxn modelId="{AF46D6DE-30F5-42D6-B2A5-F9421FB1086D}" type="presParOf" srcId="{14538FD5-EAB7-4F0B-8C17-C22CB3EFD142}" destId="{A416624D-2DE7-436F-A347-8EAA087219A2}" srcOrd="0" destOrd="0" presId="urn:microsoft.com/office/officeart/2005/8/layout/hProcess9"/>
    <dgm:cxn modelId="{B4DA462A-2218-4F0E-8A71-C0D3B82BDB44}" type="presParOf" srcId="{14538FD5-EAB7-4F0B-8C17-C22CB3EFD142}" destId="{6B567D26-A873-4916-A56B-B3FBC7332E22}" srcOrd="1" destOrd="0" presId="urn:microsoft.com/office/officeart/2005/8/layout/hProcess9"/>
    <dgm:cxn modelId="{4FCF03F3-7D5C-474F-B978-CB9483E123D3}" type="presParOf" srcId="{6B567D26-A873-4916-A56B-B3FBC7332E22}" destId="{A1B7B826-979F-4474-8129-024E683706CE}" srcOrd="0" destOrd="0" presId="urn:microsoft.com/office/officeart/2005/8/layout/hProcess9"/>
    <dgm:cxn modelId="{BBBECC80-003C-441D-BD6B-C9FA4840D442}" type="presParOf" srcId="{6B567D26-A873-4916-A56B-B3FBC7332E22}" destId="{2E1FB62A-7E41-409D-83F5-9DF25404F70D}" srcOrd="1" destOrd="0" presId="urn:microsoft.com/office/officeart/2005/8/layout/hProcess9"/>
    <dgm:cxn modelId="{DFE55AA3-6034-46FB-9221-3847D833348A}" type="presParOf" srcId="{6B567D26-A873-4916-A56B-B3FBC7332E22}" destId="{E8962628-FD5E-4E40-B258-B15571DAB30F}" srcOrd="2" destOrd="0" presId="urn:microsoft.com/office/officeart/2005/8/layout/hProcess9"/>
    <dgm:cxn modelId="{9739386F-23E5-490B-87CE-3A3B6F719FC8}" type="presParOf" srcId="{6B567D26-A873-4916-A56B-B3FBC7332E22}" destId="{E9E8AD57-9448-4520-9A36-BBF752CD8C74}" srcOrd="3" destOrd="0" presId="urn:microsoft.com/office/officeart/2005/8/layout/hProcess9"/>
    <dgm:cxn modelId="{C7A999D8-FA99-4E78-B774-415DDB1F4A53}" type="presParOf" srcId="{6B567D26-A873-4916-A56B-B3FBC7332E22}" destId="{958C9037-BA4D-41D0-A047-6FB5AC1E837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AE5CF4-1AFA-4E06-A487-C901F15105CB}" type="doc">
      <dgm:prSet loTypeId="urn:microsoft.com/office/officeart/2005/8/layout/process4" loCatId="process" qsTypeId="urn:microsoft.com/office/officeart/2005/8/quickstyle/3d3" qsCatId="3D" csTypeId="urn:microsoft.com/office/officeart/2005/8/colors/colorful2" csCatId="colorful" phldr="1"/>
      <dgm:spPr/>
      <dgm:t>
        <a:bodyPr/>
        <a:lstStyle/>
        <a:p>
          <a:endParaRPr lang="zh-CN" altLang="en-US"/>
        </a:p>
      </dgm:t>
    </dgm:pt>
    <dgm:pt modelId="{01F7BFF8-AEE2-4307-978D-72FD544536BC}">
      <dgm:prSet phldrT="[文本]" custT="1"/>
      <dgm:spPr>
        <a:solidFill>
          <a:schemeClr val="accent2">
            <a:lumMod val="40000"/>
            <a:lumOff val="60000"/>
          </a:schemeClr>
        </a:solidFill>
      </dgm:spPr>
      <dgm:t>
        <a:bodyPr/>
        <a:lstStyle/>
        <a:p>
          <a:r>
            <a:rPr lang="zh-CN" altLang="en-US" sz="2800" b="1" dirty="0" smtClean="0">
              <a:solidFill>
                <a:schemeClr val="tx1"/>
              </a:solidFill>
              <a:latin typeface="楷体" panose="02010609060101010101" pitchFamily="49" charset="-122"/>
              <a:ea typeface="楷体" panose="02010609060101010101" pitchFamily="49" charset="-122"/>
            </a:rPr>
            <a:t>单协议脚本</a:t>
          </a:r>
          <a:endParaRPr lang="zh-CN" altLang="en-US" sz="2800" b="1" dirty="0">
            <a:solidFill>
              <a:schemeClr val="tx1"/>
            </a:solidFill>
            <a:latin typeface="楷体" panose="02010609060101010101" pitchFamily="49" charset="-122"/>
            <a:ea typeface="楷体" panose="02010609060101010101" pitchFamily="49" charset="-122"/>
          </a:endParaRPr>
        </a:p>
      </dgm:t>
    </dgm:pt>
    <dgm:pt modelId="{A5EDCB5A-BD5F-4164-8058-0A4DAB77F200}" type="parTrans" cxnId="{33A0F711-9D40-4B5A-AE96-1E606650A509}">
      <dgm:prSet/>
      <dgm:spPr/>
      <dgm:t>
        <a:bodyPr/>
        <a:lstStyle/>
        <a:p>
          <a:endParaRPr lang="zh-CN" altLang="en-US">
            <a:solidFill>
              <a:srgbClr val="C00000"/>
            </a:solidFill>
            <a:latin typeface="黑体" pitchFamily="2" charset="-122"/>
            <a:ea typeface="黑体" pitchFamily="2" charset="-122"/>
          </a:endParaRPr>
        </a:p>
      </dgm:t>
    </dgm:pt>
    <dgm:pt modelId="{5EF04E45-ABAC-48A3-B652-70E2BF49CF16}" type="sibTrans" cxnId="{33A0F711-9D40-4B5A-AE96-1E606650A509}">
      <dgm:prSet/>
      <dgm:spPr/>
      <dgm:t>
        <a:bodyPr/>
        <a:lstStyle/>
        <a:p>
          <a:endParaRPr lang="zh-CN" altLang="en-US">
            <a:solidFill>
              <a:srgbClr val="C00000"/>
            </a:solidFill>
            <a:latin typeface="黑体" pitchFamily="2" charset="-122"/>
            <a:ea typeface="黑体" pitchFamily="2" charset="-122"/>
          </a:endParaRPr>
        </a:p>
      </dgm:t>
    </dgm:pt>
    <dgm:pt modelId="{BDE65DEC-8E56-468C-9107-E23A970579CB}">
      <dgm:prSet phldrT="[文本]" custT="1"/>
      <dgm:spPr>
        <a:solidFill>
          <a:schemeClr val="accent5">
            <a:lumMod val="20000"/>
            <a:lumOff val="80000"/>
          </a:schemeClr>
        </a:solidFill>
      </dgm:spPr>
      <dgm:t>
        <a:bodyPr/>
        <a:lstStyle/>
        <a:p>
          <a:r>
            <a:rPr lang="zh-CN" altLang="en-US" sz="2800" b="1" dirty="0" smtClean="0">
              <a:latin typeface="楷体" panose="02010609060101010101" pitchFamily="49" charset="-122"/>
              <a:ea typeface="楷体" panose="02010609060101010101" pitchFamily="49" charset="-122"/>
            </a:rPr>
            <a:t>默认选项</a:t>
          </a:r>
          <a:endParaRPr lang="zh-CN" altLang="en-US" sz="2800" b="1" dirty="0">
            <a:latin typeface="楷体" panose="02010609060101010101" pitchFamily="49" charset="-122"/>
            <a:ea typeface="楷体" panose="02010609060101010101" pitchFamily="49" charset="-122"/>
          </a:endParaRPr>
        </a:p>
      </dgm:t>
    </dgm:pt>
    <dgm:pt modelId="{2268C120-C4AF-46A0-9714-1B3B890105B3}" type="parTrans" cxnId="{EB87B35D-B970-4DCF-8F0E-E85082794285}">
      <dgm:prSet/>
      <dgm:spPr/>
      <dgm:t>
        <a:bodyPr/>
        <a:lstStyle/>
        <a:p>
          <a:endParaRPr lang="zh-CN" altLang="en-US">
            <a:solidFill>
              <a:srgbClr val="C00000"/>
            </a:solidFill>
            <a:latin typeface="黑体" pitchFamily="2" charset="-122"/>
            <a:ea typeface="黑体" pitchFamily="2" charset="-122"/>
          </a:endParaRPr>
        </a:p>
      </dgm:t>
    </dgm:pt>
    <dgm:pt modelId="{B817622D-B0A2-42FF-B026-EAD8AE0FD395}" type="sibTrans" cxnId="{EB87B35D-B970-4DCF-8F0E-E85082794285}">
      <dgm:prSet/>
      <dgm:spPr/>
      <dgm:t>
        <a:bodyPr/>
        <a:lstStyle/>
        <a:p>
          <a:endParaRPr lang="zh-CN" altLang="en-US">
            <a:solidFill>
              <a:srgbClr val="C00000"/>
            </a:solidFill>
            <a:latin typeface="黑体" pitchFamily="2" charset="-122"/>
            <a:ea typeface="黑体" pitchFamily="2" charset="-122"/>
          </a:endParaRPr>
        </a:p>
      </dgm:t>
    </dgm:pt>
    <dgm:pt modelId="{F3951931-37D1-49F4-A17F-0AA4275E14EA}">
      <dgm:prSet phldrT="[文本]" custT="1"/>
      <dgm:spPr>
        <a:solidFill>
          <a:schemeClr val="accent5">
            <a:lumMod val="20000"/>
            <a:lumOff val="80000"/>
          </a:schemeClr>
        </a:solidFill>
      </dgm:spPr>
      <dgm:t>
        <a:bodyPr/>
        <a:lstStyle/>
        <a:p>
          <a:r>
            <a:rPr lang="zh-CN" altLang="en-US" sz="2800" b="1" dirty="0" smtClean="0">
              <a:latin typeface="楷体" panose="02010609060101010101" pitchFamily="49" charset="-122"/>
              <a:ea typeface="楷体" panose="02010609060101010101" pitchFamily="49" charset="-122"/>
            </a:rPr>
            <a:t>可查看所有</a:t>
          </a:r>
          <a:endParaRPr lang="zh-CN" altLang="en-US" sz="2800" b="1" dirty="0">
            <a:latin typeface="楷体" panose="02010609060101010101" pitchFamily="49" charset="-122"/>
            <a:ea typeface="楷体" panose="02010609060101010101" pitchFamily="49" charset="-122"/>
          </a:endParaRPr>
        </a:p>
      </dgm:t>
    </dgm:pt>
    <dgm:pt modelId="{33380E35-B494-405A-98D1-67A955FAEA51}" type="parTrans" cxnId="{9E4E7702-CC56-465A-98F3-F551AD48E40F}">
      <dgm:prSet/>
      <dgm:spPr/>
      <dgm:t>
        <a:bodyPr/>
        <a:lstStyle/>
        <a:p>
          <a:endParaRPr lang="zh-CN" altLang="en-US">
            <a:solidFill>
              <a:srgbClr val="C00000"/>
            </a:solidFill>
            <a:latin typeface="黑体" pitchFamily="2" charset="-122"/>
            <a:ea typeface="黑体" pitchFamily="2" charset="-122"/>
          </a:endParaRPr>
        </a:p>
      </dgm:t>
    </dgm:pt>
    <dgm:pt modelId="{22F17BB4-6D2B-4374-B005-088927D2F01E}" type="sibTrans" cxnId="{9E4E7702-CC56-465A-98F3-F551AD48E40F}">
      <dgm:prSet/>
      <dgm:spPr/>
      <dgm:t>
        <a:bodyPr/>
        <a:lstStyle/>
        <a:p>
          <a:endParaRPr lang="zh-CN" altLang="en-US">
            <a:solidFill>
              <a:srgbClr val="C00000"/>
            </a:solidFill>
            <a:latin typeface="黑体" pitchFamily="2" charset="-122"/>
            <a:ea typeface="黑体" pitchFamily="2" charset="-122"/>
          </a:endParaRPr>
        </a:p>
      </dgm:t>
    </dgm:pt>
    <dgm:pt modelId="{5DEFB192-CC75-4D77-BC1E-76DA0D96FCF8}">
      <dgm:prSet phldrT="[文本]" custT="1"/>
      <dgm:spPr>
        <a:solidFill>
          <a:srgbClr val="FFC000"/>
        </a:solidFill>
      </dgm:spPr>
      <dgm:t>
        <a:bodyPr/>
        <a:lstStyle/>
        <a:p>
          <a:r>
            <a:rPr lang="zh-CN" altLang="en-US" sz="2800" b="1" dirty="0" smtClean="0">
              <a:solidFill>
                <a:schemeClr val="tx1"/>
              </a:solidFill>
              <a:latin typeface="楷体" panose="02010609060101010101" pitchFamily="49" charset="-122"/>
              <a:ea typeface="楷体" panose="02010609060101010101" pitchFamily="49" charset="-122"/>
            </a:rPr>
            <a:t>多协议脚本</a:t>
          </a:r>
          <a:endParaRPr lang="zh-CN" altLang="en-US" sz="2800" b="1" dirty="0">
            <a:solidFill>
              <a:schemeClr val="tx1"/>
            </a:solidFill>
            <a:latin typeface="楷体" panose="02010609060101010101" pitchFamily="49" charset="-122"/>
            <a:ea typeface="楷体" panose="02010609060101010101" pitchFamily="49" charset="-122"/>
          </a:endParaRPr>
        </a:p>
      </dgm:t>
    </dgm:pt>
    <dgm:pt modelId="{3FB48CD5-C3D6-443C-B7BC-583E279B4B6A}" type="parTrans" cxnId="{6235002B-D389-4FA9-B391-B419BC741D21}">
      <dgm:prSet/>
      <dgm:spPr/>
      <dgm:t>
        <a:bodyPr/>
        <a:lstStyle/>
        <a:p>
          <a:endParaRPr lang="zh-CN" altLang="en-US">
            <a:solidFill>
              <a:srgbClr val="C00000"/>
            </a:solidFill>
            <a:latin typeface="黑体" pitchFamily="2" charset="-122"/>
            <a:ea typeface="黑体" pitchFamily="2" charset="-122"/>
          </a:endParaRPr>
        </a:p>
      </dgm:t>
    </dgm:pt>
    <dgm:pt modelId="{434E353E-B7A4-4E23-9CAF-CFD013468B2A}" type="sibTrans" cxnId="{6235002B-D389-4FA9-B391-B419BC741D21}">
      <dgm:prSet/>
      <dgm:spPr/>
      <dgm:t>
        <a:bodyPr/>
        <a:lstStyle/>
        <a:p>
          <a:endParaRPr lang="zh-CN" altLang="en-US">
            <a:solidFill>
              <a:srgbClr val="C00000"/>
            </a:solidFill>
            <a:latin typeface="黑体" pitchFamily="2" charset="-122"/>
            <a:ea typeface="黑体" pitchFamily="2" charset="-122"/>
          </a:endParaRPr>
        </a:p>
      </dgm:t>
    </dgm:pt>
    <dgm:pt modelId="{68F27188-9D0D-4579-8541-F69D4D0AD884}">
      <dgm:prSet phldrT="[文本]" custT="1"/>
      <dgm:spPr/>
      <dgm:t>
        <a:bodyPr/>
        <a:lstStyle/>
        <a:p>
          <a:r>
            <a:rPr lang="zh-CN" altLang="en-US" sz="2800" b="1" smtClean="0">
              <a:latin typeface="楷体" panose="02010609060101010101" pitchFamily="49" charset="-122"/>
              <a:ea typeface="楷体" panose="02010609060101010101" pitchFamily="49" charset="-122"/>
            </a:rPr>
            <a:t>显示所有</a:t>
          </a:r>
          <a:endParaRPr lang="zh-CN" altLang="en-US" sz="2800" b="1" dirty="0">
            <a:latin typeface="楷体" panose="02010609060101010101" pitchFamily="49" charset="-122"/>
            <a:ea typeface="楷体" panose="02010609060101010101" pitchFamily="49" charset="-122"/>
          </a:endParaRPr>
        </a:p>
      </dgm:t>
    </dgm:pt>
    <dgm:pt modelId="{DA36FCFE-3651-4665-88C6-61F81B0DF337}" type="parTrans" cxnId="{435C5684-3197-46CA-9F05-026E61D7B1FC}">
      <dgm:prSet/>
      <dgm:spPr/>
      <dgm:t>
        <a:bodyPr/>
        <a:lstStyle/>
        <a:p>
          <a:endParaRPr lang="zh-CN" altLang="en-US">
            <a:solidFill>
              <a:srgbClr val="C00000"/>
            </a:solidFill>
            <a:latin typeface="黑体" pitchFamily="2" charset="-122"/>
            <a:ea typeface="黑体" pitchFamily="2" charset="-122"/>
          </a:endParaRPr>
        </a:p>
      </dgm:t>
    </dgm:pt>
    <dgm:pt modelId="{D2F12EEC-BE1A-44A0-92C1-E6351A612296}" type="sibTrans" cxnId="{435C5684-3197-46CA-9F05-026E61D7B1FC}">
      <dgm:prSet/>
      <dgm:spPr/>
      <dgm:t>
        <a:bodyPr/>
        <a:lstStyle/>
        <a:p>
          <a:endParaRPr lang="zh-CN" altLang="en-US">
            <a:solidFill>
              <a:srgbClr val="C00000"/>
            </a:solidFill>
            <a:latin typeface="黑体" pitchFamily="2" charset="-122"/>
            <a:ea typeface="黑体" pitchFamily="2" charset="-122"/>
          </a:endParaRPr>
        </a:p>
      </dgm:t>
    </dgm:pt>
    <dgm:pt modelId="{0EB7AC4D-CBB5-48AE-AD05-A89C211E7674}">
      <dgm:prSet phldrT="[文本]" custT="1"/>
      <dgm:spPr/>
      <dgm:t>
        <a:bodyPr/>
        <a:lstStyle/>
        <a:p>
          <a:r>
            <a:rPr lang="zh-CN" altLang="en-US" sz="2800" b="1" smtClean="0">
              <a:latin typeface="楷体" panose="02010609060101010101" pitchFamily="49" charset="-122"/>
              <a:ea typeface="楷体" panose="02010609060101010101" pitchFamily="49" charset="-122"/>
            </a:rPr>
            <a:t>进行协议组合</a:t>
          </a:r>
          <a:endParaRPr lang="zh-CN" altLang="en-US" sz="2800" b="1" dirty="0">
            <a:latin typeface="楷体" panose="02010609060101010101" pitchFamily="49" charset="-122"/>
            <a:ea typeface="楷体" panose="02010609060101010101" pitchFamily="49" charset="-122"/>
          </a:endParaRPr>
        </a:p>
      </dgm:t>
    </dgm:pt>
    <dgm:pt modelId="{FA2D04E9-0B24-431A-8BC5-025782F20092}" type="parTrans" cxnId="{E60BAF22-0D83-4B30-B188-DF74298B4969}">
      <dgm:prSet/>
      <dgm:spPr/>
      <dgm:t>
        <a:bodyPr/>
        <a:lstStyle/>
        <a:p>
          <a:endParaRPr lang="zh-CN" altLang="en-US">
            <a:solidFill>
              <a:srgbClr val="C00000"/>
            </a:solidFill>
            <a:latin typeface="黑体" pitchFamily="2" charset="-122"/>
            <a:ea typeface="黑体" pitchFamily="2" charset="-122"/>
          </a:endParaRPr>
        </a:p>
      </dgm:t>
    </dgm:pt>
    <dgm:pt modelId="{E7CBB069-09BC-4819-AC41-9EE3B206EC86}" type="sibTrans" cxnId="{E60BAF22-0D83-4B30-B188-DF74298B4969}">
      <dgm:prSet/>
      <dgm:spPr/>
      <dgm:t>
        <a:bodyPr/>
        <a:lstStyle/>
        <a:p>
          <a:endParaRPr lang="zh-CN" altLang="en-US">
            <a:solidFill>
              <a:srgbClr val="C00000"/>
            </a:solidFill>
            <a:latin typeface="黑体" pitchFamily="2" charset="-122"/>
            <a:ea typeface="黑体" pitchFamily="2" charset="-122"/>
          </a:endParaRPr>
        </a:p>
      </dgm:t>
    </dgm:pt>
    <dgm:pt modelId="{60508791-7A69-4F68-8A80-A873CFA15328}">
      <dgm:prSet phldrT="[文本]" custT="1"/>
      <dgm:spPr>
        <a:solidFill>
          <a:srgbClr val="92D050"/>
        </a:solidFill>
      </dgm:spPr>
      <dgm:t>
        <a:bodyPr/>
        <a:lstStyle/>
        <a:p>
          <a:r>
            <a:rPr lang="zh-CN" altLang="en-US" sz="2800" b="1" dirty="0" smtClean="0">
              <a:solidFill>
                <a:schemeClr val="tx1"/>
              </a:solidFill>
              <a:latin typeface="楷体" panose="02010609060101010101" pitchFamily="49" charset="-122"/>
              <a:ea typeface="楷体" panose="02010609060101010101" pitchFamily="49" charset="-122"/>
            </a:rPr>
            <a:t>最近使用过的协议脚本</a:t>
          </a:r>
          <a:endParaRPr lang="zh-CN" altLang="en-US" sz="2800" b="1" dirty="0">
            <a:solidFill>
              <a:schemeClr val="tx1"/>
            </a:solidFill>
            <a:latin typeface="楷体" panose="02010609060101010101" pitchFamily="49" charset="-122"/>
            <a:ea typeface="楷体" panose="02010609060101010101" pitchFamily="49" charset="-122"/>
          </a:endParaRPr>
        </a:p>
      </dgm:t>
    </dgm:pt>
    <dgm:pt modelId="{8AE69A79-F46A-478C-8A4B-2934663178F3}" type="parTrans" cxnId="{F87C1622-54B2-4218-AFA7-3E2BA4405F38}">
      <dgm:prSet/>
      <dgm:spPr/>
      <dgm:t>
        <a:bodyPr/>
        <a:lstStyle/>
        <a:p>
          <a:endParaRPr lang="zh-CN" altLang="en-US">
            <a:solidFill>
              <a:srgbClr val="C00000"/>
            </a:solidFill>
            <a:latin typeface="黑体" pitchFamily="2" charset="-122"/>
            <a:ea typeface="黑体" pitchFamily="2" charset="-122"/>
          </a:endParaRPr>
        </a:p>
      </dgm:t>
    </dgm:pt>
    <dgm:pt modelId="{2A2F5CBA-C8A5-42AE-92E8-1AB62BE86349}" type="sibTrans" cxnId="{F87C1622-54B2-4218-AFA7-3E2BA4405F38}">
      <dgm:prSet/>
      <dgm:spPr/>
      <dgm:t>
        <a:bodyPr/>
        <a:lstStyle/>
        <a:p>
          <a:endParaRPr lang="zh-CN" altLang="en-US">
            <a:solidFill>
              <a:srgbClr val="C00000"/>
            </a:solidFill>
            <a:latin typeface="黑体" pitchFamily="2" charset="-122"/>
            <a:ea typeface="黑体" pitchFamily="2" charset="-122"/>
          </a:endParaRPr>
        </a:p>
      </dgm:t>
    </dgm:pt>
    <dgm:pt modelId="{5C291062-2A50-4F22-82C0-A414AFE21660}">
      <dgm:prSet phldrT="[文本]" custT="1"/>
      <dgm:spPr/>
      <dgm:t>
        <a:bodyPr/>
        <a:lstStyle/>
        <a:p>
          <a:r>
            <a:rPr lang="zh-CN" altLang="en-US" sz="2800" b="1" smtClean="0">
              <a:latin typeface="楷体" panose="02010609060101010101" pitchFamily="49" charset="-122"/>
              <a:ea typeface="楷体" panose="02010609060101010101" pitchFamily="49" charset="-122"/>
            </a:rPr>
            <a:t>最近使用</a:t>
          </a:r>
          <a:endParaRPr lang="zh-CN" altLang="en-US" sz="2800" b="1" dirty="0">
            <a:latin typeface="楷体" panose="02010609060101010101" pitchFamily="49" charset="-122"/>
            <a:ea typeface="楷体" panose="02010609060101010101" pitchFamily="49" charset="-122"/>
          </a:endParaRPr>
        </a:p>
      </dgm:t>
    </dgm:pt>
    <dgm:pt modelId="{F6303C8A-9EFA-445C-8128-24439FF1DF5F}" type="parTrans" cxnId="{5BBE43D2-6390-489D-8D06-C2310C1E795D}">
      <dgm:prSet/>
      <dgm:spPr/>
      <dgm:t>
        <a:bodyPr/>
        <a:lstStyle/>
        <a:p>
          <a:endParaRPr lang="zh-CN" altLang="en-US">
            <a:solidFill>
              <a:srgbClr val="C00000"/>
            </a:solidFill>
            <a:latin typeface="黑体" pitchFamily="2" charset="-122"/>
            <a:ea typeface="黑体" pitchFamily="2" charset="-122"/>
          </a:endParaRPr>
        </a:p>
      </dgm:t>
    </dgm:pt>
    <dgm:pt modelId="{A9DD2B95-C604-4070-B9FC-FB54D6ABB919}" type="sibTrans" cxnId="{5BBE43D2-6390-489D-8D06-C2310C1E795D}">
      <dgm:prSet/>
      <dgm:spPr/>
      <dgm:t>
        <a:bodyPr/>
        <a:lstStyle/>
        <a:p>
          <a:endParaRPr lang="zh-CN" altLang="en-US">
            <a:solidFill>
              <a:srgbClr val="C00000"/>
            </a:solidFill>
            <a:latin typeface="黑体" pitchFamily="2" charset="-122"/>
            <a:ea typeface="黑体" pitchFamily="2" charset="-122"/>
          </a:endParaRPr>
        </a:p>
      </dgm:t>
    </dgm:pt>
    <dgm:pt modelId="{11AF5375-B905-43B6-B363-ACA4500D7FA7}">
      <dgm:prSet phldrT="[文本]" custT="1"/>
      <dgm:spPr/>
      <dgm:t>
        <a:bodyPr/>
        <a:lstStyle/>
        <a:p>
          <a:r>
            <a:rPr lang="zh-CN" altLang="en-US" sz="2800" b="1" smtClean="0">
              <a:latin typeface="楷体" panose="02010609060101010101" pitchFamily="49" charset="-122"/>
              <a:ea typeface="楷体" panose="02010609060101010101" pitchFamily="49" charset="-122"/>
            </a:rPr>
            <a:t>新建脚本</a:t>
          </a:r>
          <a:endParaRPr lang="zh-CN" altLang="en-US" sz="2800" b="1" dirty="0">
            <a:latin typeface="楷体" panose="02010609060101010101" pitchFamily="49" charset="-122"/>
            <a:ea typeface="楷体" panose="02010609060101010101" pitchFamily="49" charset="-122"/>
          </a:endParaRPr>
        </a:p>
      </dgm:t>
    </dgm:pt>
    <dgm:pt modelId="{0B6B3004-D21A-4990-9BAB-090B15BE1E26}" type="parTrans" cxnId="{48870FAE-2B2F-4A2B-AF84-AA476F052627}">
      <dgm:prSet/>
      <dgm:spPr/>
      <dgm:t>
        <a:bodyPr/>
        <a:lstStyle/>
        <a:p>
          <a:endParaRPr lang="zh-CN" altLang="en-US">
            <a:solidFill>
              <a:srgbClr val="C00000"/>
            </a:solidFill>
            <a:latin typeface="黑体" pitchFamily="2" charset="-122"/>
            <a:ea typeface="黑体" pitchFamily="2" charset="-122"/>
          </a:endParaRPr>
        </a:p>
      </dgm:t>
    </dgm:pt>
    <dgm:pt modelId="{4C9F9036-0251-444A-B0C4-182C4A973BC9}" type="sibTrans" cxnId="{48870FAE-2B2F-4A2B-AF84-AA476F052627}">
      <dgm:prSet/>
      <dgm:spPr/>
      <dgm:t>
        <a:bodyPr/>
        <a:lstStyle/>
        <a:p>
          <a:endParaRPr lang="zh-CN" altLang="en-US">
            <a:solidFill>
              <a:srgbClr val="C00000"/>
            </a:solidFill>
            <a:latin typeface="黑体" pitchFamily="2" charset="-122"/>
            <a:ea typeface="黑体" pitchFamily="2" charset="-122"/>
          </a:endParaRPr>
        </a:p>
      </dgm:t>
    </dgm:pt>
    <dgm:pt modelId="{3FA36FCD-B4D5-4C78-BEC7-937E8AEA2B9E}" type="pres">
      <dgm:prSet presAssocID="{34AE5CF4-1AFA-4E06-A487-C901F15105CB}" presName="Name0" presStyleCnt="0">
        <dgm:presLayoutVars>
          <dgm:dir/>
          <dgm:animLvl val="lvl"/>
          <dgm:resizeHandles val="exact"/>
        </dgm:presLayoutVars>
      </dgm:prSet>
      <dgm:spPr/>
      <dgm:t>
        <a:bodyPr/>
        <a:lstStyle/>
        <a:p>
          <a:endParaRPr lang="zh-CN" altLang="en-US"/>
        </a:p>
      </dgm:t>
    </dgm:pt>
    <dgm:pt modelId="{D2CD66A3-77AB-473B-9E45-0D6A165516FB}" type="pres">
      <dgm:prSet presAssocID="{60508791-7A69-4F68-8A80-A873CFA15328}" presName="boxAndChildren" presStyleCnt="0"/>
      <dgm:spPr/>
      <dgm:t>
        <a:bodyPr/>
        <a:lstStyle/>
        <a:p>
          <a:endParaRPr lang="zh-CN" altLang="en-US"/>
        </a:p>
      </dgm:t>
    </dgm:pt>
    <dgm:pt modelId="{0686FFA8-42C0-40C3-81C3-806407F57D94}" type="pres">
      <dgm:prSet presAssocID="{60508791-7A69-4F68-8A80-A873CFA15328}" presName="parentTextBox" presStyleLbl="node1" presStyleIdx="0" presStyleCnt="3"/>
      <dgm:spPr/>
      <dgm:t>
        <a:bodyPr/>
        <a:lstStyle/>
        <a:p>
          <a:endParaRPr lang="zh-CN" altLang="en-US"/>
        </a:p>
      </dgm:t>
    </dgm:pt>
    <dgm:pt modelId="{80BF6343-45F3-4F2D-82A8-8CB97949DC96}" type="pres">
      <dgm:prSet presAssocID="{60508791-7A69-4F68-8A80-A873CFA15328}" presName="entireBox" presStyleLbl="node1" presStyleIdx="0" presStyleCnt="3" custLinFactNeighborY="-1574"/>
      <dgm:spPr/>
      <dgm:t>
        <a:bodyPr/>
        <a:lstStyle/>
        <a:p>
          <a:endParaRPr lang="zh-CN" altLang="en-US"/>
        </a:p>
      </dgm:t>
    </dgm:pt>
    <dgm:pt modelId="{84108630-4E5A-4128-B36C-ACAAA098B076}" type="pres">
      <dgm:prSet presAssocID="{60508791-7A69-4F68-8A80-A873CFA15328}" presName="descendantBox" presStyleCnt="0"/>
      <dgm:spPr/>
      <dgm:t>
        <a:bodyPr/>
        <a:lstStyle/>
        <a:p>
          <a:endParaRPr lang="zh-CN" altLang="en-US"/>
        </a:p>
      </dgm:t>
    </dgm:pt>
    <dgm:pt modelId="{5BD278B1-7145-4AC7-BD26-53E7D7AD6B78}" type="pres">
      <dgm:prSet presAssocID="{5C291062-2A50-4F22-82C0-A414AFE21660}" presName="childTextBox" presStyleLbl="fgAccFollowNode1" presStyleIdx="0" presStyleCnt="6">
        <dgm:presLayoutVars>
          <dgm:bulletEnabled val="1"/>
        </dgm:presLayoutVars>
      </dgm:prSet>
      <dgm:spPr/>
      <dgm:t>
        <a:bodyPr/>
        <a:lstStyle/>
        <a:p>
          <a:endParaRPr lang="zh-CN" altLang="en-US"/>
        </a:p>
      </dgm:t>
    </dgm:pt>
    <dgm:pt modelId="{F90F6698-48CE-41FF-B784-EAC805DE1AE5}" type="pres">
      <dgm:prSet presAssocID="{11AF5375-B905-43B6-B363-ACA4500D7FA7}" presName="childTextBox" presStyleLbl="fgAccFollowNode1" presStyleIdx="1" presStyleCnt="6">
        <dgm:presLayoutVars>
          <dgm:bulletEnabled val="1"/>
        </dgm:presLayoutVars>
      </dgm:prSet>
      <dgm:spPr/>
      <dgm:t>
        <a:bodyPr/>
        <a:lstStyle/>
        <a:p>
          <a:endParaRPr lang="zh-CN" altLang="en-US"/>
        </a:p>
      </dgm:t>
    </dgm:pt>
    <dgm:pt modelId="{177A2A59-FD61-45D0-8770-2A6276F21B2C}" type="pres">
      <dgm:prSet presAssocID="{434E353E-B7A4-4E23-9CAF-CFD013468B2A}" presName="sp" presStyleCnt="0"/>
      <dgm:spPr/>
      <dgm:t>
        <a:bodyPr/>
        <a:lstStyle/>
        <a:p>
          <a:endParaRPr lang="zh-CN" altLang="en-US"/>
        </a:p>
      </dgm:t>
    </dgm:pt>
    <dgm:pt modelId="{159EF382-EE3C-4C5B-A729-EEAE34BE629A}" type="pres">
      <dgm:prSet presAssocID="{5DEFB192-CC75-4D77-BC1E-76DA0D96FCF8}" presName="arrowAndChildren" presStyleCnt="0"/>
      <dgm:spPr/>
      <dgm:t>
        <a:bodyPr/>
        <a:lstStyle/>
        <a:p>
          <a:endParaRPr lang="zh-CN" altLang="en-US"/>
        </a:p>
      </dgm:t>
    </dgm:pt>
    <dgm:pt modelId="{4DA1137B-5DF3-4134-97CE-EA5B67EEA0E0}" type="pres">
      <dgm:prSet presAssocID="{5DEFB192-CC75-4D77-BC1E-76DA0D96FCF8}" presName="parentTextArrow" presStyleLbl="node1" presStyleIdx="0" presStyleCnt="3"/>
      <dgm:spPr/>
      <dgm:t>
        <a:bodyPr/>
        <a:lstStyle/>
        <a:p>
          <a:endParaRPr lang="zh-CN" altLang="en-US"/>
        </a:p>
      </dgm:t>
    </dgm:pt>
    <dgm:pt modelId="{80C4C253-F3CC-427E-B5BC-9D3D9F0EAC7B}" type="pres">
      <dgm:prSet presAssocID="{5DEFB192-CC75-4D77-BC1E-76DA0D96FCF8}" presName="arrow" presStyleLbl="node1" presStyleIdx="1" presStyleCnt="3"/>
      <dgm:spPr/>
      <dgm:t>
        <a:bodyPr/>
        <a:lstStyle/>
        <a:p>
          <a:endParaRPr lang="zh-CN" altLang="en-US"/>
        </a:p>
      </dgm:t>
    </dgm:pt>
    <dgm:pt modelId="{4391841B-8C07-4AF2-B458-DC17B34A16E2}" type="pres">
      <dgm:prSet presAssocID="{5DEFB192-CC75-4D77-BC1E-76DA0D96FCF8}" presName="descendantArrow" presStyleCnt="0"/>
      <dgm:spPr/>
      <dgm:t>
        <a:bodyPr/>
        <a:lstStyle/>
        <a:p>
          <a:endParaRPr lang="zh-CN" altLang="en-US"/>
        </a:p>
      </dgm:t>
    </dgm:pt>
    <dgm:pt modelId="{BC19EA49-9BD6-4B0B-A643-14E2D1D51FD7}" type="pres">
      <dgm:prSet presAssocID="{68F27188-9D0D-4579-8541-F69D4D0AD884}" presName="childTextArrow" presStyleLbl="fgAccFollowNode1" presStyleIdx="2" presStyleCnt="6">
        <dgm:presLayoutVars>
          <dgm:bulletEnabled val="1"/>
        </dgm:presLayoutVars>
      </dgm:prSet>
      <dgm:spPr/>
      <dgm:t>
        <a:bodyPr/>
        <a:lstStyle/>
        <a:p>
          <a:endParaRPr lang="zh-CN" altLang="en-US"/>
        </a:p>
      </dgm:t>
    </dgm:pt>
    <dgm:pt modelId="{A748E2B8-E8AE-459F-BE06-AF6185E71E92}" type="pres">
      <dgm:prSet presAssocID="{0EB7AC4D-CBB5-48AE-AD05-A89C211E7674}" presName="childTextArrow" presStyleLbl="fgAccFollowNode1" presStyleIdx="3" presStyleCnt="6">
        <dgm:presLayoutVars>
          <dgm:bulletEnabled val="1"/>
        </dgm:presLayoutVars>
      </dgm:prSet>
      <dgm:spPr/>
      <dgm:t>
        <a:bodyPr/>
        <a:lstStyle/>
        <a:p>
          <a:endParaRPr lang="zh-CN" altLang="en-US"/>
        </a:p>
      </dgm:t>
    </dgm:pt>
    <dgm:pt modelId="{D3EFA481-4F66-4164-821D-9DDF05111C09}" type="pres">
      <dgm:prSet presAssocID="{5EF04E45-ABAC-48A3-B652-70E2BF49CF16}" presName="sp" presStyleCnt="0"/>
      <dgm:spPr/>
      <dgm:t>
        <a:bodyPr/>
        <a:lstStyle/>
        <a:p>
          <a:endParaRPr lang="zh-CN" altLang="en-US"/>
        </a:p>
      </dgm:t>
    </dgm:pt>
    <dgm:pt modelId="{7BBF012E-10F0-4688-AF11-18C7622F9E71}" type="pres">
      <dgm:prSet presAssocID="{01F7BFF8-AEE2-4307-978D-72FD544536BC}" presName="arrowAndChildren" presStyleCnt="0"/>
      <dgm:spPr/>
      <dgm:t>
        <a:bodyPr/>
        <a:lstStyle/>
        <a:p>
          <a:endParaRPr lang="zh-CN" altLang="en-US"/>
        </a:p>
      </dgm:t>
    </dgm:pt>
    <dgm:pt modelId="{3CED9951-593C-4576-B8A0-92F8A7C18679}" type="pres">
      <dgm:prSet presAssocID="{01F7BFF8-AEE2-4307-978D-72FD544536BC}" presName="parentTextArrow" presStyleLbl="node1" presStyleIdx="1" presStyleCnt="3"/>
      <dgm:spPr/>
      <dgm:t>
        <a:bodyPr/>
        <a:lstStyle/>
        <a:p>
          <a:endParaRPr lang="zh-CN" altLang="en-US"/>
        </a:p>
      </dgm:t>
    </dgm:pt>
    <dgm:pt modelId="{8FA7161E-225B-4905-B819-AF73231A5A55}" type="pres">
      <dgm:prSet presAssocID="{01F7BFF8-AEE2-4307-978D-72FD544536BC}" presName="arrow" presStyleLbl="node1" presStyleIdx="2" presStyleCnt="3"/>
      <dgm:spPr/>
      <dgm:t>
        <a:bodyPr/>
        <a:lstStyle/>
        <a:p>
          <a:endParaRPr lang="zh-CN" altLang="en-US"/>
        </a:p>
      </dgm:t>
    </dgm:pt>
    <dgm:pt modelId="{6058C745-1BCD-4896-AB79-329A06C11D79}" type="pres">
      <dgm:prSet presAssocID="{01F7BFF8-AEE2-4307-978D-72FD544536BC}" presName="descendantArrow" presStyleCnt="0"/>
      <dgm:spPr/>
      <dgm:t>
        <a:bodyPr/>
        <a:lstStyle/>
        <a:p>
          <a:endParaRPr lang="zh-CN" altLang="en-US"/>
        </a:p>
      </dgm:t>
    </dgm:pt>
    <dgm:pt modelId="{55615565-4810-469E-AB98-FB7F982602A4}" type="pres">
      <dgm:prSet presAssocID="{BDE65DEC-8E56-468C-9107-E23A970579CB}" presName="childTextArrow" presStyleLbl="fgAccFollowNode1" presStyleIdx="4" presStyleCnt="6">
        <dgm:presLayoutVars>
          <dgm:bulletEnabled val="1"/>
        </dgm:presLayoutVars>
      </dgm:prSet>
      <dgm:spPr/>
      <dgm:t>
        <a:bodyPr/>
        <a:lstStyle/>
        <a:p>
          <a:endParaRPr lang="zh-CN" altLang="en-US"/>
        </a:p>
      </dgm:t>
    </dgm:pt>
    <dgm:pt modelId="{3B8FD8EE-2DCA-4D04-A6F5-61D8E9AB0CAC}" type="pres">
      <dgm:prSet presAssocID="{F3951931-37D1-49F4-A17F-0AA4275E14EA}" presName="childTextArrow" presStyleLbl="fgAccFollowNode1" presStyleIdx="5" presStyleCnt="6">
        <dgm:presLayoutVars>
          <dgm:bulletEnabled val="1"/>
        </dgm:presLayoutVars>
      </dgm:prSet>
      <dgm:spPr/>
      <dgm:t>
        <a:bodyPr/>
        <a:lstStyle/>
        <a:p>
          <a:endParaRPr lang="zh-CN" altLang="en-US"/>
        </a:p>
      </dgm:t>
    </dgm:pt>
  </dgm:ptLst>
  <dgm:cxnLst>
    <dgm:cxn modelId="{7937ABA1-161A-406D-B60F-CF6BDB866F4A}" type="presOf" srcId="{60508791-7A69-4F68-8A80-A873CFA15328}" destId="{0686FFA8-42C0-40C3-81C3-806407F57D94}" srcOrd="0" destOrd="0" presId="urn:microsoft.com/office/officeart/2005/8/layout/process4"/>
    <dgm:cxn modelId="{9E74F221-8B38-4132-A027-B2C67250FDCD}" type="presOf" srcId="{F3951931-37D1-49F4-A17F-0AA4275E14EA}" destId="{3B8FD8EE-2DCA-4D04-A6F5-61D8E9AB0CAC}" srcOrd="0" destOrd="0" presId="urn:microsoft.com/office/officeart/2005/8/layout/process4"/>
    <dgm:cxn modelId="{48870FAE-2B2F-4A2B-AF84-AA476F052627}" srcId="{60508791-7A69-4F68-8A80-A873CFA15328}" destId="{11AF5375-B905-43B6-B363-ACA4500D7FA7}" srcOrd="1" destOrd="0" parTransId="{0B6B3004-D21A-4990-9BAB-090B15BE1E26}" sibTransId="{4C9F9036-0251-444A-B0C4-182C4A973BC9}"/>
    <dgm:cxn modelId="{E09A0E5B-1BA0-479E-BAD0-B8A2B17E090D}" type="presOf" srcId="{34AE5CF4-1AFA-4E06-A487-C901F15105CB}" destId="{3FA36FCD-B4D5-4C78-BEC7-937E8AEA2B9E}" srcOrd="0" destOrd="0" presId="urn:microsoft.com/office/officeart/2005/8/layout/process4"/>
    <dgm:cxn modelId="{33A0F711-9D40-4B5A-AE96-1E606650A509}" srcId="{34AE5CF4-1AFA-4E06-A487-C901F15105CB}" destId="{01F7BFF8-AEE2-4307-978D-72FD544536BC}" srcOrd="0" destOrd="0" parTransId="{A5EDCB5A-BD5F-4164-8058-0A4DAB77F200}" sibTransId="{5EF04E45-ABAC-48A3-B652-70E2BF49CF16}"/>
    <dgm:cxn modelId="{8BD73AB3-ECF9-419B-AEB5-1A83E1C6D083}" type="presOf" srcId="{60508791-7A69-4F68-8A80-A873CFA15328}" destId="{80BF6343-45F3-4F2D-82A8-8CB97949DC96}" srcOrd="1" destOrd="0" presId="urn:microsoft.com/office/officeart/2005/8/layout/process4"/>
    <dgm:cxn modelId="{B17083BD-CA66-45FE-AFAE-5CC1607FE8EA}" type="presOf" srcId="{68F27188-9D0D-4579-8541-F69D4D0AD884}" destId="{BC19EA49-9BD6-4B0B-A643-14E2D1D51FD7}" srcOrd="0" destOrd="0" presId="urn:microsoft.com/office/officeart/2005/8/layout/process4"/>
    <dgm:cxn modelId="{EB87B35D-B970-4DCF-8F0E-E85082794285}" srcId="{01F7BFF8-AEE2-4307-978D-72FD544536BC}" destId="{BDE65DEC-8E56-468C-9107-E23A970579CB}" srcOrd="0" destOrd="0" parTransId="{2268C120-C4AF-46A0-9714-1B3B890105B3}" sibTransId="{B817622D-B0A2-42FF-B026-EAD8AE0FD395}"/>
    <dgm:cxn modelId="{A7229C04-2F1E-463B-8065-59E7A5F2E9CA}" type="presOf" srcId="{01F7BFF8-AEE2-4307-978D-72FD544536BC}" destId="{3CED9951-593C-4576-B8A0-92F8A7C18679}" srcOrd="0" destOrd="0" presId="urn:microsoft.com/office/officeart/2005/8/layout/process4"/>
    <dgm:cxn modelId="{32D88F3B-B5D2-4D55-8FDA-E0635DC2C57A}" type="presOf" srcId="{BDE65DEC-8E56-468C-9107-E23A970579CB}" destId="{55615565-4810-469E-AB98-FB7F982602A4}" srcOrd="0" destOrd="0" presId="urn:microsoft.com/office/officeart/2005/8/layout/process4"/>
    <dgm:cxn modelId="{9E4E7702-CC56-465A-98F3-F551AD48E40F}" srcId="{01F7BFF8-AEE2-4307-978D-72FD544536BC}" destId="{F3951931-37D1-49F4-A17F-0AA4275E14EA}" srcOrd="1" destOrd="0" parTransId="{33380E35-B494-405A-98D1-67A955FAEA51}" sibTransId="{22F17BB4-6D2B-4374-B005-088927D2F01E}"/>
    <dgm:cxn modelId="{A2722D92-87DD-4B41-A720-C8E6FCB9EC41}" type="presOf" srcId="{0EB7AC4D-CBB5-48AE-AD05-A89C211E7674}" destId="{A748E2B8-E8AE-459F-BE06-AF6185E71E92}" srcOrd="0" destOrd="0" presId="urn:microsoft.com/office/officeart/2005/8/layout/process4"/>
    <dgm:cxn modelId="{701E364D-0A74-4208-BFD5-6C1711503403}" type="presOf" srcId="{11AF5375-B905-43B6-B363-ACA4500D7FA7}" destId="{F90F6698-48CE-41FF-B784-EAC805DE1AE5}" srcOrd="0" destOrd="0" presId="urn:microsoft.com/office/officeart/2005/8/layout/process4"/>
    <dgm:cxn modelId="{435C5684-3197-46CA-9F05-026E61D7B1FC}" srcId="{5DEFB192-CC75-4D77-BC1E-76DA0D96FCF8}" destId="{68F27188-9D0D-4579-8541-F69D4D0AD884}" srcOrd="0" destOrd="0" parTransId="{DA36FCFE-3651-4665-88C6-61F81B0DF337}" sibTransId="{D2F12EEC-BE1A-44A0-92C1-E6351A612296}"/>
    <dgm:cxn modelId="{F87C1622-54B2-4218-AFA7-3E2BA4405F38}" srcId="{34AE5CF4-1AFA-4E06-A487-C901F15105CB}" destId="{60508791-7A69-4F68-8A80-A873CFA15328}" srcOrd="2" destOrd="0" parTransId="{8AE69A79-F46A-478C-8A4B-2934663178F3}" sibTransId="{2A2F5CBA-C8A5-42AE-92E8-1AB62BE86349}"/>
    <dgm:cxn modelId="{E60BAF22-0D83-4B30-B188-DF74298B4969}" srcId="{5DEFB192-CC75-4D77-BC1E-76DA0D96FCF8}" destId="{0EB7AC4D-CBB5-48AE-AD05-A89C211E7674}" srcOrd="1" destOrd="0" parTransId="{FA2D04E9-0B24-431A-8BC5-025782F20092}" sibTransId="{E7CBB069-09BC-4819-AC41-9EE3B206EC86}"/>
    <dgm:cxn modelId="{E05D9414-6D0D-44AE-A96D-2F1851C33C78}" type="presOf" srcId="{5DEFB192-CC75-4D77-BC1E-76DA0D96FCF8}" destId="{80C4C253-F3CC-427E-B5BC-9D3D9F0EAC7B}" srcOrd="1" destOrd="0" presId="urn:microsoft.com/office/officeart/2005/8/layout/process4"/>
    <dgm:cxn modelId="{5BBE43D2-6390-489D-8D06-C2310C1E795D}" srcId="{60508791-7A69-4F68-8A80-A873CFA15328}" destId="{5C291062-2A50-4F22-82C0-A414AFE21660}" srcOrd="0" destOrd="0" parTransId="{F6303C8A-9EFA-445C-8128-24439FF1DF5F}" sibTransId="{A9DD2B95-C604-4070-B9FC-FB54D6ABB919}"/>
    <dgm:cxn modelId="{6235002B-D389-4FA9-B391-B419BC741D21}" srcId="{34AE5CF4-1AFA-4E06-A487-C901F15105CB}" destId="{5DEFB192-CC75-4D77-BC1E-76DA0D96FCF8}" srcOrd="1" destOrd="0" parTransId="{3FB48CD5-C3D6-443C-B7BC-583E279B4B6A}" sibTransId="{434E353E-B7A4-4E23-9CAF-CFD013468B2A}"/>
    <dgm:cxn modelId="{85C1677E-575C-4F40-B55B-B9A798BED506}" type="presOf" srcId="{01F7BFF8-AEE2-4307-978D-72FD544536BC}" destId="{8FA7161E-225B-4905-B819-AF73231A5A55}" srcOrd="1" destOrd="0" presId="urn:microsoft.com/office/officeart/2005/8/layout/process4"/>
    <dgm:cxn modelId="{4739476F-F88A-4EA2-9138-0594E7A83E3A}" type="presOf" srcId="{5C291062-2A50-4F22-82C0-A414AFE21660}" destId="{5BD278B1-7145-4AC7-BD26-53E7D7AD6B78}" srcOrd="0" destOrd="0" presId="urn:microsoft.com/office/officeart/2005/8/layout/process4"/>
    <dgm:cxn modelId="{F271C4C8-D04F-447E-B3B4-EA60FF753C41}" type="presOf" srcId="{5DEFB192-CC75-4D77-BC1E-76DA0D96FCF8}" destId="{4DA1137B-5DF3-4134-97CE-EA5B67EEA0E0}" srcOrd="0" destOrd="0" presId="urn:microsoft.com/office/officeart/2005/8/layout/process4"/>
    <dgm:cxn modelId="{78EDF4DD-A918-4A9A-A147-586A2DB1A043}" type="presParOf" srcId="{3FA36FCD-B4D5-4C78-BEC7-937E8AEA2B9E}" destId="{D2CD66A3-77AB-473B-9E45-0D6A165516FB}" srcOrd="0" destOrd="0" presId="urn:microsoft.com/office/officeart/2005/8/layout/process4"/>
    <dgm:cxn modelId="{741E93DE-2A0D-477D-BEFD-8D7373E8C68B}" type="presParOf" srcId="{D2CD66A3-77AB-473B-9E45-0D6A165516FB}" destId="{0686FFA8-42C0-40C3-81C3-806407F57D94}" srcOrd="0" destOrd="0" presId="urn:microsoft.com/office/officeart/2005/8/layout/process4"/>
    <dgm:cxn modelId="{EE1099AE-0B0C-4032-A3F3-A718D9EF823C}" type="presParOf" srcId="{D2CD66A3-77AB-473B-9E45-0D6A165516FB}" destId="{80BF6343-45F3-4F2D-82A8-8CB97949DC96}" srcOrd="1" destOrd="0" presId="urn:microsoft.com/office/officeart/2005/8/layout/process4"/>
    <dgm:cxn modelId="{BA7A4540-8037-45E1-8FEF-D73997C101F5}" type="presParOf" srcId="{D2CD66A3-77AB-473B-9E45-0D6A165516FB}" destId="{84108630-4E5A-4128-B36C-ACAAA098B076}" srcOrd="2" destOrd="0" presId="urn:microsoft.com/office/officeart/2005/8/layout/process4"/>
    <dgm:cxn modelId="{3D7AC777-B770-4803-B418-FA335909FC7A}" type="presParOf" srcId="{84108630-4E5A-4128-B36C-ACAAA098B076}" destId="{5BD278B1-7145-4AC7-BD26-53E7D7AD6B78}" srcOrd="0" destOrd="0" presId="urn:microsoft.com/office/officeart/2005/8/layout/process4"/>
    <dgm:cxn modelId="{CFDAA920-8AEA-4848-8333-D15C5A3E4290}" type="presParOf" srcId="{84108630-4E5A-4128-B36C-ACAAA098B076}" destId="{F90F6698-48CE-41FF-B784-EAC805DE1AE5}" srcOrd="1" destOrd="0" presId="urn:microsoft.com/office/officeart/2005/8/layout/process4"/>
    <dgm:cxn modelId="{F43AEA2A-4510-4BFA-BF2F-90230943E54A}" type="presParOf" srcId="{3FA36FCD-B4D5-4C78-BEC7-937E8AEA2B9E}" destId="{177A2A59-FD61-45D0-8770-2A6276F21B2C}" srcOrd="1" destOrd="0" presId="urn:microsoft.com/office/officeart/2005/8/layout/process4"/>
    <dgm:cxn modelId="{202A6F81-5156-4971-A121-4713C7698E4C}" type="presParOf" srcId="{3FA36FCD-B4D5-4C78-BEC7-937E8AEA2B9E}" destId="{159EF382-EE3C-4C5B-A729-EEAE34BE629A}" srcOrd="2" destOrd="0" presId="urn:microsoft.com/office/officeart/2005/8/layout/process4"/>
    <dgm:cxn modelId="{2D11A5DE-0FAE-4831-8DCE-8008924CE92B}" type="presParOf" srcId="{159EF382-EE3C-4C5B-A729-EEAE34BE629A}" destId="{4DA1137B-5DF3-4134-97CE-EA5B67EEA0E0}" srcOrd="0" destOrd="0" presId="urn:microsoft.com/office/officeart/2005/8/layout/process4"/>
    <dgm:cxn modelId="{56DD7038-EA00-46BD-9EC9-1D71C248D66D}" type="presParOf" srcId="{159EF382-EE3C-4C5B-A729-EEAE34BE629A}" destId="{80C4C253-F3CC-427E-B5BC-9D3D9F0EAC7B}" srcOrd="1" destOrd="0" presId="urn:microsoft.com/office/officeart/2005/8/layout/process4"/>
    <dgm:cxn modelId="{320DAA98-23F0-4039-AFE2-BE2677928CEC}" type="presParOf" srcId="{159EF382-EE3C-4C5B-A729-EEAE34BE629A}" destId="{4391841B-8C07-4AF2-B458-DC17B34A16E2}" srcOrd="2" destOrd="0" presId="urn:microsoft.com/office/officeart/2005/8/layout/process4"/>
    <dgm:cxn modelId="{9E43D3B2-7C3D-4752-BF75-81A599DB25DA}" type="presParOf" srcId="{4391841B-8C07-4AF2-B458-DC17B34A16E2}" destId="{BC19EA49-9BD6-4B0B-A643-14E2D1D51FD7}" srcOrd="0" destOrd="0" presId="urn:microsoft.com/office/officeart/2005/8/layout/process4"/>
    <dgm:cxn modelId="{AA02DCB6-F78F-4862-A677-16E3120217CC}" type="presParOf" srcId="{4391841B-8C07-4AF2-B458-DC17B34A16E2}" destId="{A748E2B8-E8AE-459F-BE06-AF6185E71E92}" srcOrd="1" destOrd="0" presId="urn:microsoft.com/office/officeart/2005/8/layout/process4"/>
    <dgm:cxn modelId="{72E99166-2D52-4B61-B092-FE6F57063DD9}" type="presParOf" srcId="{3FA36FCD-B4D5-4C78-BEC7-937E8AEA2B9E}" destId="{D3EFA481-4F66-4164-821D-9DDF05111C09}" srcOrd="3" destOrd="0" presId="urn:microsoft.com/office/officeart/2005/8/layout/process4"/>
    <dgm:cxn modelId="{DD76C553-88A8-48B8-92DD-BE72C5EA7978}" type="presParOf" srcId="{3FA36FCD-B4D5-4C78-BEC7-937E8AEA2B9E}" destId="{7BBF012E-10F0-4688-AF11-18C7622F9E71}" srcOrd="4" destOrd="0" presId="urn:microsoft.com/office/officeart/2005/8/layout/process4"/>
    <dgm:cxn modelId="{17B030F6-070D-4900-BB0E-03A7BD4E0A84}" type="presParOf" srcId="{7BBF012E-10F0-4688-AF11-18C7622F9E71}" destId="{3CED9951-593C-4576-B8A0-92F8A7C18679}" srcOrd="0" destOrd="0" presId="urn:microsoft.com/office/officeart/2005/8/layout/process4"/>
    <dgm:cxn modelId="{8B77ACD5-90C9-4232-8745-EEDF4362D8DF}" type="presParOf" srcId="{7BBF012E-10F0-4688-AF11-18C7622F9E71}" destId="{8FA7161E-225B-4905-B819-AF73231A5A55}" srcOrd="1" destOrd="0" presId="urn:microsoft.com/office/officeart/2005/8/layout/process4"/>
    <dgm:cxn modelId="{CB2D8A2E-0327-4446-A571-4B49D7563C67}" type="presParOf" srcId="{7BBF012E-10F0-4688-AF11-18C7622F9E71}" destId="{6058C745-1BCD-4896-AB79-329A06C11D79}" srcOrd="2" destOrd="0" presId="urn:microsoft.com/office/officeart/2005/8/layout/process4"/>
    <dgm:cxn modelId="{08D905B3-2AA0-46AC-B17F-DB8042455D38}" type="presParOf" srcId="{6058C745-1BCD-4896-AB79-329A06C11D79}" destId="{55615565-4810-469E-AB98-FB7F982602A4}" srcOrd="0" destOrd="0" presId="urn:microsoft.com/office/officeart/2005/8/layout/process4"/>
    <dgm:cxn modelId="{B32808BD-3F80-4C67-A098-8A3D35BE9F5C}" type="presParOf" srcId="{6058C745-1BCD-4896-AB79-329A06C11D79}" destId="{3B8FD8EE-2DCA-4D04-A6F5-61D8E9AB0CA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7FDC4B-1AD4-4D22-A22E-BDB3B35D38F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zh-CN" altLang="en-US"/>
        </a:p>
      </dgm:t>
    </dgm:pt>
    <dgm:pt modelId="{AA57A5C8-BB79-4C68-B603-97995F7838DD}">
      <dgm:prSet phldrT="[文本]"/>
      <dgm:spPr>
        <a:solidFill>
          <a:srgbClr val="FFCCCC"/>
        </a:solidFill>
        <a:ln>
          <a:solidFill>
            <a:schemeClr val="bg1"/>
          </a:solidFill>
        </a:ln>
      </dgm:spPr>
      <dgm:t>
        <a:bodyPr/>
        <a:lstStyle/>
        <a:p>
          <a:r>
            <a:rPr lang="en-US" altLang="zh-CN" dirty="0" err="1" smtClean="0">
              <a:solidFill>
                <a:schemeClr val="tx1"/>
              </a:solidFill>
            </a:rPr>
            <a:t>Sql</a:t>
          </a:r>
          <a:r>
            <a:rPr lang="en-US" altLang="zh-CN" dirty="0" smtClean="0">
              <a:solidFill>
                <a:schemeClr val="tx1"/>
              </a:solidFill>
            </a:rPr>
            <a:t> Server</a:t>
          </a:r>
          <a:endParaRPr lang="zh-CN" altLang="en-US" dirty="0"/>
        </a:p>
      </dgm:t>
    </dgm:pt>
    <dgm:pt modelId="{1807B9DE-9030-4988-8B52-5A3092636477}" type="parTrans" cxnId="{BBF12310-68D3-45A1-A457-76736DA2435F}">
      <dgm:prSet/>
      <dgm:spPr/>
      <dgm:t>
        <a:bodyPr/>
        <a:lstStyle/>
        <a:p>
          <a:endParaRPr lang="zh-CN" altLang="en-US"/>
        </a:p>
      </dgm:t>
    </dgm:pt>
    <dgm:pt modelId="{EBCB0DAA-4619-4025-8DD1-0EE98CAA8576}" type="sibTrans" cxnId="{BBF12310-68D3-45A1-A457-76736DA2435F}">
      <dgm:prSet/>
      <dgm:spPr>
        <a:solidFill>
          <a:schemeClr val="bg1">
            <a:alpha val="90000"/>
          </a:schemeClr>
        </a:solidFill>
        <a:ln w="76200">
          <a:solidFill>
            <a:srgbClr val="FFCCCC"/>
          </a:solidFill>
        </a:ln>
      </dgm:spPr>
      <dgm:t>
        <a:bodyPr/>
        <a:lstStyle/>
        <a:p>
          <a:endParaRPr lang="zh-CN" altLang="en-US"/>
        </a:p>
      </dgm:t>
    </dgm:pt>
    <dgm:pt modelId="{D4A8B75E-612B-4733-98A9-B141F049C0F6}">
      <dgm:prSet phldrT="[文本]"/>
      <dgm:spPr>
        <a:solidFill>
          <a:srgbClr val="FFC000"/>
        </a:solidFill>
        <a:ln>
          <a:solidFill>
            <a:schemeClr val="bg1"/>
          </a:solidFill>
        </a:ln>
      </dgm:spPr>
      <dgm:t>
        <a:bodyPr/>
        <a:lstStyle/>
        <a:p>
          <a:r>
            <a:rPr lang="en-US" altLang="zh-CN" dirty="0" smtClean="0">
              <a:solidFill>
                <a:schemeClr val="tx1"/>
              </a:solidFill>
            </a:rPr>
            <a:t>Oracle</a:t>
          </a:r>
          <a:endParaRPr lang="zh-CN" altLang="en-US" dirty="0"/>
        </a:p>
      </dgm:t>
    </dgm:pt>
    <dgm:pt modelId="{D7AB9852-E58C-4A9E-86FE-9BACCA8041DC}" type="parTrans" cxnId="{8FDEA2B7-303C-4DE8-9FF4-B7B07673A54F}">
      <dgm:prSet/>
      <dgm:spPr/>
      <dgm:t>
        <a:bodyPr/>
        <a:lstStyle/>
        <a:p>
          <a:endParaRPr lang="zh-CN" altLang="en-US"/>
        </a:p>
      </dgm:t>
    </dgm:pt>
    <dgm:pt modelId="{7885C1BD-B3F1-4077-9E61-B308F8C5DE88}" type="sibTrans" cxnId="{8FDEA2B7-303C-4DE8-9FF4-B7B07673A54F}">
      <dgm:prSet/>
      <dgm:spPr>
        <a:ln w="76200">
          <a:solidFill>
            <a:srgbClr val="FFC000"/>
          </a:solidFill>
        </a:ln>
      </dgm:spPr>
      <dgm:t>
        <a:bodyPr/>
        <a:lstStyle/>
        <a:p>
          <a:endParaRPr lang="zh-CN" altLang="en-US"/>
        </a:p>
      </dgm:t>
    </dgm:pt>
    <dgm:pt modelId="{F8578B36-147F-450D-A6CD-1FD1F003FD3F}">
      <dgm:prSet phldrT="[文本]"/>
      <dgm:spPr>
        <a:solidFill>
          <a:schemeClr val="accent2"/>
        </a:solidFill>
        <a:ln>
          <a:solidFill>
            <a:schemeClr val="bg1"/>
          </a:solidFill>
        </a:ln>
      </dgm:spPr>
      <dgm:t>
        <a:bodyPr/>
        <a:lstStyle/>
        <a:p>
          <a:r>
            <a:rPr lang="en-US" altLang="zh-CN" dirty="0" smtClean="0">
              <a:solidFill>
                <a:schemeClr val="tx1"/>
              </a:solidFill>
            </a:rPr>
            <a:t>Sybase</a:t>
          </a:r>
          <a:endParaRPr lang="zh-CN" altLang="en-US" dirty="0"/>
        </a:p>
      </dgm:t>
    </dgm:pt>
    <dgm:pt modelId="{3F6C4B83-30EE-42E9-A545-DD89E6CF66F7}" type="parTrans" cxnId="{796B06E1-119C-40F6-9986-93D6FA80C72B}">
      <dgm:prSet/>
      <dgm:spPr/>
      <dgm:t>
        <a:bodyPr/>
        <a:lstStyle/>
        <a:p>
          <a:endParaRPr lang="zh-CN" altLang="en-US"/>
        </a:p>
      </dgm:t>
    </dgm:pt>
    <dgm:pt modelId="{BCD4AAC2-0F38-4F04-8781-F016C7905630}" type="sibTrans" cxnId="{796B06E1-119C-40F6-9986-93D6FA80C72B}">
      <dgm:prSet/>
      <dgm:spPr>
        <a:ln w="76200">
          <a:solidFill>
            <a:schemeClr val="accent2"/>
          </a:solidFill>
        </a:ln>
      </dgm:spPr>
      <dgm:t>
        <a:bodyPr/>
        <a:lstStyle/>
        <a:p>
          <a:endParaRPr lang="zh-CN" altLang="en-US"/>
        </a:p>
      </dgm:t>
    </dgm:pt>
    <dgm:pt modelId="{DECCB897-5BA2-4A7E-B5E6-F457A9E093BE}">
      <dgm:prSet phldrT="[文本]"/>
      <dgm:spPr>
        <a:solidFill>
          <a:srgbClr val="92D050"/>
        </a:solidFill>
        <a:ln>
          <a:solidFill>
            <a:schemeClr val="bg1"/>
          </a:solidFill>
        </a:ln>
      </dgm:spPr>
      <dgm:t>
        <a:bodyPr/>
        <a:lstStyle/>
        <a:p>
          <a:r>
            <a:rPr lang="en-US" altLang="zh-CN" dirty="0" smtClean="0">
              <a:solidFill>
                <a:schemeClr val="tx1"/>
              </a:solidFill>
            </a:rPr>
            <a:t>C/S</a:t>
          </a:r>
          <a:r>
            <a:rPr lang="zh-CN" altLang="en-US" dirty="0" smtClean="0">
              <a:solidFill>
                <a:schemeClr val="tx1"/>
              </a:solidFill>
            </a:rPr>
            <a:t>（</a:t>
          </a:r>
          <a:r>
            <a:rPr lang="en-US" altLang="zh-CN" dirty="0" smtClean="0">
              <a:solidFill>
                <a:schemeClr val="tx1"/>
              </a:solidFill>
            </a:rPr>
            <a:t>FTP</a:t>
          </a:r>
          <a:r>
            <a:rPr lang="zh-CN" altLang="en-US" dirty="0" smtClean="0">
              <a:solidFill>
                <a:schemeClr val="tx1"/>
              </a:solidFill>
            </a:rPr>
            <a:t>、</a:t>
          </a:r>
          <a:r>
            <a:rPr lang="en-US" altLang="zh-CN" dirty="0" smtClean="0">
              <a:solidFill>
                <a:schemeClr val="tx1"/>
              </a:solidFill>
            </a:rPr>
            <a:t>SMTP</a:t>
          </a:r>
          <a:r>
            <a:rPr lang="zh-CN" altLang="en-US" dirty="0" smtClean="0">
              <a:solidFill>
                <a:schemeClr val="tx1"/>
              </a:solidFill>
            </a:rPr>
            <a:t>）</a:t>
          </a:r>
          <a:endParaRPr lang="zh-CN" altLang="en-US" dirty="0"/>
        </a:p>
      </dgm:t>
    </dgm:pt>
    <dgm:pt modelId="{B467D5DE-6BBD-4E95-AE31-FA4629481A2A}" type="parTrans" cxnId="{DB90FF4D-D5BB-449A-9146-4C9E14883487}">
      <dgm:prSet/>
      <dgm:spPr/>
      <dgm:t>
        <a:bodyPr/>
        <a:lstStyle/>
        <a:p>
          <a:endParaRPr lang="zh-CN" altLang="en-US"/>
        </a:p>
      </dgm:t>
    </dgm:pt>
    <dgm:pt modelId="{1D530DC9-98B3-470E-B4A2-B5630DF55EBA}" type="sibTrans" cxnId="{DB90FF4D-D5BB-449A-9146-4C9E14883487}">
      <dgm:prSet/>
      <dgm:spPr>
        <a:ln w="76200">
          <a:solidFill>
            <a:srgbClr val="92D050"/>
          </a:solidFill>
        </a:ln>
      </dgm:spPr>
      <dgm:t>
        <a:bodyPr/>
        <a:lstStyle/>
        <a:p>
          <a:endParaRPr lang="zh-CN" altLang="en-US"/>
        </a:p>
      </dgm:t>
    </dgm:pt>
    <dgm:pt modelId="{535DFC15-FE5C-4D96-B595-C28FDA2EF018}">
      <dgm:prSet phldrT="[文本]"/>
      <dgm:spPr>
        <a:solidFill>
          <a:schemeClr val="accent2">
            <a:lumMod val="40000"/>
            <a:lumOff val="60000"/>
          </a:schemeClr>
        </a:solidFill>
        <a:ln>
          <a:solidFill>
            <a:schemeClr val="bg1"/>
          </a:solidFill>
        </a:ln>
      </dgm:spPr>
      <dgm:t>
        <a:bodyPr/>
        <a:lstStyle/>
        <a:p>
          <a:r>
            <a:rPr lang="en-US" altLang="zh-CN" smtClean="0">
              <a:solidFill>
                <a:schemeClr val="tx1"/>
              </a:solidFill>
            </a:rPr>
            <a:t>ODBC</a:t>
          </a:r>
          <a:endParaRPr lang="zh-CN" altLang="en-US" dirty="0"/>
        </a:p>
      </dgm:t>
    </dgm:pt>
    <dgm:pt modelId="{BF888BA8-ABA8-44BD-8244-2ED82E59967F}" type="parTrans" cxnId="{8CD12FC7-F309-414E-B09D-FE7C97A7033B}">
      <dgm:prSet/>
      <dgm:spPr/>
      <dgm:t>
        <a:bodyPr/>
        <a:lstStyle/>
        <a:p>
          <a:endParaRPr lang="zh-CN" altLang="en-US"/>
        </a:p>
      </dgm:t>
    </dgm:pt>
    <dgm:pt modelId="{33EED54C-60C3-4592-B321-760D5A3FDB5F}" type="sibTrans" cxnId="{8CD12FC7-F309-414E-B09D-FE7C97A7033B}">
      <dgm:prSet/>
      <dgm:spPr>
        <a:ln w="76200">
          <a:solidFill>
            <a:schemeClr val="accent6">
              <a:lumMod val="60000"/>
              <a:lumOff val="40000"/>
            </a:schemeClr>
          </a:solidFill>
        </a:ln>
      </dgm:spPr>
      <dgm:t>
        <a:bodyPr/>
        <a:lstStyle/>
        <a:p>
          <a:endParaRPr lang="zh-CN" altLang="en-US"/>
        </a:p>
      </dgm:t>
    </dgm:pt>
    <dgm:pt modelId="{D1F5EB53-15C2-4934-A386-10A60E78570C}" type="pres">
      <dgm:prSet presAssocID="{817FDC4B-1AD4-4D22-A22E-BDB3B35D38F6}" presName="Name0" presStyleCnt="0">
        <dgm:presLayoutVars>
          <dgm:chMax val="21"/>
          <dgm:chPref val="21"/>
        </dgm:presLayoutVars>
      </dgm:prSet>
      <dgm:spPr/>
      <dgm:t>
        <a:bodyPr/>
        <a:lstStyle/>
        <a:p>
          <a:endParaRPr lang="zh-CN" altLang="en-US"/>
        </a:p>
      </dgm:t>
    </dgm:pt>
    <dgm:pt modelId="{AD592533-0459-475F-8BCC-A7E156DDEFA5}" type="pres">
      <dgm:prSet presAssocID="{AA57A5C8-BB79-4C68-B603-97995F7838DD}" presName="text1" presStyleCnt="0"/>
      <dgm:spPr/>
    </dgm:pt>
    <dgm:pt modelId="{7A815C2B-A3A2-4657-A297-BA0B0F7644BF}" type="pres">
      <dgm:prSet presAssocID="{AA57A5C8-BB79-4C68-B603-97995F7838DD}" presName="textRepeatNode" presStyleLbl="alignNode1" presStyleIdx="0" presStyleCnt="5">
        <dgm:presLayoutVars>
          <dgm:chMax val="0"/>
          <dgm:chPref val="0"/>
          <dgm:bulletEnabled val="1"/>
        </dgm:presLayoutVars>
      </dgm:prSet>
      <dgm:spPr/>
      <dgm:t>
        <a:bodyPr/>
        <a:lstStyle/>
        <a:p>
          <a:endParaRPr lang="zh-CN" altLang="en-US"/>
        </a:p>
      </dgm:t>
    </dgm:pt>
    <dgm:pt modelId="{D2F24B84-A444-43E5-A586-65678DA45DF3}" type="pres">
      <dgm:prSet presAssocID="{AA57A5C8-BB79-4C68-B603-97995F7838DD}" presName="textaccent1" presStyleCnt="0"/>
      <dgm:spPr/>
    </dgm:pt>
    <dgm:pt modelId="{91863C40-5D56-410A-A807-728570C5470E}" type="pres">
      <dgm:prSet presAssocID="{AA57A5C8-BB79-4C68-B603-97995F7838DD}" presName="accentRepeatNode" presStyleLbl="solidAlignAcc1" presStyleIdx="0" presStyleCnt="10"/>
      <dgm:spPr/>
    </dgm:pt>
    <dgm:pt modelId="{83BBC1DC-AA81-403B-9366-333D7CE96A62}" type="pres">
      <dgm:prSet presAssocID="{EBCB0DAA-4619-4025-8DD1-0EE98CAA8576}" presName="image1" presStyleCnt="0"/>
      <dgm:spPr/>
    </dgm:pt>
    <dgm:pt modelId="{9898F361-8795-4FE7-99F2-81B2897DA7B8}" type="pres">
      <dgm:prSet presAssocID="{EBCB0DAA-4619-4025-8DD1-0EE98CAA8576}" presName="imageRepeatNode" presStyleLbl="alignAcc1" presStyleIdx="0" presStyleCnt="5"/>
      <dgm:spPr/>
      <dgm:t>
        <a:bodyPr/>
        <a:lstStyle/>
        <a:p>
          <a:endParaRPr lang="zh-CN" altLang="en-US"/>
        </a:p>
      </dgm:t>
    </dgm:pt>
    <dgm:pt modelId="{64C93207-DED1-42BB-9DE5-0877C6593859}" type="pres">
      <dgm:prSet presAssocID="{EBCB0DAA-4619-4025-8DD1-0EE98CAA8576}" presName="imageaccent1" presStyleCnt="0"/>
      <dgm:spPr/>
    </dgm:pt>
    <dgm:pt modelId="{2B4C25CE-E722-4EDE-B02B-3DD560B6FFE3}" type="pres">
      <dgm:prSet presAssocID="{EBCB0DAA-4619-4025-8DD1-0EE98CAA8576}" presName="accentRepeatNode" presStyleLbl="solidAlignAcc1" presStyleIdx="1" presStyleCnt="10"/>
      <dgm:spPr/>
    </dgm:pt>
    <dgm:pt modelId="{559D6F09-1F12-42DF-9DE5-B4B7206D0468}" type="pres">
      <dgm:prSet presAssocID="{D4A8B75E-612B-4733-98A9-B141F049C0F6}" presName="text2" presStyleCnt="0"/>
      <dgm:spPr/>
    </dgm:pt>
    <dgm:pt modelId="{C06D903E-2AAD-4AD2-BAEF-73BA12365631}" type="pres">
      <dgm:prSet presAssocID="{D4A8B75E-612B-4733-98A9-B141F049C0F6}" presName="textRepeatNode" presStyleLbl="alignNode1" presStyleIdx="1" presStyleCnt="5">
        <dgm:presLayoutVars>
          <dgm:chMax val="0"/>
          <dgm:chPref val="0"/>
          <dgm:bulletEnabled val="1"/>
        </dgm:presLayoutVars>
      </dgm:prSet>
      <dgm:spPr/>
      <dgm:t>
        <a:bodyPr/>
        <a:lstStyle/>
        <a:p>
          <a:endParaRPr lang="zh-CN" altLang="en-US"/>
        </a:p>
      </dgm:t>
    </dgm:pt>
    <dgm:pt modelId="{2C9AF0CA-EBD4-473C-B9E2-1FFE421E5F9F}" type="pres">
      <dgm:prSet presAssocID="{D4A8B75E-612B-4733-98A9-B141F049C0F6}" presName="textaccent2" presStyleCnt="0"/>
      <dgm:spPr/>
    </dgm:pt>
    <dgm:pt modelId="{B5F20460-2926-426C-8E33-6E939CBCA347}" type="pres">
      <dgm:prSet presAssocID="{D4A8B75E-612B-4733-98A9-B141F049C0F6}" presName="accentRepeatNode" presStyleLbl="solidAlignAcc1" presStyleIdx="2" presStyleCnt="10"/>
      <dgm:spPr/>
    </dgm:pt>
    <dgm:pt modelId="{B75C2BC9-2E27-4DD3-BAA8-1524A3C26509}" type="pres">
      <dgm:prSet presAssocID="{7885C1BD-B3F1-4077-9E61-B308F8C5DE88}" presName="image2" presStyleCnt="0"/>
      <dgm:spPr/>
    </dgm:pt>
    <dgm:pt modelId="{FAFDD83C-AA6C-4ADD-AF56-9D7B8D31CE43}" type="pres">
      <dgm:prSet presAssocID="{7885C1BD-B3F1-4077-9E61-B308F8C5DE88}" presName="imageRepeatNode" presStyleLbl="alignAcc1" presStyleIdx="1" presStyleCnt="5"/>
      <dgm:spPr/>
      <dgm:t>
        <a:bodyPr/>
        <a:lstStyle/>
        <a:p>
          <a:endParaRPr lang="zh-CN" altLang="en-US"/>
        </a:p>
      </dgm:t>
    </dgm:pt>
    <dgm:pt modelId="{9C3E518F-1F71-40EB-9B3F-BF03EBD9741A}" type="pres">
      <dgm:prSet presAssocID="{7885C1BD-B3F1-4077-9E61-B308F8C5DE88}" presName="imageaccent2" presStyleCnt="0"/>
      <dgm:spPr/>
    </dgm:pt>
    <dgm:pt modelId="{9DA538F0-8F15-4171-B78B-54093F7CD756}" type="pres">
      <dgm:prSet presAssocID="{7885C1BD-B3F1-4077-9E61-B308F8C5DE88}" presName="accentRepeatNode" presStyleLbl="solidAlignAcc1" presStyleIdx="3" presStyleCnt="10"/>
      <dgm:spPr/>
    </dgm:pt>
    <dgm:pt modelId="{197C91BB-EBA2-4F04-BC56-9B91B74E316B}" type="pres">
      <dgm:prSet presAssocID="{F8578B36-147F-450D-A6CD-1FD1F003FD3F}" presName="text3" presStyleCnt="0"/>
      <dgm:spPr/>
    </dgm:pt>
    <dgm:pt modelId="{2F8E7381-5734-4AF2-9F05-9EC3ADFCF186}" type="pres">
      <dgm:prSet presAssocID="{F8578B36-147F-450D-A6CD-1FD1F003FD3F}" presName="textRepeatNode" presStyleLbl="alignNode1" presStyleIdx="2" presStyleCnt="5">
        <dgm:presLayoutVars>
          <dgm:chMax val="0"/>
          <dgm:chPref val="0"/>
          <dgm:bulletEnabled val="1"/>
        </dgm:presLayoutVars>
      </dgm:prSet>
      <dgm:spPr/>
      <dgm:t>
        <a:bodyPr/>
        <a:lstStyle/>
        <a:p>
          <a:endParaRPr lang="zh-CN" altLang="en-US"/>
        </a:p>
      </dgm:t>
    </dgm:pt>
    <dgm:pt modelId="{370A85A0-A398-4A22-AD3B-205B42E97DA3}" type="pres">
      <dgm:prSet presAssocID="{F8578B36-147F-450D-A6CD-1FD1F003FD3F}" presName="textaccent3" presStyleCnt="0"/>
      <dgm:spPr/>
    </dgm:pt>
    <dgm:pt modelId="{5FB57743-AB21-400B-8FD9-5C5ECA77D787}" type="pres">
      <dgm:prSet presAssocID="{F8578B36-147F-450D-A6CD-1FD1F003FD3F}" presName="accentRepeatNode" presStyleLbl="solidAlignAcc1" presStyleIdx="4" presStyleCnt="10"/>
      <dgm:spPr/>
    </dgm:pt>
    <dgm:pt modelId="{FBC3E4E7-3981-45D3-9D76-88EC4E50CBBE}" type="pres">
      <dgm:prSet presAssocID="{BCD4AAC2-0F38-4F04-8781-F016C7905630}" presName="image3" presStyleCnt="0"/>
      <dgm:spPr/>
    </dgm:pt>
    <dgm:pt modelId="{13FD9861-E442-43E2-B3A9-8794688DA2D1}" type="pres">
      <dgm:prSet presAssocID="{BCD4AAC2-0F38-4F04-8781-F016C7905630}" presName="imageRepeatNode" presStyleLbl="alignAcc1" presStyleIdx="2" presStyleCnt="5"/>
      <dgm:spPr/>
      <dgm:t>
        <a:bodyPr/>
        <a:lstStyle/>
        <a:p>
          <a:endParaRPr lang="zh-CN" altLang="en-US"/>
        </a:p>
      </dgm:t>
    </dgm:pt>
    <dgm:pt modelId="{E279A97F-8AFA-41D1-A72D-7C3CFCAB6789}" type="pres">
      <dgm:prSet presAssocID="{BCD4AAC2-0F38-4F04-8781-F016C7905630}" presName="imageaccent3" presStyleCnt="0"/>
      <dgm:spPr/>
    </dgm:pt>
    <dgm:pt modelId="{5FE19DB2-21EA-4AFA-AA7F-969E40850AE3}" type="pres">
      <dgm:prSet presAssocID="{BCD4AAC2-0F38-4F04-8781-F016C7905630}" presName="accentRepeatNode" presStyleLbl="solidAlignAcc1" presStyleIdx="5" presStyleCnt="10"/>
      <dgm:spPr/>
    </dgm:pt>
    <dgm:pt modelId="{40CFAC16-4E5A-4EB2-83B2-2C8D4E71D956}" type="pres">
      <dgm:prSet presAssocID="{535DFC15-FE5C-4D96-B595-C28FDA2EF018}" presName="text4" presStyleCnt="0"/>
      <dgm:spPr/>
    </dgm:pt>
    <dgm:pt modelId="{5A94CC82-680E-4196-9861-DD7ED57D811C}" type="pres">
      <dgm:prSet presAssocID="{535DFC15-FE5C-4D96-B595-C28FDA2EF018}" presName="textRepeatNode" presStyleLbl="alignNode1" presStyleIdx="3" presStyleCnt="5">
        <dgm:presLayoutVars>
          <dgm:chMax val="0"/>
          <dgm:chPref val="0"/>
          <dgm:bulletEnabled val="1"/>
        </dgm:presLayoutVars>
      </dgm:prSet>
      <dgm:spPr/>
      <dgm:t>
        <a:bodyPr/>
        <a:lstStyle/>
        <a:p>
          <a:endParaRPr lang="zh-CN" altLang="en-US"/>
        </a:p>
      </dgm:t>
    </dgm:pt>
    <dgm:pt modelId="{0D32F3EC-CD94-4141-BB95-7BACAA02AB58}" type="pres">
      <dgm:prSet presAssocID="{535DFC15-FE5C-4D96-B595-C28FDA2EF018}" presName="textaccent4" presStyleCnt="0"/>
      <dgm:spPr/>
    </dgm:pt>
    <dgm:pt modelId="{D3989BC6-35C2-4440-846C-86FC9D49DD77}" type="pres">
      <dgm:prSet presAssocID="{535DFC15-FE5C-4D96-B595-C28FDA2EF018}" presName="accentRepeatNode" presStyleLbl="solidAlignAcc1" presStyleIdx="6" presStyleCnt="10"/>
      <dgm:spPr/>
    </dgm:pt>
    <dgm:pt modelId="{14F87527-60BD-4C27-9778-8E7CF48755F5}" type="pres">
      <dgm:prSet presAssocID="{33EED54C-60C3-4592-B321-760D5A3FDB5F}" presName="image4" presStyleCnt="0"/>
      <dgm:spPr/>
    </dgm:pt>
    <dgm:pt modelId="{7CC4C60D-ED8F-4895-95B8-2122AF2808CB}" type="pres">
      <dgm:prSet presAssocID="{33EED54C-60C3-4592-B321-760D5A3FDB5F}" presName="imageRepeatNode" presStyleLbl="alignAcc1" presStyleIdx="3" presStyleCnt="5"/>
      <dgm:spPr/>
      <dgm:t>
        <a:bodyPr/>
        <a:lstStyle/>
        <a:p>
          <a:endParaRPr lang="zh-CN" altLang="en-US"/>
        </a:p>
      </dgm:t>
    </dgm:pt>
    <dgm:pt modelId="{81827CB6-327D-44BA-919E-A18C6F8A854E}" type="pres">
      <dgm:prSet presAssocID="{33EED54C-60C3-4592-B321-760D5A3FDB5F}" presName="imageaccent4" presStyleCnt="0"/>
      <dgm:spPr/>
    </dgm:pt>
    <dgm:pt modelId="{4C708F93-92ED-4F27-886C-6D02A1FA6377}" type="pres">
      <dgm:prSet presAssocID="{33EED54C-60C3-4592-B321-760D5A3FDB5F}" presName="accentRepeatNode" presStyleLbl="solidAlignAcc1" presStyleIdx="7" presStyleCnt="10"/>
      <dgm:spPr/>
    </dgm:pt>
    <dgm:pt modelId="{301F8E1C-00E3-494B-A63D-894ECE48915F}" type="pres">
      <dgm:prSet presAssocID="{DECCB897-5BA2-4A7E-B5E6-F457A9E093BE}" presName="text5" presStyleCnt="0"/>
      <dgm:spPr/>
    </dgm:pt>
    <dgm:pt modelId="{62907D7D-AEE5-4EDD-8D3F-0A704B3CC073}" type="pres">
      <dgm:prSet presAssocID="{DECCB897-5BA2-4A7E-B5E6-F457A9E093BE}" presName="textRepeatNode" presStyleLbl="alignNode1" presStyleIdx="4" presStyleCnt="5">
        <dgm:presLayoutVars>
          <dgm:chMax val="0"/>
          <dgm:chPref val="0"/>
          <dgm:bulletEnabled val="1"/>
        </dgm:presLayoutVars>
      </dgm:prSet>
      <dgm:spPr/>
      <dgm:t>
        <a:bodyPr/>
        <a:lstStyle/>
        <a:p>
          <a:endParaRPr lang="zh-CN" altLang="en-US"/>
        </a:p>
      </dgm:t>
    </dgm:pt>
    <dgm:pt modelId="{863FF213-3AA9-4FA4-9A7C-12A9BCC15D83}" type="pres">
      <dgm:prSet presAssocID="{DECCB897-5BA2-4A7E-B5E6-F457A9E093BE}" presName="textaccent5" presStyleCnt="0"/>
      <dgm:spPr/>
    </dgm:pt>
    <dgm:pt modelId="{E08A52CF-0013-465A-AFD5-A579C5C04347}" type="pres">
      <dgm:prSet presAssocID="{DECCB897-5BA2-4A7E-B5E6-F457A9E093BE}" presName="accentRepeatNode" presStyleLbl="solidAlignAcc1" presStyleIdx="8" presStyleCnt="10"/>
      <dgm:spPr/>
    </dgm:pt>
    <dgm:pt modelId="{1919B11A-AE19-4BA5-A255-B1E346953AAC}" type="pres">
      <dgm:prSet presAssocID="{1D530DC9-98B3-470E-B4A2-B5630DF55EBA}" presName="image5" presStyleCnt="0"/>
      <dgm:spPr/>
    </dgm:pt>
    <dgm:pt modelId="{CD676E23-78CA-4090-AFD0-97D7FF645941}" type="pres">
      <dgm:prSet presAssocID="{1D530DC9-98B3-470E-B4A2-B5630DF55EBA}" presName="imageRepeatNode" presStyleLbl="alignAcc1" presStyleIdx="4" presStyleCnt="5"/>
      <dgm:spPr/>
      <dgm:t>
        <a:bodyPr/>
        <a:lstStyle/>
        <a:p>
          <a:endParaRPr lang="zh-CN" altLang="en-US"/>
        </a:p>
      </dgm:t>
    </dgm:pt>
    <dgm:pt modelId="{A2F8DE52-A254-43F3-9F47-E7D02600EFDC}" type="pres">
      <dgm:prSet presAssocID="{1D530DC9-98B3-470E-B4A2-B5630DF55EBA}" presName="imageaccent5" presStyleCnt="0"/>
      <dgm:spPr/>
    </dgm:pt>
    <dgm:pt modelId="{7B29F2E5-0C21-41B9-A6A7-7DDF215D78AC}" type="pres">
      <dgm:prSet presAssocID="{1D530DC9-98B3-470E-B4A2-B5630DF55EBA}" presName="accentRepeatNode" presStyleLbl="solidAlignAcc1" presStyleIdx="9" presStyleCnt="10"/>
      <dgm:spPr/>
    </dgm:pt>
  </dgm:ptLst>
  <dgm:cxnLst>
    <dgm:cxn modelId="{C703673F-3FFF-454A-A847-8658CA4AD224}" type="presOf" srcId="{AA57A5C8-BB79-4C68-B603-97995F7838DD}" destId="{7A815C2B-A3A2-4657-A297-BA0B0F7644BF}" srcOrd="0" destOrd="0" presId="urn:microsoft.com/office/officeart/2008/layout/HexagonCluster"/>
    <dgm:cxn modelId="{C2ED1E60-7CBF-45C7-8717-F59E5644A386}" type="presOf" srcId="{D4A8B75E-612B-4733-98A9-B141F049C0F6}" destId="{C06D903E-2AAD-4AD2-BAEF-73BA12365631}" srcOrd="0" destOrd="0" presId="urn:microsoft.com/office/officeart/2008/layout/HexagonCluster"/>
    <dgm:cxn modelId="{8CD12FC7-F309-414E-B09D-FE7C97A7033B}" srcId="{817FDC4B-1AD4-4D22-A22E-BDB3B35D38F6}" destId="{535DFC15-FE5C-4D96-B595-C28FDA2EF018}" srcOrd="3" destOrd="0" parTransId="{BF888BA8-ABA8-44BD-8244-2ED82E59967F}" sibTransId="{33EED54C-60C3-4592-B321-760D5A3FDB5F}"/>
    <dgm:cxn modelId="{7B8F1971-F6C9-4898-8475-DB1EF86601BE}" type="presOf" srcId="{DECCB897-5BA2-4A7E-B5E6-F457A9E093BE}" destId="{62907D7D-AEE5-4EDD-8D3F-0A704B3CC073}" srcOrd="0" destOrd="0" presId="urn:microsoft.com/office/officeart/2008/layout/HexagonCluster"/>
    <dgm:cxn modelId="{5DBE0C77-7C3B-4A71-99F7-B75B7DACC2CA}" type="presOf" srcId="{33EED54C-60C3-4592-B321-760D5A3FDB5F}" destId="{7CC4C60D-ED8F-4895-95B8-2122AF2808CB}" srcOrd="0" destOrd="0" presId="urn:microsoft.com/office/officeart/2008/layout/HexagonCluster"/>
    <dgm:cxn modelId="{7E7C7C52-6377-427C-B6F4-E10894A16DA9}" type="presOf" srcId="{535DFC15-FE5C-4D96-B595-C28FDA2EF018}" destId="{5A94CC82-680E-4196-9861-DD7ED57D811C}" srcOrd="0" destOrd="0" presId="urn:microsoft.com/office/officeart/2008/layout/HexagonCluster"/>
    <dgm:cxn modelId="{8FDEA2B7-303C-4DE8-9FF4-B7B07673A54F}" srcId="{817FDC4B-1AD4-4D22-A22E-BDB3B35D38F6}" destId="{D4A8B75E-612B-4733-98A9-B141F049C0F6}" srcOrd="1" destOrd="0" parTransId="{D7AB9852-E58C-4A9E-86FE-9BACCA8041DC}" sibTransId="{7885C1BD-B3F1-4077-9E61-B308F8C5DE88}"/>
    <dgm:cxn modelId="{DB90FF4D-D5BB-449A-9146-4C9E14883487}" srcId="{817FDC4B-1AD4-4D22-A22E-BDB3B35D38F6}" destId="{DECCB897-5BA2-4A7E-B5E6-F457A9E093BE}" srcOrd="4" destOrd="0" parTransId="{B467D5DE-6BBD-4E95-AE31-FA4629481A2A}" sibTransId="{1D530DC9-98B3-470E-B4A2-B5630DF55EBA}"/>
    <dgm:cxn modelId="{9B6EB944-372A-47FB-A766-2ABE6BCA1369}" type="presOf" srcId="{F8578B36-147F-450D-A6CD-1FD1F003FD3F}" destId="{2F8E7381-5734-4AF2-9F05-9EC3ADFCF186}" srcOrd="0" destOrd="0" presId="urn:microsoft.com/office/officeart/2008/layout/HexagonCluster"/>
    <dgm:cxn modelId="{BBF12310-68D3-45A1-A457-76736DA2435F}" srcId="{817FDC4B-1AD4-4D22-A22E-BDB3B35D38F6}" destId="{AA57A5C8-BB79-4C68-B603-97995F7838DD}" srcOrd="0" destOrd="0" parTransId="{1807B9DE-9030-4988-8B52-5A3092636477}" sibTransId="{EBCB0DAA-4619-4025-8DD1-0EE98CAA8576}"/>
    <dgm:cxn modelId="{796B06E1-119C-40F6-9986-93D6FA80C72B}" srcId="{817FDC4B-1AD4-4D22-A22E-BDB3B35D38F6}" destId="{F8578B36-147F-450D-A6CD-1FD1F003FD3F}" srcOrd="2" destOrd="0" parTransId="{3F6C4B83-30EE-42E9-A545-DD89E6CF66F7}" sibTransId="{BCD4AAC2-0F38-4F04-8781-F016C7905630}"/>
    <dgm:cxn modelId="{87F4F367-07D6-44E8-8DE1-AA31E96C4290}" type="presOf" srcId="{1D530DC9-98B3-470E-B4A2-B5630DF55EBA}" destId="{CD676E23-78CA-4090-AFD0-97D7FF645941}" srcOrd="0" destOrd="0" presId="urn:microsoft.com/office/officeart/2008/layout/HexagonCluster"/>
    <dgm:cxn modelId="{E9B56766-B11A-46E5-A275-430519451F22}" type="presOf" srcId="{7885C1BD-B3F1-4077-9E61-B308F8C5DE88}" destId="{FAFDD83C-AA6C-4ADD-AF56-9D7B8D31CE43}" srcOrd="0" destOrd="0" presId="urn:microsoft.com/office/officeart/2008/layout/HexagonCluster"/>
    <dgm:cxn modelId="{13823AB8-08C6-4C1E-83A4-BBA2D566277A}" type="presOf" srcId="{EBCB0DAA-4619-4025-8DD1-0EE98CAA8576}" destId="{9898F361-8795-4FE7-99F2-81B2897DA7B8}" srcOrd="0" destOrd="0" presId="urn:microsoft.com/office/officeart/2008/layout/HexagonCluster"/>
    <dgm:cxn modelId="{B0EC8715-829E-4EA5-8893-63500EA8B47B}" type="presOf" srcId="{BCD4AAC2-0F38-4F04-8781-F016C7905630}" destId="{13FD9861-E442-43E2-B3A9-8794688DA2D1}" srcOrd="0" destOrd="0" presId="urn:microsoft.com/office/officeart/2008/layout/HexagonCluster"/>
    <dgm:cxn modelId="{6968D3CD-5F6F-4552-8194-89C8A3197515}" type="presOf" srcId="{817FDC4B-1AD4-4D22-A22E-BDB3B35D38F6}" destId="{D1F5EB53-15C2-4934-A386-10A60E78570C}" srcOrd="0" destOrd="0" presId="urn:microsoft.com/office/officeart/2008/layout/HexagonCluster"/>
    <dgm:cxn modelId="{FAE0DFBA-EFF7-404F-AC66-8A9C25620734}" type="presParOf" srcId="{D1F5EB53-15C2-4934-A386-10A60E78570C}" destId="{AD592533-0459-475F-8BCC-A7E156DDEFA5}" srcOrd="0" destOrd="0" presId="urn:microsoft.com/office/officeart/2008/layout/HexagonCluster"/>
    <dgm:cxn modelId="{D27DC99D-3B40-4C07-B451-A304AB16BA0E}" type="presParOf" srcId="{AD592533-0459-475F-8BCC-A7E156DDEFA5}" destId="{7A815C2B-A3A2-4657-A297-BA0B0F7644BF}" srcOrd="0" destOrd="0" presId="urn:microsoft.com/office/officeart/2008/layout/HexagonCluster"/>
    <dgm:cxn modelId="{E8AD26D2-1922-4A5B-A0D1-3B9E42A61E20}" type="presParOf" srcId="{D1F5EB53-15C2-4934-A386-10A60E78570C}" destId="{D2F24B84-A444-43E5-A586-65678DA45DF3}" srcOrd="1" destOrd="0" presId="urn:microsoft.com/office/officeart/2008/layout/HexagonCluster"/>
    <dgm:cxn modelId="{14D73EB4-FCA7-4E72-9C86-3725CA17D2CD}" type="presParOf" srcId="{D2F24B84-A444-43E5-A586-65678DA45DF3}" destId="{91863C40-5D56-410A-A807-728570C5470E}" srcOrd="0" destOrd="0" presId="urn:microsoft.com/office/officeart/2008/layout/HexagonCluster"/>
    <dgm:cxn modelId="{BAA62931-299F-406F-A93F-16BE9368FA67}" type="presParOf" srcId="{D1F5EB53-15C2-4934-A386-10A60E78570C}" destId="{83BBC1DC-AA81-403B-9366-333D7CE96A62}" srcOrd="2" destOrd="0" presId="urn:microsoft.com/office/officeart/2008/layout/HexagonCluster"/>
    <dgm:cxn modelId="{952A4E95-E54E-4DCE-AA0C-B2BF4F940A13}" type="presParOf" srcId="{83BBC1DC-AA81-403B-9366-333D7CE96A62}" destId="{9898F361-8795-4FE7-99F2-81B2897DA7B8}" srcOrd="0" destOrd="0" presId="urn:microsoft.com/office/officeart/2008/layout/HexagonCluster"/>
    <dgm:cxn modelId="{F4180C7A-B584-49C1-8E06-BEA709D17695}" type="presParOf" srcId="{D1F5EB53-15C2-4934-A386-10A60E78570C}" destId="{64C93207-DED1-42BB-9DE5-0877C6593859}" srcOrd="3" destOrd="0" presId="urn:microsoft.com/office/officeart/2008/layout/HexagonCluster"/>
    <dgm:cxn modelId="{C13032A2-C12D-4FE9-A323-3D3F35D7E402}" type="presParOf" srcId="{64C93207-DED1-42BB-9DE5-0877C6593859}" destId="{2B4C25CE-E722-4EDE-B02B-3DD560B6FFE3}" srcOrd="0" destOrd="0" presId="urn:microsoft.com/office/officeart/2008/layout/HexagonCluster"/>
    <dgm:cxn modelId="{B648481D-0C20-41E5-8452-1645B522B5A3}" type="presParOf" srcId="{D1F5EB53-15C2-4934-A386-10A60E78570C}" destId="{559D6F09-1F12-42DF-9DE5-B4B7206D0468}" srcOrd="4" destOrd="0" presId="urn:microsoft.com/office/officeart/2008/layout/HexagonCluster"/>
    <dgm:cxn modelId="{E9EFB478-2C67-47F3-800E-6210B8A23F3D}" type="presParOf" srcId="{559D6F09-1F12-42DF-9DE5-B4B7206D0468}" destId="{C06D903E-2AAD-4AD2-BAEF-73BA12365631}" srcOrd="0" destOrd="0" presId="urn:microsoft.com/office/officeart/2008/layout/HexagonCluster"/>
    <dgm:cxn modelId="{912E0D0E-FC3A-42CE-BFCC-93EAAC26A223}" type="presParOf" srcId="{D1F5EB53-15C2-4934-A386-10A60E78570C}" destId="{2C9AF0CA-EBD4-473C-B9E2-1FFE421E5F9F}" srcOrd="5" destOrd="0" presId="urn:microsoft.com/office/officeart/2008/layout/HexagonCluster"/>
    <dgm:cxn modelId="{46F5164C-B816-4108-AA31-5E86CB05533B}" type="presParOf" srcId="{2C9AF0CA-EBD4-473C-B9E2-1FFE421E5F9F}" destId="{B5F20460-2926-426C-8E33-6E939CBCA347}" srcOrd="0" destOrd="0" presId="urn:microsoft.com/office/officeart/2008/layout/HexagonCluster"/>
    <dgm:cxn modelId="{CE70E33B-E9F4-4B16-B9E4-F6DEA58C7FC3}" type="presParOf" srcId="{D1F5EB53-15C2-4934-A386-10A60E78570C}" destId="{B75C2BC9-2E27-4DD3-BAA8-1524A3C26509}" srcOrd="6" destOrd="0" presId="urn:microsoft.com/office/officeart/2008/layout/HexagonCluster"/>
    <dgm:cxn modelId="{3F5A8EFC-72C5-4A4B-92B6-49C1141136E3}" type="presParOf" srcId="{B75C2BC9-2E27-4DD3-BAA8-1524A3C26509}" destId="{FAFDD83C-AA6C-4ADD-AF56-9D7B8D31CE43}" srcOrd="0" destOrd="0" presId="urn:microsoft.com/office/officeart/2008/layout/HexagonCluster"/>
    <dgm:cxn modelId="{05733ACF-1D96-4844-ACE9-880C89FCE346}" type="presParOf" srcId="{D1F5EB53-15C2-4934-A386-10A60E78570C}" destId="{9C3E518F-1F71-40EB-9B3F-BF03EBD9741A}" srcOrd="7" destOrd="0" presId="urn:microsoft.com/office/officeart/2008/layout/HexagonCluster"/>
    <dgm:cxn modelId="{82B47CA9-C81A-4B17-B754-EA45E6377B3B}" type="presParOf" srcId="{9C3E518F-1F71-40EB-9B3F-BF03EBD9741A}" destId="{9DA538F0-8F15-4171-B78B-54093F7CD756}" srcOrd="0" destOrd="0" presId="urn:microsoft.com/office/officeart/2008/layout/HexagonCluster"/>
    <dgm:cxn modelId="{872128C0-C4D4-4B67-BC7F-924EB9D23F02}" type="presParOf" srcId="{D1F5EB53-15C2-4934-A386-10A60E78570C}" destId="{197C91BB-EBA2-4F04-BC56-9B91B74E316B}" srcOrd="8" destOrd="0" presId="urn:microsoft.com/office/officeart/2008/layout/HexagonCluster"/>
    <dgm:cxn modelId="{E0D5CC58-1938-49EB-9952-8E32B9C5244D}" type="presParOf" srcId="{197C91BB-EBA2-4F04-BC56-9B91B74E316B}" destId="{2F8E7381-5734-4AF2-9F05-9EC3ADFCF186}" srcOrd="0" destOrd="0" presId="urn:microsoft.com/office/officeart/2008/layout/HexagonCluster"/>
    <dgm:cxn modelId="{C0B18A4F-4EA6-41DC-A35C-188851277280}" type="presParOf" srcId="{D1F5EB53-15C2-4934-A386-10A60E78570C}" destId="{370A85A0-A398-4A22-AD3B-205B42E97DA3}" srcOrd="9" destOrd="0" presId="urn:microsoft.com/office/officeart/2008/layout/HexagonCluster"/>
    <dgm:cxn modelId="{49074725-6843-4426-9F39-F54B25AC0432}" type="presParOf" srcId="{370A85A0-A398-4A22-AD3B-205B42E97DA3}" destId="{5FB57743-AB21-400B-8FD9-5C5ECA77D787}" srcOrd="0" destOrd="0" presId="urn:microsoft.com/office/officeart/2008/layout/HexagonCluster"/>
    <dgm:cxn modelId="{E5CC5B6E-6198-48A0-B422-52CEE738CE9A}" type="presParOf" srcId="{D1F5EB53-15C2-4934-A386-10A60E78570C}" destId="{FBC3E4E7-3981-45D3-9D76-88EC4E50CBBE}" srcOrd="10" destOrd="0" presId="urn:microsoft.com/office/officeart/2008/layout/HexagonCluster"/>
    <dgm:cxn modelId="{25CE9798-58BC-416A-96F5-A3CC1CFEA7BE}" type="presParOf" srcId="{FBC3E4E7-3981-45D3-9D76-88EC4E50CBBE}" destId="{13FD9861-E442-43E2-B3A9-8794688DA2D1}" srcOrd="0" destOrd="0" presId="urn:microsoft.com/office/officeart/2008/layout/HexagonCluster"/>
    <dgm:cxn modelId="{7E31F199-AC5D-4BFC-B1EB-ACE0BBC22D26}" type="presParOf" srcId="{D1F5EB53-15C2-4934-A386-10A60E78570C}" destId="{E279A97F-8AFA-41D1-A72D-7C3CFCAB6789}" srcOrd="11" destOrd="0" presId="urn:microsoft.com/office/officeart/2008/layout/HexagonCluster"/>
    <dgm:cxn modelId="{694E81EB-991E-4003-9FA3-35BB127A66F7}" type="presParOf" srcId="{E279A97F-8AFA-41D1-A72D-7C3CFCAB6789}" destId="{5FE19DB2-21EA-4AFA-AA7F-969E40850AE3}" srcOrd="0" destOrd="0" presId="urn:microsoft.com/office/officeart/2008/layout/HexagonCluster"/>
    <dgm:cxn modelId="{2BC4D4A9-BAB1-48A4-9F9F-C72F60F70AE5}" type="presParOf" srcId="{D1F5EB53-15C2-4934-A386-10A60E78570C}" destId="{40CFAC16-4E5A-4EB2-83B2-2C8D4E71D956}" srcOrd="12" destOrd="0" presId="urn:microsoft.com/office/officeart/2008/layout/HexagonCluster"/>
    <dgm:cxn modelId="{07B6B273-9B8B-4C9C-95AD-BE86BCA65E40}" type="presParOf" srcId="{40CFAC16-4E5A-4EB2-83B2-2C8D4E71D956}" destId="{5A94CC82-680E-4196-9861-DD7ED57D811C}" srcOrd="0" destOrd="0" presId="urn:microsoft.com/office/officeart/2008/layout/HexagonCluster"/>
    <dgm:cxn modelId="{F89BC8C7-9096-4040-A70C-D6AC889CB58F}" type="presParOf" srcId="{D1F5EB53-15C2-4934-A386-10A60E78570C}" destId="{0D32F3EC-CD94-4141-BB95-7BACAA02AB58}" srcOrd="13" destOrd="0" presId="urn:microsoft.com/office/officeart/2008/layout/HexagonCluster"/>
    <dgm:cxn modelId="{E3EAA1FD-F32C-4C20-A0ED-579F06CF9A57}" type="presParOf" srcId="{0D32F3EC-CD94-4141-BB95-7BACAA02AB58}" destId="{D3989BC6-35C2-4440-846C-86FC9D49DD77}" srcOrd="0" destOrd="0" presId="urn:microsoft.com/office/officeart/2008/layout/HexagonCluster"/>
    <dgm:cxn modelId="{C0599B92-D5E8-40F5-B461-30F94D525403}" type="presParOf" srcId="{D1F5EB53-15C2-4934-A386-10A60E78570C}" destId="{14F87527-60BD-4C27-9778-8E7CF48755F5}" srcOrd="14" destOrd="0" presId="urn:microsoft.com/office/officeart/2008/layout/HexagonCluster"/>
    <dgm:cxn modelId="{D4CF6978-920F-4311-ADBE-268A89229150}" type="presParOf" srcId="{14F87527-60BD-4C27-9778-8E7CF48755F5}" destId="{7CC4C60D-ED8F-4895-95B8-2122AF2808CB}" srcOrd="0" destOrd="0" presId="urn:microsoft.com/office/officeart/2008/layout/HexagonCluster"/>
    <dgm:cxn modelId="{F823B481-92F8-4D13-9016-FFB84473549E}" type="presParOf" srcId="{D1F5EB53-15C2-4934-A386-10A60E78570C}" destId="{81827CB6-327D-44BA-919E-A18C6F8A854E}" srcOrd="15" destOrd="0" presId="urn:microsoft.com/office/officeart/2008/layout/HexagonCluster"/>
    <dgm:cxn modelId="{1FCCB896-BA42-4220-8981-C95E7FB9073B}" type="presParOf" srcId="{81827CB6-327D-44BA-919E-A18C6F8A854E}" destId="{4C708F93-92ED-4F27-886C-6D02A1FA6377}" srcOrd="0" destOrd="0" presId="urn:microsoft.com/office/officeart/2008/layout/HexagonCluster"/>
    <dgm:cxn modelId="{F7718F35-6EE3-4998-9F6C-C9914C416F1D}" type="presParOf" srcId="{D1F5EB53-15C2-4934-A386-10A60E78570C}" destId="{301F8E1C-00E3-494B-A63D-894ECE48915F}" srcOrd="16" destOrd="0" presId="urn:microsoft.com/office/officeart/2008/layout/HexagonCluster"/>
    <dgm:cxn modelId="{DE88CF26-95BF-4EE7-9514-33BFC937B165}" type="presParOf" srcId="{301F8E1C-00E3-494B-A63D-894ECE48915F}" destId="{62907D7D-AEE5-4EDD-8D3F-0A704B3CC073}" srcOrd="0" destOrd="0" presId="urn:microsoft.com/office/officeart/2008/layout/HexagonCluster"/>
    <dgm:cxn modelId="{99E7D41B-77F1-4A75-A73E-F55F456CDB8F}" type="presParOf" srcId="{D1F5EB53-15C2-4934-A386-10A60E78570C}" destId="{863FF213-3AA9-4FA4-9A7C-12A9BCC15D83}" srcOrd="17" destOrd="0" presId="urn:microsoft.com/office/officeart/2008/layout/HexagonCluster"/>
    <dgm:cxn modelId="{D36B56D7-4F43-413F-967C-28DAC1EEC116}" type="presParOf" srcId="{863FF213-3AA9-4FA4-9A7C-12A9BCC15D83}" destId="{E08A52CF-0013-465A-AFD5-A579C5C04347}" srcOrd="0" destOrd="0" presId="urn:microsoft.com/office/officeart/2008/layout/HexagonCluster"/>
    <dgm:cxn modelId="{1E09151E-050E-48A1-ABB7-408EC6A1B89F}" type="presParOf" srcId="{D1F5EB53-15C2-4934-A386-10A60E78570C}" destId="{1919B11A-AE19-4BA5-A255-B1E346953AAC}" srcOrd="18" destOrd="0" presId="urn:microsoft.com/office/officeart/2008/layout/HexagonCluster"/>
    <dgm:cxn modelId="{C27AE132-54CD-4C24-9561-F543CEDD638A}" type="presParOf" srcId="{1919B11A-AE19-4BA5-A255-B1E346953AAC}" destId="{CD676E23-78CA-4090-AFD0-97D7FF645941}" srcOrd="0" destOrd="0" presId="urn:microsoft.com/office/officeart/2008/layout/HexagonCluster"/>
    <dgm:cxn modelId="{436A2F41-51E6-4E5C-9D75-4BE1C3CEEE11}" type="presParOf" srcId="{D1F5EB53-15C2-4934-A386-10A60E78570C}" destId="{A2F8DE52-A254-43F3-9F47-E7D02600EFDC}" srcOrd="19" destOrd="0" presId="urn:microsoft.com/office/officeart/2008/layout/HexagonCluster"/>
    <dgm:cxn modelId="{CD700AC6-5F21-4FA3-B96A-9D864473164E}" type="presParOf" srcId="{A2F8DE52-A254-43F3-9F47-E7D02600EFDC}" destId="{7B29F2E5-0C21-41B9-A6A7-7DDF215D78AC}"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F6343-45F3-4F2D-82A8-8CB97949DC96}">
      <dsp:nvSpPr>
        <dsp:cNvPr id="0" name=""/>
        <dsp:cNvSpPr/>
      </dsp:nvSpPr>
      <dsp:spPr>
        <a:xfrm>
          <a:off x="0" y="3759923"/>
          <a:ext cx="7157214" cy="1240499"/>
        </a:xfrm>
        <a:prstGeom prst="rect">
          <a:avLst/>
        </a:prstGeom>
        <a:solidFill>
          <a:srgbClr val="92D050"/>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latin typeface="楷体" panose="02010609060101010101" pitchFamily="49" charset="-122"/>
              <a:ea typeface="楷体" panose="02010609060101010101" pitchFamily="49" charset="-122"/>
            </a:rPr>
            <a:t>最近使用过的协议脚本</a:t>
          </a:r>
          <a:endParaRPr lang="zh-CN" altLang="en-US" sz="2800" b="1" kern="1200" dirty="0">
            <a:solidFill>
              <a:schemeClr val="tx1"/>
            </a:solidFill>
            <a:latin typeface="楷体" panose="02010609060101010101" pitchFamily="49" charset="-122"/>
            <a:ea typeface="楷体" panose="02010609060101010101" pitchFamily="49" charset="-122"/>
          </a:endParaRPr>
        </a:p>
      </dsp:txBody>
      <dsp:txXfrm>
        <a:off x="0" y="3759923"/>
        <a:ext cx="7157214" cy="669869"/>
      </dsp:txXfrm>
    </dsp:sp>
    <dsp:sp modelId="{5BD278B1-7145-4AC7-BD26-53E7D7AD6B78}">
      <dsp:nvSpPr>
        <dsp:cNvPr id="0" name=""/>
        <dsp:cNvSpPr/>
      </dsp:nvSpPr>
      <dsp:spPr>
        <a:xfrm>
          <a:off x="0" y="4424508"/>
          <a:ext cx="3578606" cy="570629"/>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smtClean="0">
              <a:latin typeface="楷体" panose="02010609060101010101" pitchFamily="49" charset="-122"/>
              <a:ea typeface="楷体" panose="02010609060101010101" pitchFamily="49" charset="-122"/>
            </a:rPr>
            <a:t>最近使用</a:t>
          </a:r>
          <a:endParaRPr lang="zh-CN" altLang="en-US" sz="2800" b="1" kern="1200" dirty="0">
            <a:latin typeface="楷体" panose="02010609060101010101" pitchFamily="49" charset="-122"/>
            <a:ea typeface="楷体" panose="02010609060101010101" pitchFamily="49" charset="-122"/>
          </a:endParaRPr>
        </a:p>
      </dsp:txBody>
      <dsp:txXfrm>
        <a:off x="0" y="4424508"/>
        <a:ext cx="3578606" cy="570629"/>
      </dsp:txXfrm>
    </dsp:sp>
    <dsp:sp modelId="{F90F6698-48CE-41FF-B784-EAC805DE1AE5}">
      <dsp:nvSpPr>
        <dsp:cNvPr id="0" name=""/>
        <dsp:cNvSpPr/>
      </dsp:nvSpPr>
      <dsp:spPr>
        <a:xfrm>
          <a:off x="3578607" y="4424508"/>
          <a:ext cx="3578606" cy="570629"/>
        </a:xfrm>
        <a:prstGeom prst="rect">
          <a:avLst/>
        </a:prstGeom>
        <a:solidFill>
          <a:schemeClr val="accent2">
            <a:tint val="40000"/>
            <a:alpha val="90000"/>
            <a:hueOff val="-3764312"/>
            <a:satOff val="5171"/>
            <a:lumOff val="29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smtClean="0">
              <a:latin typeface="楷体" panose="02010609060101010101" pitchFamily="49" charset="-122"/>
              <a:ea typeface="楷体" panose="02010609060101010101" pitchFamily="49" charset="-122"/>
            </a:rPr>
            <a:t>新建脚本</a:t>
          </a:r>
          <a:endParaRPr lang="zh-CN" altLang="en-US" sz="2800" b="1" kern="1200" dirty="0">
            <a:latin typeface="楷体" panose="02010609060101010101" pitchFamily="49" charset="-122"/>
            <a:ea typeface="楷体" panose="02010609060101010101" pitchFamily="49" charset="-122"/>
          </a:endParaRPr>
        </a:p>
      </dsp:txBody>
      <dsp:txXfrm>
        <a:off x="3578607" y="4424508"/>
        <a:ext cx="3578606" cy="570629"/>
      </dsp:txXfrm>
    </dsp:sp>
    <dsp:sp modelId="{80C4C253-F3CC-427E-B5BC-9D3D9F0EAC7B}">
      <dsp:nvSpPr>
        <dsp:cNvPr id="0" name=""/>
        <dsp:cNvSpPr/>
      </dsp:nvSpPr>
      <dsp:spPr>
        <a:xfrm rot="10800000">
          <a:off x="0" y="1890168"/>
          <a:ext cx="7157214" cy="1907888"/>
        </a:xfrm>
        <a:prstGeom prst="upArrowCallout">
          <a:avLst/>
        </a:prstGeom>
        <a:solidFill>
          <a:srgbClr val="FFC000"/>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latin typeface="楷体" panose="02010609060101010101" pitchFamily="49" charset="-122"/>
              <a:ea typeface="楷体" panose="02010609060101010101" pitchFamily="49" charset="-122"/>
            </a:rPr>
            <a:t>多协议脚本</a:t>
          </a:r>
          <a:endParaRPr lang="zh-CN" altLang="en-US" sz="2800" b="1" kern="1200" dirty="0">
            <a:solidFill>
              <a:schemeClr val="tx1"/>
            </a:solidFill>
            <a:latin typeface="楷体" panose="02010609060101010101" pitchFamily="49" charset="-122"/>
            <a:ea typeface="楷体" panose="02010609060101010101" pitchFamily="49" charset="-122"/>
          </a:endParaRPr>
        </a:p>
      </dsp:txBody>
      <dsp:txXfrm rot="-10800000">
        <a:off x="0" y="1890168"/>
        <a:ext cx="7157214" cy="669668"/>
      </dsp:txXfrm>
    </dsp:sp>
    <dsp:sp modelId="{BC19EA49-9BD6-4B0B-A643-14E2D1D51FD7}">
      <dsp:nvSpPr>
        <dsp:cNvPr id="0" name=""/>
        <dsp:cNvSpPr/>
      </dsp:nvSpPr>
      <dsp:spPr>
        <a:xfrm>
          <a:off x="0" y="2559837"/>
          <a:ext cx="3578606" cy="570458"/>
        </a:xfrm>
        <a:prstGeom prst="rect">
          <a:avLst/>
        </a:prstGeom>
        <a:solidFill>
          <a:schemeClr val="accent2">
            <a:tint val="40000"/>
            <a:alpha val="90000"/>
            <a:hueOff val="-7528623"/>
            <a:satOff val="10343"/>
            <a:lumOff val="58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smtClean="0">
              <a:latin typeface="楷体" panose="02010609060101010101" pitchFamily="49" charset="-122"/>
              <a:ea typeface="楷体" panose="02010609060101010101" pitchFamily="49" charset="-122"/>
            </a:rPr>
            <a:t>显示所有</a:t>
          </a:r>
          <a:endParaRPr lang="zh-CN" altLang="en-US" sz="2800" b="1" kern="1200" dirty="0">
            <a:latin typeface="楷体" panose="02010609060101010101" pitchFamily="49" charset="-122"/>
            <a:ea typeface="楷体" panose="02010609060101010101" pitchFamily="49" charset="-122"/>
          </a:endParaRPr>
        </a:p>
      </dsp:txBody>
      <dsp:txXfrm>
        <a:off x="0" y="2559837"/>
        <a:ext cx="3578606" cy="570458"/>
      </dsp:txXfrm>
    </dsp:sp>
    <dsp:sp modelId="{A748E2B8-E8AE-459F-BE06-AF6185E71E92}">
      <dsp:nvSpPr>
        <dsp:cNvPr id="0" name=""/>
        <dsp:cNvSpPr/>
      </dsp:nvSpPr>
      <dsp:spPr>
        <a:xfrm>
          <a:off x="3578607" y="2559837"/>
          <a:ext cx="3578606" cy="570458"/>
        </a:xfrm>
        <a:prstGeom prst="rect">
          <a:avLst/>
        </a:prstGeom>
        <a:solidFill>
          <a:schemeClr val="accent2">
            <a:tint val="40000"/>
            <a:alpha val="90000"/>
            <a:hueOff val="-11292935"/>
            <a:satOff val="15514"/>
            <a:lumOff val="87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smtClean="0">
              <a:latin typeface="楷体" panose="02010609060101010101" pitchFamily="49" charset="-122"/>
              <a:ea typeface="楷体" panose="02010609060101010101" pitchFamily="49" charset="-122"/>
            </a:rPr>
            <a:t>进行协议组合</a:t>
          </a:r>
          <a:endParaRPr lang="zh-CN" altLang="en-US" sz="2800" b="1" kern="1200" dirty="0">
            <a:latin typeface="楷体" panose="02010609060101010101" pitchFamily="49" charset="-122"/>
            <a:ea typeface="楷体" panose="02010609060101010101" pitchFamily="49" charset="-122"/>
          </a:endParaRPr>
        </a:p>
      </dsp:txBody>
      <dsp:txXfrm>
        <a:off x="3578607" y="2559837"/>
        <a:ext cx="3578606" cy="570458"/>
      </dsp:txXfrm>
    </dsp:sp>
    <dsp:sp modelId="{8FA7161E-225B-4905-B819-AF73231A5A55}">
      <dsp:nvSpPr>
        <dsp:cNvPr id="0" name=""/>
        <dsp:cNvSpPr/>
      </dsp:nvSpPr>
      <dsp:spPr>
        <a:xfrm rot="10800000">
          <a:off x="0" y="887"/>
          <a:ext cx="7157214" cy="1907888"/>
        </a:xfrm>
        <a:prstGeom prst="upArrowCallout">
          <a:avLst/>
        </a:prstGeom>
        <a:solidFill>
          <a:schemeClr val="accent2">
            <a:lumMod val="40000"/>
            <a:lumOff val="60000"/>
          </a:schemeClr>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latin typeface="楷体" panose="02010609060101010101" pitchFamily="49" charset="-122"/>
              <a:ea typeface="楷体" panose="02010609060101010101" pitchFamily="49" charset="-122"/>
            </a:rPr>
            <a:t>单协议脚本</a:t>
          </a:r>
          <a:endParaRPr lang="zh-CN" altLang="en-US" sz="2800" b="1" kern="1200" dirty="0">
            <a:solidFill>
              <a:schemeClr val="tx1"/>
            </a:solidFill>
            <a:latin typeface="楷体" panose="02010609060101010101" pitchFamily="49" charset="-122"/>
            <a:ea typeface="楷体" panose="02010609060101010101" pitchFamily="49" charset="-122"/>
          </a:endParaRPr>
        </a:p>
      </dsp:txBody>
      <dsp:txXfrm rot="-10800000">
        <a:off x="0" y="887"/>
        <a:ext cx="7157214" cy="669668"/>
      </dsp:txXfrm>
    </dsp:sp>
    <dsp:sp modelId="{55615565-4810-469E-AB98-FB7F982602A4}">
      <dsp:nvSpPr>
        <dsp:cNvPr id="0" name=""/>
        <dsp:cNvSpPr/>
      </dsp:nvSpPr>
      <dsp:spPr>
        <a:xfrm>
          <a:off x="0" y="670556"/>
          <a:ext cx="3578606" cy="570458"/>
        </a:xfrm>
        <a:prstGeom prst="rect">
          <a:avLst/>
        </a:prstGeom>
        <a:solidFill>
          <a:schemeClr val="accent5">
            <a:lumMod val="20000"/>
            <a:lumOff val="8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默认选项</a:t>
          </a:r>
          <a:endParaRPr lang="zh-CN" altLang="en-US" sz="2800" b="1" kern="1200" dirty="0">
            <a:latin typeface="楷体" panose="02010609060101010101" pitchFamily="49" charset="-122"/>
            <a:ea typeface="楷体" panose="02010609060101010101" pitchFamily="49" charset="-122"/>
          </a:endParaRPr>
        </a:p>
      </dsp:txBody>
      <dsp:txXfrm>
        <a:off x="0" y="670556"/>
        <a:ext cx="3578606" cy="570458"/>
      </dsp:txXfrm>
    </dsp:sp>
    <dsp:sp modelId="{3B8FD8EE-2DCA-4D04-A6F5-61D8E9AB0CAC}">
      <dsp:nvSpPr>
        <dsp:cNvPr id="0" name=""/>
        <dsp:cNvSpPr/>
      </dsp:nvSpPr>
      <dsp:spPr>
        <a:xfrm>
          <a:off x="3578607" y="670556"/>
          <a:ext cx="3578606" cy="570458"/>
        </a:xfrm>
        <a:prstGeom prst="rect">
          <a:avLst/>
        </a:prstGeom>
        <a:solidFill>
          <a:schemeClr val="accent5">
            <a:lumMod val="20000"/>
            <a:lumOff val="8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可查看所有</a:t>
          </a:r>
          <a:endParaRPr lang="zh-CN" altLang="en-US" sz="2800" b="1" kern="1200" dirty="0">
            <a:latin typeface="楷体" panose="02010609060101010101" pitchFamily="49" charset="-122"/>
            <a:ea typeface="楷体" panose="02010609060101010101" pitchFamily="49" charset="-122"/>
          </a:endParaRPr>
        </a:p>
      </dsp:txBody>
      <dsp:txXfrm>
        <a:off x="3578607" y="670556"/>
        <a:ext cx="3578606" cy="570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15C2B-A3A2-4657-A297-BA0B0F7644BF}">
      <dsp:nvSpPr>
        <dsp:cNvPr id="0" name=""/>
        <dsp:cNvSpPr/>
      </dsp:nvSpPr>
      <dsp:spPr>
        <a:xfrm>
          <a:off x="1072656" y="2802325"/>
          <a:ext cx="1246476" cy="1070136"/>
        </a:xfrm>
        <a:prstGeom prst="hexagon">
          <a:avLst>
            <a:gd name="adj" fmla="val 25000"/>
            <a:gd name="vf" fmla="val 115470"/>
          </a:avLst>
        </a:prstGeom>
        <a:solidFill>
          <a:srgbClr val="FFCCCC"/>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altLang="zh-CN" sz="1500" kern="1200" dirty="0" err="1" smtClean="0">
              <a:solidFill>
                <a:schemeClr val="tx1"/>
              </a:solidFill>
            </a:rPr>
            <a:t>Sql</a:t>
          </a:r>
          <a:r>
            <a:rPr lang="en-US" altLang="zh-CN" sz="1500" kern="1200" dirty="0" smtClean="0">
              <a:solidFill>
                <a:schemeClr val="tx1"/>
              </a:solidFill>
            </a:rPr>
            <a:t> Server</a:t>
          </a:r>
          <a:endParaRPr lang="zh-CN" altLang="en-US" sz="1500" kern="1200" dirty="0"/>
        </a:p>
      </dsp:txBody>
      <dsp:txXfrm>
        <a:off x="1265707" y="2968065"/>
        <a:ext cx="860374" cy="738656"/>
      </dsp:txXfrm>
    </dsp:sp>
    <dsp:sp modelId="{91863C40-5D56-410A-A807-728570C5470E}">
      <dsp:nvSpPr>
        <dsp:cNvPr id="0" name=""/>
        <dsp:cNvSpPr/>
      </dsp:nvSpPr>
      <dsp:spPr>
        <a:xfrm>
          <a:off x="1102397" y="3280853"/>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8F361-8795-4FE7-99F2-81B2897DA7B8}">
      <dsp:nvSpPr>
        <dsp:cNvPr id="0" name=""/>
        <dsp:cNvSpPr/>
      </dsp:nvSpPr>
      <dsp:spPr>
        <a:xfrm>
          <a:off x="0" y="2210716"/>
          <a:ext cx="1246476" cy="1070136"/>
        </a:xfrm>
        <a:prstGeom prst="hexagon">
          <a:avLst>
            <a:gd name="adj" fmla="val 25000"/>
            <a:gd name="vf" fmla="val 115470"/>
          </a:avLst>
        </a:prstGeom>
        <a:solidFill>
          <a:schemeClr val="bg1">
            <a:alpha val="90000"/>
          </a:schemeClr>
        </a:solidFill>
        <a:ln w="76200" cap="flat" cmpd="sng" algn="ctr">
          <a:solidFill>
            <a:srgbClr val="FFCCCC"/>
          </a:solidFill>
          <a:prstDash val="solid"/>
        </a:ln>
        <a:effectLst/>
      </dsp:spPr>
      <dsp:style>
        <a:lnRef idx="2">
          <a:scrgbClr r="0" g="0" b="0"/>
        </a:lnRef>
        <a:fillRef idx="1">
          <a:scrgbClr r="0" g="0" b="0"/>
        </a:fillRef>
        <a:effectRef idx="0">
          <a:scrgbClr r="0" g="0" b="0"/>
        </a:effectRef>
        <a:fontRef idx="minor"/>
      </dsp:style>
    </dsp:sp>
    <dsp:sp modelId="{2B4C25CE-E722-4EDE-B02B-3DD560B6FFE3}">
      <dsp:nvSpPr>
        <dsp:cNvPr id="0" name=""/>
        <dsp:cNvSpPr/>
      </dsp:nvSpPr>
      <dsp:spPr>
        <a:xfrm>
          <a:off x="853895" y="3138719"/>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6D903E-2AAD-4AD2-BAEF-73BA12365631}">
      <dsp:nvSpPr>
        <dsp:cNvPr id="0" name=""/>
        <dsp:cNvSpPr/>
      </dsp:nvSpPr>
      <dsp:spPr>
        <a:xfrm>
          <a:off x="2145313" y="2207298"/>
          <a:ext cx="1246476" cy="1070136"/>
        </a:xfrm>
        <a:prstGeom prst="hexagon">
          <a:avLst>
            <a:gd name="adj" fmla="val 25000"/>
            <a:gd name="vf" fmla="val 115470"/>
          </a:avLst>
        </a:prstGeom>
        <a:solidFill>
          <a:srgbClr val="FFC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altLang="zh-CN" sz="1500" kern="1200" dirty="0" smtClean="0">
              <a:solidFill>
                <a:schemeClr val="tx1"/>
              </a:solidFill>
            </a:rPr>
            <a:t>Oracle</a:t>
          </a:r>
          <a:endParaRPr lang="zh-CN" altLang="en-US" sz="1500" kern="1200" dirty="0"/>
        </a:p>
      </dsp:txBody>
      <dsp:txXfrm>
        <a:off x="2338364" y="2373038"/>
        <a:ext cx="860374" cy="738656"/>
      </dsp:txXfrm>
    </dsp:sp>
    <dsp:sp modelId="{B5F20460-2926-426C-8E33-6E939CBCA347}">
      <dsp:nvSpPr>
        <dsp:cNvPr id="0" name=""/>
        <dsp:cNvSpPr/>
      </dsp:nvSpPr>
      <dsp:spPr>
        <a:xfrm>
          <a:off x="3003175" y="3133022"/>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FDD83C-AA6C-4ADD-AF56-9D7B8D31CE43}">
      <dsp:nvSpPr>
        <dsp:cNvPr id="0" name=""/>
        <dsp:cNvSpPr/>
      </dsp:nvSpPr>
      <dsp:spPr>
        <a:xfrm>
          <a:off x="3217309" y="2800047"/>
          <a:ext cx="1246476" cy="1070136"/>
        </a:xfrm>
        <a:prstGeom prst="hexagon">
          <a:avLst>
            <a:gd name="adj" fmla="val 25000"/>
            <a:gd name="vf" fmla="val 115470"/>
          </a:avLst>
        </a:prstGeom>
        <a:solidFill>
          <a:schemeClr val="lt1">
            <a:alpha val="90000"/>
            <a:hueOff val="0"/>
            <a:satOff val="0"/>
            <a:lumOff val="0"/>
            <a:alphaOff val="0"/>
          </a:schemeClr>
        </a:solidFill>
        <a:ln w="762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9DA538F0-8F15-4171-B78B-54093F7CD756}">
      <dsp:nvSpPr>
        <dsp:cNvPr id="0" name=""/>
        <dsp:cNvSpPr/>
      </dsp:nvSpPr>
      <dsp:spPr>
        <a:xfrm>
          <a:off x="3247711" y="3276296"/>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8E7381-5734-4AF2-9F05-9EC3ADFCF186}">
      <dsp:nvSpPr>
        <dsp:cNvPr id="0" name=""/>
        <dsp:cNvSpPr/>
      </dsp:nvSpPr>
      <dsp:spPr>
        <a:xfrm>
          <a:off x="1072656" y="1619108"/>
          <a:ext cx="1246476" cy="1070136"/>
        </a:xfrm>
        <a:prstGeom prst="hexagon">
          <a:avLst>
            <a:gd name="adj" fmla="val 25000"/>
            <a:gd name="vf" fmla="val 115470"/>
          </a:avLst>
        </a:prstGeom>
        <a:solidFill>
          <a:schemeClr val="accent2"/>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altLang="zh-CN" sz="1500" kern="1200" dirty="0" smtClean="0">
              <a:solidFill>
                <a:schemeClr val="tx1"/>
              </a:solidFill>
            </a:rPr>
            <a:t>Sybase</a:t>
          </a:r>
          <a:endParaRPr lang="zh-CN" altLang="en-US" sz="1500" kern="1200" dirty="0"/>
        </a:p>
      </dsp:txBody>
      <dsp:txXfrm>
        <a:off x="1265707" y="1784848"/>
        <a:ext cx="860374" cy="738656"/>
      </dsp:txXfrm>
    </dsp:sp>
    <dsp:sp modelId="{5FB57743-AB21-400B-8FD9-5C5ECA77D787}">
      <dsp:nvSpPr>
        <dsp:cNvPr id="0" name=""/>
        <dsp:cNvSpPr/>
      </dsp:nvSpPr>
      <dsp:spPr>
        <a:xfrm>
          <a:off x="1926552" y="1639331"/>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FD9861-E442-43E2-B3A9-8794688DA2D1}">
      <dsp:nvSpPr>
        <dsp:cNvPr id="0" name=""/>
        <dsp:cNvSpPr/>
      </dsp:nvSpPr>
      <dsp:spPr>
        <a:xfrm>
          <a:off x="2145313" y="1024081"/>
          <a:ext cx="1246476" cy="1070136"/>
        </a:xfrm>
        <a:prstGeom prst="hexagon">
          <a:avLst>
            <a:gd name="adj" fmla="val 25000"/>
            <a:gd name="vf" fmla="val 115470"/>
          </a:avLst>
        </a:prstGeom>
        <a:solidFill>
          <a:schemeClr val="lt1">
            <a:alpha val="90000"/>
            <a:hueOff val="0"/>
            <a:satOff val="0"/>
            <a:lumOff val="0"/>
            <a:alphaOff val="0"/>
          </a:schemeClr>
        </a:solidFill>
        <a:ln w="762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5FE19DB2-21EA-4AFA-AA7F-969E40850AE3}">
      <dsp:nvSpPr>
        <dsp:cNvPr id="0" name=""/>
        <dsp:cNvSpPr/>
      </dsp:nvSpPr>
      <dsp:spPr>
        <a:xfrm>
          <a:off x="2180342" y="1498336"/>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94CC82-680E-4196-9861-DD7ED57D811C}">
      <dsp:nvSpPr>
        <dsp:cNvPr id="0" name=""/>
        <dsp:cNvSpPr/>
      </dsp:nvSpPr>
      <dsp:spPr>
        <a:xfrm>
          <a:off x="3217309" y="1616829"/>
          <a:ext cx="1246476" cy="1070136"/>
        </a:xfrm>
        <a:prstGeom prst="hexagon">
          <a:avLst>
            <a:gd name="adj" fmla="val 25000"/>
            <a:gd name="vf" fmla="val 115470"/>
          </a:avLst>
        </a:prstGeom>
        <a:solidFill>
          <a:schemeClr val="accent2">
            <a:lumMod val="40000"/>
            <a:lumOff val="6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altLang="zh-CN" sz="1500" kern="1200" smtClean="0">
              <a:solidFill>
                <a:schemeClr val="tx1"/>
              </a:solidFill>
            </a:rPr>
            <a:t>ODBC</a:t>
          </a:r>
          <a:endParaRPr lang="zh-CN" altLang="en-US" sz="1500" kern="1200" dirty="0"/>
        </a:p>
      </dsp:txBody>
      <dsp:txXfrm>
        <a:off x="3410360" y="1782569"/>
        <a:ext cx="860374" cy="738656"/>
      </dsp:txXfrm>
    </dsp:sp>
    <dsp:sp modelId="{D3989BC6-35C2-4440-846C-86FC9D49DD77}">
      <dsp:nvSpPr>
        <dsp:cNvPr id="0" name=""/>
        <dsp:cNvSpPr/>
      </dsp:nvSpPr>
      <dsp:spPr>
        <a:xfrm>
          <a:off x="4295915" y="2091084"/>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C4C60D-ED8F-4895-95B8-2122AF2808CB}">
      <dsp:nvSpPr>
        <dsp:cNvPr id="0" name=""/>
        <dsp:cNvSpPr/>
      </dsp:nvSpPr>
      <dsp:spPr>
        <a:xfrm>
          <a:off x="4289966" y="2218407"/>
          <a:ext cx="1246476" cy="1070136"/>
        </a:xfrm>
        <a:prstGeom prst="hexagon">
          <a:avLst>
            <a:gd name="adj" fmla="val 25000"/>
            <a:gd name="vf" fmla="val 115470"/>
          </a:avLst>
        </a:prstGeom>
        <a:solidFill>
          <a:schemeClr val="lt1">
            <a:alpha val="90000"/>
            <a:hueOff val="0"/>
            <a:satOff val="0"/>
            <a:lumOff val="0"/>
            <a:alphaOff val="0"/>
          </a:schemeClr>
        </a:solidFill>
        <a:ln w="762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4C708F93-92ED-4F27-886C-6D02A1FA6377}">
      <dsp:nvSpPr>
        <dsp:cNvPr id="0" name=""/>
        <dsp:cNvSpPr/>
      </dsp:nvSpPr>
      <dsp:spPr>
        <a:xfrm>
          <a:off x="4533181" y="2237776"/>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907D7D-AEE5-4EDD-8D3F-0A704B3CC073}">
      <dsp:nvSpPr>
        <dsp:cNvPr id="0" name=""/>
        <dsp:cNvSpPr/>
      </dsp:nvSpPr>
      <dsp:spPr>
        <a:xfrm>
          <a:off x="4289966" y="1035474"/>
          <a:ext cx="1246476" cy="1070136"/>
        </a:xfrm>
        <a:prstGeom prst="hexagon">
          <a:avLst>
            <a:gd name="adj" fmla="val 25000"/>
            <a:gd name="vf" fmla="val 115470"/>
          </a:avLst>
        </a:prstGeom>
        <a:solidFill>
          <a:srgbClr val="92D05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altLang="zh-CN" sz="1500" kern="1200" dirty="0" smtClean="0">
              <a:solidFill>
                <a:schemeClr val="tx1"/>
              </a:solidFill>
            </a:rPr>
            <a:t>C/S</a:t>
          </a:r>
          <a:r>
            <a:rPr lang="zh-CN" altLang="en-US" sz="1500" kern="1200" dirty="0" smtClean="0">
              <a:solidFill>
                <a:schemeClr val="tx1"/>
              </a:solidFill>
            </a:rPr>
            <a:t>（</a:t>
          </a:r>
          <a:r>
            <a:rPr lang="en-US" altLang="zh-CN" sz="1500" kern="1200" dirty="0" smtClean="0">
              <a:solidFill>
                <a:schemeClr val="tx1"/>
              </a:solidFill>
            </a:rPr>
            <a:t>FTP</a:t>
          </a:r>
          <a:r>
            <a:rPr lang="zh-CN" altLang="en-US" sz="1500" kern="1200" dirty="0" smtClean="0">
              <a:solidFill>
                <a:schemeClr val="tx1"/>
              </a:solidFill>
            </a:rPr>
            <a:t>、</a:t>
          </a:r>
          <a:r>
            <a:rPr lang="en-US" altLang="zh-CN" sz="1500" kern="1200" dirty="0" smtClean="0">
              <a:solidFill>
                <a:schemeClr val="tx1"/>
              </a:solidFill>
            </a:rPr>
            <a:t>SMTP</a:t>
          </a:r>
          <a:r>
            <a:rPr lang="zh-CN" altLang="en-US" sz="1500" kern="1200" dirty="0" smtClean="0">
              <a:solidFill>
                <a:schemeClr val="tx1"/>
              </a:solidFill>
            </a:rPr>
            <a:t>）</a:t>
          </a:r>
          <a:endParaRPr lang="zh-CN" altLang="en-US" sz="1500" kern="1200" dirty="0"/>
        </a:p>
      </dsp:txBody>
      <dsp:txXfrm>
        <a:off x="4483017" y="1201214"/>
        <a:ext cx="860374" cy="738656"/>
      </dsp:txXfrm>
    </dsp:sp>
    <dsp:sp modelId="{E08A52CF-0013-465A-AFD5-A579C5C04347}">
      <dsp:nvSpPr>
        <dsp:cNvPr id="0" name=""/>
        <dsp:cNvSpPr/>
      </dsp:nvSpPr>
      <dsp:spPr>
        <a:xfrm>
          <a:off x="5368571" y="1515142"/>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676E23-78CA-4090-AFD0-97D7FF645941}">
      <dsp:nvSpPr>
        <dsp:cNvPr id="0" name=""/>
        <dsp:cNvSpPr/>
      </dsp:nvSpPr>
      <dsp:spPr>
        <a:xfrm>
          <a:off x="5362623" y="1632495"/>
          <a:ext cx="1246476" cy="1070136"/>
        </a:xfrm>
        <a:prstGeom prst="hexagon">
          <a:avLst>
            <a:gd name="adj" fmla="val 25000"/>
            <a:gd name="vf" fmla="val 115470"/>
          </a:avLst>
        </a:prstGeom>
        <a:solidFill>
          <a:schemeClr val="lt1">
            <a:alpha val="90000"/>
            <a:hueOff val="0"/>
            <a:satOff val="0"/>
            <a:lumOff val="0"/>
            <a:alphaOff val="0"/>
          </a:schemeClr>
        </a:solidFill>
        <a:ln w="76200" cap="flat" cmpd="sng" algn="ctr">
          <a:solidFill>
            <a:srgbClr val="92D050"/>
          </a:solidFill>
          <a:prstDash val="solid"/>
        </a:ln>
        <a:effectLst/>
      </dsp:spPr>
      <dsp:style>
        <a:lnRef idx="2">
          <a:scrgbClr r="0" g="0" b="0"/>
        </a:lnRef>
        <a:fillRef idx="1">
          <a:scrgbClr r="0" g="0" b="0"/>
        </a:fillRef>
        <a:effectRef idx="0">
          <a:scrgbClr r="0" g="0" b="0"/>
        </a:effectRef>
        <a:fontRef idx="minor"/>
      </dsp:style>
    </dsp:sp>
    <dsp:sp modelId="{7B29F2E5-0C21-41B9-A6A7-7DDF215D78AC}">
      <dsp:nvSpPr>
        <dsp:cNvPr id="0" name=""/>
        <dsp:cNvSpPr/>
      </dsp:nvSpPr>
      <dsp:spPr>
        <a:xfrm>
          <a:off x="5611125" y="1656421"/>
          <a:ext cx="145400" cy="12532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2019/2/27</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2019/2/27</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21</a:t>
            </a:fld>
            <a:endParaRPr lang="en-US" altLang="zh-CN"/>
          </a:p>
        </p:txBody>
      </p:sp>
    </p:spTree>
    <p:extLst>
      <p:ext uri="{BB962C8B-B14F-4D97-AF65-F5344CB8AC3E}">
        <p14:creationId xmlns:p14="http://schemas.microsoft.com/office/powerpoint/2010/main" val="3262944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22</a:t>
            </a:fld>
            <a:endParaRPr lang="en-US" altLang="zh-CN"/>
          </a:p>
        </p:txBody>
      </p:sp>
    </p:spTree>
    <p:extLst>
      <p:ext uri="{BB962C8B-B14F-4D97-AF65-F5344CB8AC3E}">
        <p14:creationId xmlns:p14="http://schemas.microsoft.com/office/powerpoint/2010/main" val="180257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23</a:t>
            </a:fld>
            <a:endParaRPr lang="en-US" altLang="zh-CN"/>
          </a:p>
        </p:txBody>
      </p:sp>
    </p:spTree>
    <p:extLst>
      <p:ext uri="{BB962C8B-B14F-4D97-AF65-F5344CB8AC3E}">
        <p14:creationId xmlns:p14="http://schemas.microsoft.com/office/powerpoint/2010/main" val="208055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25</a:t>
            </a:fld>
            <a:endParaRPr lang="en-US" altLang="ko-KR" dirty="0"/>
          </a:p>
        </p:txBody>
      </p:sp>
    </p:spTree>
    <p:extLst>
      <p:ext uri="{BB962C8B-B14F-4D97-AF65-F5344CB8AC3E}">
        <p14:creationId xmlns:p14="http://schemas.microsoft.com/office/powerpoint/2010/main" val="263616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26</a:t>
            </a:fld>
            <a:endParaRPr lang="en-US" altLang="ko-KR" dirty="0"/>
          </a:p>
        </p:txBody>
      </p:sp>
    </p:spTree>
    <p:extLst>
      <p:ext uri="{BB962C8B-B14F-4D97-AF65-F5344CB8AC3E}">
        <p14:creationId xmlns:p14="http://schemas.microsoft.com/office/powerpoint/2010/main" val="248839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什么是性能</a:t>
            </a:r>
            <a:endParaRPr lang="en-US" altLang="zh-CN" dirty="0" smtClean="0"/>
          </a:p>
          <a:p>
            <a:pPr lvl="1"/>
            <a:r>
              <a:rPr lang="zh-CN" altLang="en-US" dirty="0" smtClean="0"/>
              <a:t>在一定条件下，实现预定目的或者规定用途的能力</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a:t>
            </a:fld>
            <a:endParaRPr lang="zh-CN" altLang="en-US"/>
          </a:p>
        </p:txBody>
      </p:sp>
    </p:spTree>
    <p:extLst>
      <p:ext uri="{BB962C8B-B14F-4D97-AF65-F5344CB8AC3E}">
        <p14:creationId xmlns:p14="http://schemas.microsoft.com/office/powerpoint/2010/main" val="46318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补充例子：不断想</a:t>
            </a:r>
            <a:r>
              <a:rPr lang="en-US" altLang="zh-CN" dirty="0" smtClean="0"/>
              <a:t>10.7.1.9</a:t>
            </a:r>
            <a:r>
              <a:rPr lang="zh-CN" altLang="en-US" dirty="0" smtClean="0"/>
              <a:t>施加压力，看资源使用情况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zh-CN" dirty="0" smtClean="0"/>
              <a:t>压力测试主要是在“</a:t>
            </a:r>
            <a:r>
              <a:rPr lang="x-none" altLang="zh-CN" dirty="0" smtClean="0">
                <a:solidFill>
                  <a:srgbClr val="FF0000"/>
                </a:solidFill>
              </a:rPr>
              <a:t>模拟系统已处于极限负载下或某指标已经处于饱和状态</a:t>
            </a:r>
            <a:r>
              <a:rPr lang="x-none" altLang="zh-CN" dirty="0" smtClean="0"/>
              <a:t>”情况下，</a:t>
            </a:r>
            <a:r>
              <a:rPr lang="x-none" altLang="zh-CN" dirty="0" smtClean="0">
                <a:solidFill>
                  <a:srgbClr val="FF0000"/>
                </a:solidFill>
              </a:rPr>
              <a:t>继续</a:t>
            </a:r>
            <a:r>
              <a:rPr lang="x-none" altLang="zh-CN" dirty="0" smtClean="0"/>
              <a:t>给系统增</a:t>
            </a:r>
            <a:r>
              <a:rPr lang="zh-CN" altLang="en-US" dirty="0" smtClean="0"/>
              <a:t>加</a:t>
            </a:r>
            <a:r>
              <a:rPr lang="x-none" altLang="zh-CN" dirty="0" smtClean="0"/>
              <a:t>负载或运行时间，观察系统性能表现，验证系统是否出现内存泄露、系统宕机等严重异常。</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5</a:t>
            </a:fld>
            <a:endParaRPr lang="zh-CN" altLang="en-US"/>
          </a:p>
        </p:txBody>
      </p:sp>
    </p:spTree>
    <p:extLst>
      <p:ext uri="{BB962C8B-B14F-4D97-AF65-F5344CB8AC3E}">
        <p14:creationId xmlns:p14="http://schemas.microsoft.com/office/powerpoint/2010/main" val="103695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硬件伸缩性：是否通过硬件设备的增加来支持更多的用户（如</a:t>
            </a:r>
            <a:r>
              <a:rPr lang="en-US" altLang="zh-CN" dirty="0" err="1" smtClean="0"/>
              <a:t>cpu</a:t>
            </a:r>
            <a:r>
              <a:rPr lang="zh-CN" altLang="en-US" dirty="0" smtClean="0"/>
              <a:t>个数或者存储器空间等）</a:t>
            </a:r>
            <a:endParaRPr lang="en-US" altLang="zh-CN" dirty="0" smtClean="0"/>
          </a:p>
          <a:p>
            <a:r>
              <a:rPr lang="zh-CN" altLang="en-US" dirty="0" smtClean="0"/>
              <a:t>软件伸缩性：是否可以通过运行更多的实例或者采用分布式处理来支持更多的用户</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6</a:t>
            </a:fld>
            <a:endParaRPr lang="zh-CN" altLang="en-US"/>
          </a:p>
        </p:txBody>
      </p:sp>
    </p:spTree>
    <p:extLst>
      <p:ext uri="{BB962C8B-B14F-4D97-AF65-F5344CB8AC3E}">
        <p14:creationId xmlns:p14="http://schemas.microsoft.com/office/powerpoint/2010/main" val="303652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latin typeface="+mn-ea"/>
              </a:rPr>
              <a:t>（</a:t>
            </a:r>
            <a:r>
              <a:rPr lang="zh-CN" altLang="en-US" sz="1400" dirty="0" smtClean="0"/>
              <a:t>说明：一般是某个接口的并发</a:t>
            </a:r>
            <a:r>
              <a:rPr lang="zh-CN" altLang="en-US" sz="1400" dirty="0" smtClean="0">
                <a:latin typeface="+mn-ea"/>
              </a:rPr>
              <a:t>，避免双击等造成的请求重复等</a:t>
            </a:r>
            <a:endParaRPr lang="en-US" altLang="zh-CN" sz="14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8</a:t>
            </a:fld>
            <a:endParaRPr lang="zh-CN" altLang="en-US"/>
          </a:p>
        </p:txBody>
      </p:sp>
    </p:spTree>
    <p:extLst>
      <p:ext uri="{BB962C8B-B14F-4D97-AF65-F5344CB8AC3E}">
        <p14:creationId xmlns:p14="http://schemas.microsoft.com/office/powerpoint/2010/main" val="298558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为什么不是都跑在</a:t>
            </a:r>
            <a:r>
              <a:rPr lang="en-US" altLang="zh-CN" dirty="0" smtClean="0"/>
              <a:t>Controller</a:t>
            </a:r>
          </a:p>
          <a:p>
            <a:r>
              <a:rPr lang="zh-CN" altLang="en-US" dirty="0" smtClean="0"/>
              <a:t>考虑带宽，局域网 </a:t>
            </a:r>
            <a:r>
              <a:rPr lang="en-US" altLang="zh-CN" dirty="0" smtClean="0"/>
              <a:t>100</a:t>
            </a:r>
            <a:r>
              <a:rPr lang="zh-CN" altLang="en-US" dirty="0" smtClean="0"/>
              <a:t>Ｍ，普通用户的带宽</a:t>
            </a:r>
            <a:r>
              <a:rPr lang="en-US" altLang="zh-CN" dirty="0" smtClean="0"/>
              <a:t>2M</a:t>
            </a:r>
            <a:r>
              <a:rPr lang="zh-CN" altLang="en-US" dirty="0" smtClean="0"/>
              <a:t>。一根网线最多承载</a:t>
            </a:r>
            <a:r>
              <a:rPr lang="en-US" altLang="zh-CN" dirty="0" smtClean="0"/>
              <a:t>50</a:t>
            </a:r>
            <a:r>
              <a:rPr lang="zh-CN" altLang="en-US" dirty="0" smtClean="0"/>
              <a:t>个用户。</a:t>
            </a:r>
            <a:endParaRPr lang="en-US" altLang="zh-CN" dirty="0" smtClean="0"/>
          </a:p>
          <a:p>
            <a:r>
              <a:rPr lang="zh-CN" altLang="en-US" dirty="0" smtClean="0"/>
              <a:t>施压，监控，返回结果给</a:t>
            </a:r>
            <a:r>
              <a:rPr lang="en-US" altLang="zh-CN" dirty="0" smtClean="0"/>
              <a:t>analysis.</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11</a:t>
            </a:fld>
            <a:endParaRPr lang="en-US" altLang="zh-CN"/>
          </a:p>
        </p:txBody>
      </p:sp>
    </p:spTree>
    <p:extLst>
      <p:ext uri="{BB962C8B-B14F-4D97-AF65-F5344CB8AC3E}">
        <p14:creationId xmlns:p14="http://schemas.microsoft.com/office/powerpoint/2010/main" val="298178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15</a:t>
            </a:fld>
            <a:endParaRPr lang="en-US" altLang="zh-CN"/>
          </a:p>
        </p:txBody>
      </p:sp>
    </p:spTree>
    <p:extLst>
      <p:ext uri="{BB962C8B-B14F-4D97-AF65-F5344CB8AC3E}">
        <p14:creationId xmlns:p14="http://schemas.microsoft.com/office/powerpoint/2010/main" val="404747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18</a:t>
            </a:fld>
            <a:endParaRPr lang="en-US" altLang="zh-CN"/>
          </a:p>
        </p:txBody>
      </p:sp>
    </p:spTree>
    <p:extLst>
      <p:ext uri="{BB962C8B-B14F-4D97-AF65-F5344CB8AC3E}">
        <p14:creationId xmlns:p14="http://schemas.microsoft.com/office/powerpoint/2010/main" val="250082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20</a:t>
            </a:fld>
            <a:endParaRPr lang="en-US" altLang="zh-CN"/>
          </a:p>
        </p:txBody>
      </p:sp>
    </p:spTree>
    <p:extLst>
      <p:ext uri="{BB962C8B-B14F-4D97-AF65-F5344CB8AC3E}">
        <p14:creationId xmlns:p14="http://schemas.microsoft.com/office/powerpoint/2010/main" val="3905876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2019/2/27</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性能测试基础知识</a:t>
            </a:r>
            <a:r>
              <a:rPr lang="en-US" altLang="zh-CN" sz="3200" dirty="0" smtClean="0">
                <a:solidFill>
                  <a:schemeClr val="bg1">
                    <a:lumMod val="50000"/>
                  </a:schemeClr>
                </a:solidFill>
              </a:rPr>
              <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知识点回顾</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a:t>
            </a:r>
            <a:endParaRPr lang="en-US" altLang="zh-CN" dirty="0" smtClean="0"/>
          </a:p>
          <a:p>
            <a:r>
              <a:rPr lang="zh-CN" altLang="en-US" dirty="0"/>
              <a:t>抓</a:t>
            </a:r>
            <a:r>
              <a:rPr lang="zh-CN" altLang="en-US" dirty="0" smtClean="0"/>
              <a:t>包工具使用</a:t>
            </a:r>
            <a:endParaRPr lang="en-US" altLang="zh-CN" dirty="0" smtClean="0"/>
          </a:p>
          <a:p>
            <a:r>
              <a:rPr lang="en-US" altLang="zh-CN" dirty="0" err="1" smtClean="0"/>
              <a:t>LoadRunner</a:t>
            </a:r>
            <a:r>
              <a:rPr lang="zh-CN" altLang="en-US" dirty="0" smtClean="0"/>
              <a:t>安装和初体验</a:t>
            </a:r>
            <a:endParaRPr lang="en-US" altLang="zh-CN" dirty="0" smtClean="0"/>
          </a:p>
          <a:p>
            <a:endParaRPr lang="zh-CN" altLang="en-US" dirty="0"/>
          </a:p>
        </p:txBody>
      </p:sp>
    </p:spTree>
    <p:extLst>
      <p:ext uri="{BB962C8B-B14F-4D97-AF65-F5344CB8AC3E}">
        <p14:creationId xmlns:p14="http://schemas.microsoft.com/office/powerpoint/2010/main" val="1745191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err="1" smtClean="0">
                <a:latin typeface="楷体" panose="02010609060101010101" pitchFamily="49" charset="-122"/>
                <a:ea typeface="楷体" panose="02010609060101010101" pitchFamily="49" charset="-122"/>
              </a:rPr>
              <a:t>LoadRunner</a:t>
            </a:r>
            <a:r>
              <a:rPr lang="zh-CN" altLang="en-US" dirty="0" smtClean="0">
                <a:latin typeface="楷体" panose="02010609060101010101" pitchFamily="49" charset="-122"/>
                <a:ea typeface="楷体" panose="02010609060101010101" pitchFamily="49" charset="-122"/>
              </a:rPr>
              <a:t>工具组成</a:t>
            </a:r>
            <a:r>
              <a:rPr lang="en-US" altLang="zh-CN" dirty="0" err="1" smtClean="0">
                <a:solidFill>
                  <a:schemeClr val="bg1"/>
                </a:solidFill>
                <a:latin typeface="楷体" panose="02010609060101010101" pitchFamily="49" charset="-122"/>
                <a:ea typeface="楷体" panose="02010609060101010101" pitchFamily="49" charset="-122"/>
              </a:rPr>
              <a:t>unner</a:t>
            </a:r>
            <a:r>
              <a:rPr lang="zh-CN" altLang="en-US" dirty="0" smtClean="0">
                <a:solidFill>
                  <a:schemeClr val="bg1"/>
                </a:solidFill>
                <a:latin typeface="楷体" panose="02010609060101010101" pitchFamily="49" charset="-122"/>
                <a:ea typeface="楷体" panose="02010609060101010101" pitchFamily="49" charset="-122"/>
              </a:rPr>
              <a:t>原理与工作流程（</a:t>
            </a:r>
            <a:r>
              <a:rPr lang="zh-CN" altLang="en-US" dirty="0">
                <a:solidFill>
                  <a:schemeClr val="bg1"/>
                </a:solidFill>
                <a:latin typeface="楷体" panose="02010609060101010101" pitchFamily="49" charset="-122"/>
                <a:ea typeface="楷体" panose="02010609060101010101" pitchFamily="49" charset="-122"/>
              </a:rPr>
              <a:t>续</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p:txBody>
      </p:sp>
      <p:grpSp>
        <p:nvGrpSpPr>
          <p:cNvPr id="17" name="组合 16"/>
          <p:cNvGrpSpPr/>
          <p:nvPr/>
        </p:nvGrpSpPr>
        <p:grpSpPr>
          <a:xfrm>
            <a:off x="701750" y="909514"/>
            <a:ext cx="9729065" cy="5481280"/>
            <a:chOff x="1205806" y="1057732"/>
            <a:chExt cx="9729065" cy="5481280"/>
          </a:xfrm>
        </p:grpSpPr>
        <p:cxnSp>
          <p:nvCxnSpPr>
            <p:cNvPr id="84" name="直接箭头连接符 83"/>
            <p:cNvCxnSpPr/>
            <p:nvPr/>
          </p:nvCxnSpPr>
          <p:spPr bwMode="auto">
            <a:xfrm flipV="1">
              <a:off x="5906698" y="1496870"/>
              <a:ext cx="2448635" cy="8939"/>
            </a:xfrm>
            <a:prstGeom prst="straightConnector1">
              <a:avLst/>
            </a:prstGeom>
            <a:solidFill>
              <a:schemeClr val="accent1"/>
            </a:solidFill>
            <a:ln w="28575" cap="flat" cmpd="sng" algn="ctr">
              <a:solidFill>
                <a:srgbClr val="FF0000"/>
              </a:solidFill>
              <a:prstDash val="dash"/>
              <a:round/>
              <a:headEnd type="arrow"/>
              <a:tailEnd type="arrow"/>
            </a:ln>
            <a:effectLst/>
          </p:spPr>
        </p:cxnSp>
        <p:sp>
          <p:nvSpPr>
            <p:cNvPr id="16" name="椭圆 15"/>
            <p:cNvSpPr/>
            <p:nvPr/>
          </p:nvSpPr>
          <p:spPr bwMode="auto">
            <a:xfrm>
              <a:off x="6910324" y="2840621"/>
              <a:ext cx="4024547" cy="2212274"/>
            </a:xfrm>
            <a:prstGeom prst="ellipse">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pic>
          <p:nvPicPr>
            <p:cNvPr id="1027" name="Picture 3"/>
            <p:cNvPicPr>
              <a:picLocks noChangeAspect="1" noChangeArrowheads="1"/>
            </p:cNvPicPr>
            <p:nvPr/>
          </p:nvPicPr>
          <p:blipFill>
            <a:blip r:embed="rId3"/>
            <a:srcRect b="22926"/>
            <a:stretch>
              <a:fillRect/>
            </a:stretch>
          </p:blipFill>
          <p:spPr bwMode="auto">
            <a:xfrm>
              <a:off x="3364249" y="4397407"/>
              <a:ext cx="1073590" cy="9668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36283" y="1057732"/>
              <a:ext cx="969213" cy="848380"/>
            </a:xfrm>
            <a:prstGeom prst="rect">
              <a:avLst/>
            </a:prstGeom>
            <a:noFill/>
            <a:ln w="9525">
              <a:noFill/>
              <a:miter lim="800000"/>
              <a:headEnd/>
              <a:tailEnd/>
            </a:ln>
            <a:effectLst/>
          </p:spPr>
        </p:pic>
        <p:pic>
          <p:nvPicPr>
            <p:cNvPr id="22" name="Picture 4"/>
            <p:cNvPicPr>
              <a:picLocks noChangeAspect="1" noChangeArrowheads="1"/>
            </p:cNvPicPr>
            <p:nvPr/>
          </p:nvPicPr>
          <p:blipFill>
            <a:blip r:embed="rId4"/>
            <a:srcRect/>
            <a:stretch>
              <a:fillRect/>
            </a:stretch>
          </p:blipFill>
          <p:spPr bwMode="auto">
            <a:xfrm>
              <a:off x="5686610" y="5632921"/>
              <a:ext cx="1035147" cy="906091"/>
            </a:xfrm>
            <a:prstGeom prst="rect">
              <a:avLst/>
            </a:prstGeom>
            <a:noFill/>
            <a:ln w="9525">
              <a:noFill/>
              <a:miter lim="800000"/>
              <a:headEnd/>
              <a:tailEnd/>
            </a:ln>
            <a:effectLst/>
          </p:spPr>
        </p:pic>
        <p:sp>
          <p:nvSpPr>
            <p:cNvPr id="26" name="TextBox 25"/>
            <p:cNvSpPr txBox="1"/>
            <p:nvPr/>
          </p:nvSpPr>
          <p:spPr>
            <a:xfrm>
              <a:off x="8118574" y="4581922"/>
              <a:ext cx="2002847" cy="523220"/>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被测试系统</a:t>
              </a:r>
            </a:p>
          </p:txBody>
        </p:sp>
        <p:pic>
          <p:nvPicPr>
            <p:cNvPr id="3" name="Picture 2"/>
            <p:cNvPicPr>
              <a:picLocks noChangeAspect="1" noChangeArrowheads="1"/>
            </p:cNvPicPr>
            <p:nvPr/>
          </p:nvPicPr>
          <p:blipFill>
            <a:blip r:embed="rId5"/>
            <a:srcRect/>
            <a:stretch>
              <a:fillRect/>
            </a:stretch>
          </p:blipFill>
          <p:spPr bwMode="auto">
            <a:xfrm>
              <a:off x="7318778" y="3301512"/>
              <a:ext cx="3207638" cy="1208557"/>
            </a:xfrm>
            <a:prstGeom prst="rect">
              <a:avLst/>
            </a:prstGeom>
            <a:noFill/>
            <a:ln w="9525">
              <a:noFill/>
              <a:miter lim="800000"/>
              <a:headEnd/>
              <a:tailEnd/>
            </a:ln>
            <a:effectLst/>
          </p:spPr>
        </p:pic>
        <p:cxnSp>
          <p:nvCxnSpPr>
            <p:cNvPr id="27" name="直接箭头连接符 26"/>
            <p:cNvCxnSpPr/>
            <p:nvPr/>
          </p:nvCxnSpPr>
          <p:spPr bwMode="auto">
            <a:xfrm rot="5400000" flipH="1" flipV="1">
              <a:off x="6220892" y="4557871"/>
              <a:ext cx="1480887" cy="951239"/>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34" name="Picture 3"/>
            <p:cNvPicPr>
              <a:picLocks noChangeAspect="1" noChangeArrowheads="1"/>
            </p:cNvPicPr>
            <p:nvPr/>
          </p:nvPicPr>
          <p:blipFill>
            <a:blip r:embed="rId3"/>
            <a:srcRect b="22926"/>
            <a:stretch>
              <a:fillRect/>
            </a:stretch>
          </p:blipFill>
          <p:spPr bwMode="auto">
            <a:xfrm>
              <a:off x="3345788" y="3250302"/>
              <a:ext cx="1073590" cy="966846"/>
            </a:xfrm>
            <a:prstGeom prst="rect">
              <a:avLst/>
            </a:prstGeom>
            <a:noFill/>
            <a:ln w="9525">
              <a:noFill/>
              <a:miter lim="800000"/>
              <a:headEnd/>
              <a:tailEnd/>
            </a:ln>
            <a:effectLst/>
          </p:spPr>
        </p:pic>
        <p:pic>
          <p:nvPicPr>
            <p:cNvPr id="35" name="Picture 3"/>
            <p:cNvPicPr>
              <a:picLocks noChangeAspect="1" noChangeArrowheads="1"/>
            </p:cNvPicPr>
            <p:nvPr/>
          </p:nvPicPr>
          <p:blipFill>
            <a:blip r:embed="rId3"/>
            <a:srcRect b="22926"/>
            <a:stretch>
              <a:fillRect/>
            </a:stretch>
          </p:blipFill>
          <p:spPr bwMode="auto">
            <a:xfrm>
              <a:off x="3364249" y="2152357"/>
              <a:ext cx="1073590" cy="966846"/>
            </a:xfrm>
            <a:prstGeom prst="rect">
              <a:avLst/>
            </a:prstGeom>
            <a:noFill/>
            <a:ln w="9525">
              <a:noFill/>
              <a:miter lim="800000"/>
              <a:headEnd/>
              <a:tailEnd/>
            </a:ln>
            <a:effectLst/>
          </p:spPr>
        </p:pic>
        <p:sp>
          <p:nvSpPr>
            <p:cNvPr id="37" name="云形标注 36"/>
            <p:cNvSpPr/>
            <p:nvPr/>
          </p:nvSpPr>
          <p:spPr bwMode="auto">
            <a:xfrm>
              <a:off x="1371957" y="1841000"/>
              <a:ext cx="1679971" cy="1261816"/>
            </a:xfrm>
            <a:prstGeom prst="cloudCallout">
              <a:avLst>
                <a:gd name="adj1" fmla="val 75834"/>
                <a:gd name="adj2" fmla="val 20172"/>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42" name="云形标注 41"/>
            <p:cNvSpPr/>
            <p:nvPr/>
          </p:nvSpPr>
          <p:spPr bwMode="auto">
            <a:xfrm>
              <a:off x="1316573" y="3217526"/>
              <a:ext cx="1679971" cy="1261816"/>
            </a:xfrm>
            <a:prstGeom prst="cloudCallout">
              <a:avLst>
                <a:gd name="adj1" fmla="val 81329"/>
                <a:gd name="adj2" fmla="val -1906"/>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46" name="云形标注 45"/>
            <p:cNvSpPr/>
            <p:nvPr/>
          </p:nvSpPr>
          <p:spPr bwMode="auto">
            <a:xfrm>
              <a:off x="1205806" y="4577665"/>
              <a:ext cx="1846123" cy="1360139"/>
            </a:xfrm>
            <a:prstGeom prst="cloudCallout">
              <a:avLst>
                <a:gd name="adj1" fmla="val 80230"/>
                <a:gd name="adj2" fmla="val -18789"/>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pic>
          <p:nvPicPr>
            <p:cNvPr id="52" name="Picture 3"/>
            <p:cNvPicPr>
              <a:picLocks noChangeAspect="1" noChangeArrowheads="1"/>
            </p:cNvPicPr>
            <p:nvPr/>
          </p:nvPicPr>
          <p:blipFill>
            <a:blip r:embed="rId6"/>
            <a:srcRect t="30568" r="80671" b="11231"/>
            <a:stretch>
              <a:fillRect/>
            </a:stretch>
          </p:blipFill>
          <p:spPr bwMode="auto">
            <a:xfrm>
              <a:off x="5470643" y="1414934"/>
              <a:ext cx="553544" cy="442455"/>
            </a:xfrm>
            <a:prstGeom prst="rect">
              <a:avLst/>
            </a:prstGeom>
            <a:noFill/>
            <a:ln w="9525">
              <a:noFill/>
              <a:miter lim="800000"/>
              <a:headEnd/>
              <a:tailEnd/>
            </a:ln>
            <a:effectLst/>
          </p:spPr>
        </p:pic>
        <p:pic>
          <p:nvPicPr>
            <p:cNvPr id="53" name="Picture 3"/>
            <p:cNvPicPr>
              <a:picLocks noChangeAspect="1" noChangeArrowheads="1"/>
            </p:cNvPicPr>
            <p:nvPr/>
          </p:nvPicPr>
          <p:blipFill>
            <a:blip r:embed="rId6"/>
            <a:srcRect l="29643" t="-4352"/>
            <a:stretch>
              <a:fillRect/>
            </a:stretch>
          </p:blipFill>
          <p:spPr bwMode="auto">
            <a:xfrm>
              <a:off x="4251908" y="1251061"/>
              <a:ext cx="1259339" cy="440728"/>
            </a:xfrm>
            <a:prstGeom prst="rect">
              <a:avLst/>
            </a:prstGeom>
            <a:noFill/>
            <a:ln w="9525">
              <a:noFill/>
              <a:miter lim="800000"/>
              <a:headEnd/>
              <a:tailEnd/>
            </a:ln>
            <a:effectLst/>
          </p:spPr>
        </p:pic>
        <p:cxnSp>
          <p:nvCxnSpPr>
            <p:cNvPr id="57" name="肘形连接符 56"/>
            <p:cNvCxnSpPr/>
            <p:nvPr/>
          </p:nvCxnSpPr>
          <p:spPr bwMode="auto">
            <a:xfrm rot="10800000">
              <a:off x="4251910" y="1553363"/>
              <a:ext cx="1434702" cy="4614541"/>
            </a:xfrm>
            <a:prstGeom prst="bentConnector3">
              <a:avLst>
                <a:gd name="adj1" fmla="val 330330"/>
              </a:avLst>
            </a:prstGeom>
            <a:solidFill>
              <a:schemeClr val="accent1"/>
            </a:solidFill>
            <a:ln w="28575" cap="flat" cmpd="sng" algn="ctr">
              <a:solidFill>
                <a:srgbClr val="FF0000"/>
              </a:solidFill>
              <a:prstDash val="dash"/>
              <a:round/>
              <a:headEnd type="none" w="med" len="med"/>
              <a:tailEnd type="arrow"/>
            </a:ln>
            <a:effectLst/>
          </p:spPr>
        </p:cxnSp>
        <p:cxnSp>
          <p:nvCxnSpPr>
            <p:cNvPr id="65" name="直接箭头连接符 64"/>
            <p:cNvCxnSpPr>
              <a:stCxn id="35" idx="3"/>
            </p:cNvCxnSpPr>
            <p:nvPr/>
          </p:nvCxnSpPr>
          <p:spPr bwMode="auto">
            <a:xfrm flipV="1">
              <a:off x="4437840" y="1890163"/>
              <a:ext cx="1290967" cy="745619"/>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67" name="直接箭头连接符 66"/>
            <p:cNvCxnSpPr>
              <a:stCxn id="34" idx="3"/>
              <a:endCxn id="52" idx="2"/>
            </p:cNvCxnSpPr>
            <p:nvPr/>
          </p:nvCxnSpPr>
          <p:spPr bwMode="auto">
            <a:xfrm flipV="1">
              <a:off x="4419378" y="1857388"/>
              <a:ext cx="1328037" cy="1876336"/>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0" name="直接箭头连接符 69"/>
            <p:cNvCxnSpPr>
              <a:stCxn id="1027" idx="3"/>
            </p:cNvCxnSpPr>
            <p:nvPr/>
          </p:nvCxnSpPr>
          <p:spPr bwMode="auto">
            <a:xfrm flipV="1">
              <a:off x="4437840" y="1955711"/>
              <a:ext cx="1290967" cy="2925118"/>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3" name="直接箭头连接符 72"/>
            <p:cNvCxnSpPr>
              <a:endCxn id="16" idx="2"/>
            </p:cNvCxnSpPr>
            <p:nvPr/>
          </p:nvCxnSpPr>
          <p:spPr bwMode="auto">
            <a:xfrm>
              <a:off x="4528826" y="2627587"/>
              <a:ext cx="2381498" cy="131917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6" name="直接箭头连接符 75"/>
            <p:cNvCxnSpPr>
              <a:stCxn id="34" idx="3"/>
              <a:endCxn id="16" idx="2"/>
            </p:cNvCxnSpPr>
            <p:nvPr/>
          </p:nvCxnSpPr>
          <p:spPr bwMode="auto">
            <a:xfrm>
              <a:off x="4419379" y="3733724"/>
              <a:ext cx="2490946" cy="213034"/>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9" name="直接箭头连接符 78"/>
            <p:cNvCxnSpPr>
              <a:stCxn id="1027" idx="3"/>
            </p:cNvCxnSpPr>
            <p:nvPr/>
          </p:nvCxnSpPr>
          <p:spPr bwMode="auto">
            <a:xfrm flipV="1">
              <a:off x="4437840" y="3987726"/>
              <a:ext cx="2435562" cy="893103"/>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83" name="Picture 4"/>
            <p:cNvPicPr>
              <a:picLocks noChangeAspect="1" noChangeArrowheads="1"/>
            </p:cNvPicPr>
            <p:nvPr/>
          </p:nvPicPr>
          <p:blipFill>
            <a:blip r:embed="rId4"/>
            <a:srcRect/>
            <a:stretch>
              <a:fillRect/>
            </a:stretch>
          </p:blipFill>
          <p:spPr bwMode="auto">
            <a:xfrm>
              <a:off x="8490079" y="1074120"/>
              <a:ext cx="969213" cy="848380"/>
            </a:xfrm>
            <a:prstGeom prst="rect">
              <a:avLst/>
            </a:prstGeom>
            <a:noFill/>
            <a:ln w="9525">
              <a:noFill/>
              <a:miter lim="800000"/>
              <a:headEnd/>
              <a:tailEnd/>
            </a:ln>
            <a:effectLst/>
          </p:spPr>
        </p:pic>
        <p:pic>
          <p:nvPicPr>
            <p:cNvPr id="87" name="Picture 4"/>
            <p:cNvPicPr>
              <a:picLocks noChangeAspect="1" noChangeArrowheads="1"/>
            </p:cNvPicPr>
            <p:nvPr/>
          </p:nvPicPr>
          <p:blipFill>
            <a:blip r:embed="rId7"/>
            <a:srcRect t="12682" r="73160" b="7163"/>
            <a:stretch>
              <a:fillRect/>
            </a:stretch>
          </p:blipFill>
          <p:spPr bwMode="auto">
            <a:xfrm>
              <a:off x="8390500" y="1424421"/>
              <a:ext cx="624403" cy="520222"/>
            </a:xfrm>
            <a:prstGeom prst="rect">
              <a:avLst/>
            </a:prstGeom>
            <a:noFill/>
            <a:ln w="9525">
              <a:noFill/>
              <a:miter lim="800000"/>
              <a:headEnd/>
              <a:tailEnd/>
            </a:ln>
            <a:effectLst/>
          </p:spPr>
        </p:pic>
        <p:pic>
          <p:nvPicPr>
            <p:cNvPr id="88" name="Picture 4"/>
            <p:cNvPicPr>
              <a:picLocks noChangeAspect="1" noChangeArrowheads="1"/>
            </p:cNvPicPr>
            <p:nvPr/>
          </p:nvPicPr>
          <p:blipFill>
            <a:blip r:embed="rId7"/>
            <a:srcRect l="31543" t="17999"/>
            <a:stretch>
              <a:fillRect/>
            </a:stretch>
          </p:blipFill>
          <p:spPr bwMode="auto">
            <a:xfrm>
              <a:off x="9439512" y="1349385"/>
              <a:ext cx="1074635" cy="359114"/>
            </a:xfrm>
            <a:prstGeom prst="rect">
              <a:avLst/>
            </a:prstGeom>
            <a:noFill/>
            <a:ln w="9525">
              <a:noFill/>
              <a:miter lim="800000"/>
              <a:headEnd/>
              <a:tailEnd/>
            </a:ln>
            <a:effectLst/>
          </p:spPr>
        </p:pic>
        <p:sp>
          <p:nvSpPr>
            <p:cNvPr id="92" name="TextBox 91"/>
            <p:cNvSpPr txBox="1"/>
            <p:nvPr/>
          </p:nvSpPr>
          <p:spPr>
            <a:xfrm>
              <a:off x="2645966" y="5590034"/>
              <a:ext cx="2439273" cy="430887"/>
            </a:xfrm>
            <a:prstGeom prst="rect">
              <a:avLst/>
            </a:prstGeom>
            <a:noFill/>
          </p:spPr>
          <p:txBody>
            <a:bodyPr wrap="square" rtlCol="0">
              <a:spAutoFit/>
            </a:bodyPr>
            <a:lstStyle/>
            <a:p>
              <a:r>
                <a:rPr lang="en-US" altLang="zh-CN" sz="2200" b="1" dirty="0">
                  <a:solidFill>
                    <a:schemeClr val="tx1">
                      <a:lumMod val="10000"/>
                    </a:schemeClr>
                  </a:solidFill>
                </a:rPr>
                <a:t>Load  Generator</a:t>
              </a:r>
              <a:endParaRPr lang="zh-CN" altLang="en-US" sz="2200" b="1" dirty="0">
                <a:solidFill>
                  <a:schemeClr val="tx1">
                    <a:lumMod val="10000"/>
                  </a:schemeClr>
                </a:solidFill>
              </a:endParaRPr>
            </a:p>
          </p:txBody>
        </p:sp>
        <p:sp>
          <p:nvSpPr>
            <p:cNvPr id="93" name="TextBox 92"/>
            <p:cNvSpPr txBox="1"/>
            <p:nvPr/>
          </p:nvSpPr>
          <p:spPr>
            <a:xfrm>
              <a:off x="6678414" y="5878066"/>
              <a:ext cx="2141502" cy="463215"/>
            </a:xfrm>
            <a:prstGeom prst="rect">
              <a:avLst/>
            </a:prstGeom>
            <a:noFill/>
          </p:spPr>
          <p:txBody>
            <a:bodyPr wrap="square" rtlCol="0">
              <a:spAutoFit/>
            </a:bodyPr>
            <a:lstStyle/>
            <a:p>
              <a:r>
                <a:rPr lang="en-US" altLang="zh-CN" sz="2200" b="1" dirty="0">
                  <a:solidFill>
                    <a:schemeClr val="tx1">
                      <a:lumMod val="10000"/>
                    </a:schemeClr>
                  </a:solidFill>
                </a:rPr>
                <a:t>VuGen</a:t>
              </a:r>
              <a:endParaRPr lang="zh-CN" altLang="en-US" sz="2200" b="1" dirty="0">
                <a:solidFill>
                  <a:schemeClr val="tx1">
                    <a:lumMod val="10000"/>
                  </a:schemeClr>
                </a:solidFill>
              </a:endParaRPr>
            </a:p>
          </p:txBody>
        </p:sp>
        <p:pic>
          <p:nvPicPr>
            <p:cNvPr id="99" name="图片 98" descr="u=729551530,1354921537&amp;fm=0&amp;gp=0.gif"/>
            <p:cNvPicPr>
              <a:picLocks noChangeAspect="1"/>
            </p:cNvPicPr>
            <p:nvPr/>
          </p:nvPicPr>
          <p:blipFill>
            <a:blip r:embed="rId8"/>
            <a:stretch>
              <a:fillRect/>
            </a:stretch>
          </p:blipFill>
          <p:spPr>
            <a:xfrm>
              <a:off x="2225789" y="2135972"/>
              <a:ext cx="713833" cy="475229"/>
            </a:xfrm>
            <a:prstGeom prst="rect">
              <a:avLst/>
            </a:prstGeom>
          </p:spPr>
        </p:pic>
        <p:pic>
          <p:nvPicPr>
            <p:cNvPr id="102" name="图片 101" descr="u=729551530,1354921537&amp;fm=0&amp;gp=0.gif"/>
            <p:cNvPicPr>
              <a:picLocks noChangeAspect="1"/>
            </p:cNvPicPr>
            <p:nvPr/>
          </p:nvPicPr>
          <p:blipFill>
            <a:blip r:embed="rId8"/>
            <a:stretch>
              <a:fillRect/>
            </a:stretch>
          </p:blipFill>
          <p:spPr>
            <a:xfrm>
              <a:off x="2151944" y="3512498"/>
              <a:ext cx="713833" cy="475229"/>
            </a:xfrm>
            <a:prstGeom prst="rect">
              <a:avLst/>
            </a:prstGeom>
          </p:spPr>
        </p:pic>
        <p:pic>
          <p:nvPicPr>
            <p:cNvPr id="108" name="图片 107" descr="u=729551530,1354921537&amp;fm=0&amp;gp=0.gif"/>
            <p:cNvPicPr>
              <a:picLocks noChangeAspect="1"/>
            </p:cNvPicPr>
            <p:nvPr/>
          </p:nvPicPr>
          <p:blipFill>
            <a:blip r:embed="rId8"/>
            <a:stretch>
              <a:fillRect/>
            </a:stretch>
          </p:blipFill>
          <p:spPr>
            <a:xfrm>
              <a:off x="1653491" y="2037649"/>
              <a:ext cx="713833" cy="475229"/>
            </a:xfrm>
            <a:prstGeom prst="rect">
              <a:avLst/>
            </a:prstGeom>
          </p:spPr>
        </p:pic>
        <p:pic>
          <p:nvPicPr>
            <p:cNvPr id="109" name="图片 108" descr="u=729551530,1354921537&amp;fm=0&amp;gp=0.gif"/>
            <p:cNvPicPr>
              <a:picLocks noChangeAspect="1"/>
            </p:cNvPicPr>
            <p:nvPr/>
          </p:nvPicPr>
          <p:blipFill>
            <a:blip r:embed="rId8"/>
            <a:stretch>
              <a:fillRect/>
            </a:stretch>
          </p:blipFill>
          <p:spPr>
            <a:xfrm>
              <a:off x="1671952" y="2463717"/>
              <a:ext cx="713833" cy="475229"/>
            </a:xfrm>
            <a:prstGeom prst="rect">
              <a:avLst/>
            </a:prstGeom>
          </p:spPr>
        </p:pic>
        <p:pic>
          <p:nvPicPr>
            <p:cNvPr id="110" name="图片 109" descr="u=729551530,1354921537&amp;fm=0&amp;gp=0.gif"/>
            <p:cNvPicPr>
              <a:picLocks noChangeAspect="1"/>
            </p:cNvPicPr>
            <p:nvPr/>
          </p:nvPicPr>
          <p:blipFill>
            <a:blip r:embed="rId8"/>
            <a:stretch>
              <a:fillRect/>
            </a:stretch>
          </p:blipFill>
          <p:spPr>
            <a:xfrm>
              <a:off x="2151944" y="4921799"/>
              <a:ext cx="713833" cy="475229"/>
            </a:xfrm>
            <a:prstGeom prst="rect">
              <a:avLst/>
            </a:prstGeom>
          </p:spPr>
        </p:pic>
        <p:pic>
          <p:nvPicPr>
            <p:cNvPr id="111" name="图片 110" descr="u=729551530,1354921537&amp;fm=0&amp;gp=0.gif"/>
            <p:cNvPicPr>
              <a:picLocks noChangeAspect="1"/>
            </p:cNvPicPr>
            <p:nvPr/>
          </p:nvPicPr>
          <p:blipFill>
            <a:blip r:embed="rId8"/>
            <a:stretch>
              <a:fillRect/>
            </a:stretch>
          </p:blipFill>
          <p:spPr>
            <a:xfrm>
              <a:off x="1579646" y="4823476"/>
              <a:ext cx="713833" cy="475229"/>
            </a:xfrm>
            <a:prstGeom prst="rect">
              <a:avLst/>
            </a:prstGeom>
          </p:spPr>
        </p:pic>
        <p:pic>
          <p:nvPicPr>
            <p:cNvPr id="112" name="图片 111" descr="u=729551530,1354921537&amp;fm=0&amp;gp=0.gif"/>
            <p:cNvPicPr>
              <a:picLocks noChangeAspect="1"/>
            </p:cNvPicPr>
            <p:nvPr/>
          </p:nvPicPr>
          <p:blipFill>
            <a:blip r:embed="rId8"/>
            <a:stretch>
              <a:fillRect/>
            </a:stretch>
          </p:blipFill>
          <p:spPr>
            <a:xfrm>
              <a:off x="1598107" y="5249542"/>
              <a:ext cx="713833" cy="475229"/>
            </a:xfrm>
            <a:prstGeom prst="rect">
              <a:avLst/>
            </a:prstGeom>
          </p:spPr>
        </p:pic>
        <p:pic>
          <p:nvPicPr>
            <p:cNvPr id="113" name="图片 112" descr="u=729551530,1354921537&amp;fm=0&amp;gp=0.gif"/>
            <p:cNvPicPr>
              <a:picLocks noChangeAspect="1"/>
            </p:cNvPicPr>
            <p:nvPr/>
          </p:nvPicPr>
          <p:blipFill>
            <a:blip r:embed="rId8"/>
            <a:stretch>
              <a:fillRect/>
            </a:stretch>
          </p:blipFill>
          <p:spPr>
            <a:xfrm>
              <a:off x="1561185" y="3397788"/>
              <a:ext cx="713833" cy="475229"/>
            </a:xfrm>
            <a:prstGeom prst="rect">
              <a:avLst/>
            </a:prstGeom>
          </p:spPr>
        </p:pic>
        <p:pic>
          <p:nvPicPr>
            <p:cNvPr id="114" name="图片 113" descr="u=729551530,1354921537&amp;fm=0&amp;gp=0.gif"/>
            <p:cNvPicPr>
              <a:picLocks noChangeAspect="1"/>
            </p:cNvPicPr>
            <p:nvPr/>
          </p:nvPicPr>
          <p:blipFill>
            <a:blip r:embed="rId8"/>
            <a:stretch>
              <a:fillRect/>
            </a:stretch>
          </p:blipFill>
          <p:spPr>
            <a:xfrm>
              <a:off x="1579646" y="3823855"/>
              <a:ext cx="713833" cy="475229"/>
            </a:xfrm>
            <a:prstGeom prst="rect">
              <a:avLst/>
            </a:prstGeom>
          </p:spPr>
        </p:pic>
        <p:cxnSp>
          <p:nvCxnSpPr>
            <p:cNvPr id="43" name="直接箭头连接符 42"/>
            <p:cNvCxnSpPr/>
            <p:nvPr/>
          </p:nvCxnSpPr>
          <p:spPr bwMode="auto">
            <a:xfrm rot="16200000" flipH="1">
              <a:off x="6145308" y="1959872"/>
              <a:ext cx="1622336" cy="1384592"/>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47" name="直接箭头连接符 46"/>
            <p:cNvCxnSpPr/>
            <p:nvPr/>
          </p:nvCxnSpPr>
          <p:spPr bwMode="auto">
            <a:xfrm>
              <a:off x="6338026" y="1906550"/>
              <a:ext cx="2455341" cy="158956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51" name="直接箭头连接符 50"/>
            <p:cNvCxnSpPr/>
            <p:nvPr/>
          </p:nvCxnSpPr>
          <p:spPr bwMode="auto">
            <a:xfrm>
              <a:off x="6393409" y="1824614"/>
              <a:ext cx="3729168" cy="1605947"/>
            </a:xfrm>
            <a:prstGeom prst="straightConnector1">
              <a:avLst/>
            </a:prstGeom>
            <a:solidFill>
              <a:schemeClr val="accent1"/>
            </a:solidFill>
            <a:ln w="28575" cap="flat" cmpd="sng" algn="ctr">
              <a:solidFill>
                <a:srgbClr val="FF0000"/>
              </a:solidFill>
              <a:prstDash val="solid"/>
              <a:round/>
              <a:headEnd type="arrow"/>
              <a:tailEnd type="arrow"/>
            </a:ln>
            <a:effectLst/>
          </p:spPr>
        </p:cxnSp>
        <p:sp>
          <p:nvSpPr>
            <p:cNvPr id="61" name="TextBox 60"/>
            <p:cNvSpPr txBox="1"/>
            <p:nvPr/>
          </p:nvSpPr>
          <p:spPr>
            <a:xfrm>
              <a:off x="7829979" y="2201521"/>
              <a:ext cx="1255363" cy="827170"/>
            </a:xfrm>
            <a:prstGeom prst="rect">
              <a:avLst/>
            </a:prstGeom>
            <a:noFill/>
          </p:spPr>
          <p:txBody>
            <a:bodyPr wrap="square" rtlCol="0">
              <a:spAutoFit/>
            </a:bodyPr>
            <a:lstStyle/>
            <a:p>
              <a:r>
                <a:rPr lang="zh-CN" altLang="en-US" sz="2200" b="1" dirty="0">
                  <a:solidFill>
                    <a:srgbClr val="7030A0"/>
                  </a:solidFill>
                </a:rPr>
                <a:t>系统资源</a:t>
              </a:r>
            </a:p>
          </p:txBody>
        </p:sp>
      </p:grpSp>
      <p:sp>
        <p:nvSpPr>
          <p:cNvPr id="72" name="内容占位符 2"/>
          <p:cNvSpPr>
            <a:spLocks noGrp="1"/>
          </p:cNvSpPr>
          <p:nvPr>
            <p:ph idx="1"/>
          </p:nvPr>
        </p:nvSpPr>
        <p:spPr>
          <a:xfrm>
            <a:off x="7758534" y="4869954"/>
            <a:ext cx="5564123" cy="2520280"/>
          </a:xfrm>
        </p:spPr>
        <p:txBody>
          <a:bodyPr/>
          <a:lstStyle/>
          <a:p>
            <a:r>
              <a:rPr lang="zh-CN" altLang="en-US" sz="2200" dirty="0" smtClean="0"/>
              <a:t>脚本生成器</a:t>
            </a:r>
            <a:r>
              <a:rPr lang="en-US" altLang="zh-CN" sz="2200" dirty="0" err="1" smtClean="0"/>
              <a:t>VuGen</a:t>
            </a:r>
            <a:endParaRPr lang="en-US" altLang="zh-CN" sz="2200" dirty="0" smtClean="0"/>
          </a:p>
          <a:p>
            <a:r>
              <a:rPr lang="zh-CN" altLang="en-US" sz="2200" dirty="0" smtClean="0"/>
              <a:t>压力调度和监控系统</a:t>
            </a:r>
            <a:r>
              <a:rPr lang="en-US" altLang="zh-CN" sz="2200" dirty="0" smtClean="0"/>
              <a:t>Controller</a:t>
            </a:r>
          </a:p>
          <a:p>
            <a:r>
              <a:rPr lang="zh-CN" altLang="en-US" sz="2200" dirty="0" smtClean="0"/>
              <a:t>结果分析工具</a:t>
            </a:r>
            <a:r>
              <a:rPr lang="en-US" altLang="zh-CN" sz="2200" dirty="0" smtClean="0"/>
              <a:t>Analysis</a:t>
            </a:r>
            <a:endParaRPr lang="zh-CN" altLang="en-US" sz="2200" dirty="0"/>
          </a:p>
        </p:txBody>
      </p:sp>
      <p:sp>
        <p:nvSpPr>
          <p:cNvPr id="18" name="文本框 17"/>
          <p:cNvSpPr txBox="1"/>
          <p:nvPr/>
        </p:nvSpPr>
        <p:spPr>
          <a:xfrm>
            <a:off x="7470502" y="5013970"/>
            <a:ext cx="4734198" cy="1512168"/>
          </a:xfrm>
          <a:prstGeom prst="rect">
            <a:avLst/>
          </a:prstGeom>
          <a:noFill/>
          <a:ln>
            <a:solidFill>
              <a:schemeClr val="tx1"/>
            </a:solidFill>
          </a:ln>
        </p:spPr>
        <p:txBody>
          <a:bodyPr wrap="square" rtlCol="0">
            <a:spAutoFit/>
          </a:bodyPr>
          <a:lstStyle/>
          <a:p>
            <a:endParaRPr lang="zh-CN" altLang="en-US" dirty="0"/>
          </a:p>
        </p:txBody>
      </p:sp>
    </p:spTree>
    <p:extLst>
      <p:ext uri="{BB962C8B-B14F-4D97-AF65-F5344CB8AC3E}">
        <p14:creationId xmlns:p14="http://schemas.microsoft.com/office/powerpoint/2010/main" val="71064602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err="1" smtClean="0"/>
              <a:t>LoadRunner</a:t>
            </a:r>
            <a:r>
              <a:rPr lang="zh-CN" altLang="en-US" dirty="0" smtClean="0"/>
              <a:t>开启</a:t>
            </a:r>
            <a:endParaRPr lang="en-US" altLang="zh-CN" dirty="0" smtClean="0"/>
          </a:p>
          <a:p>
            <a:r>
              <a:rPr lang="zh-CN" altLang="en-US" dirty="0" smtClean="0"/>
              <a:t>协议选择</a:t>
            </a:r>
            <a:endParaRPr lang="en-US" altLang="zh-CN" dirty="0" smtClean="0"/>
          </a:p>
          <a:p>
            <a:r>
              <a:rPr lang="zh-CN" altLang="en-US" dirty="0" smtClean="0"/>
              <a:t>录制</a:t>
            </a:r>
            <a:r>
              <a:rPr lang="zh-CN" altLang="en-US" dirty="0"/>
              <a:t>选项</a:t>
            </a:r>
            <a:r>
              <a:rPr lang="zh-CN" altLang="en-US" dirty="0" smtClean="0"/>
              <a:t>设置</a:t>
            </a:r>
            <a:endParaRPr lang="en-US" altLang="zh-CN" dirty="0" smtClean="0"/>
          </a:p>
          <a:p>
            <a:r>
              <a:rPr lang="zh-CN" altLang="en-US" dirty="0" smtClean="0"/>
              <a:t>录制登录操作、手动书写函数</a:t>
            </a:r>
            <a:endParaRPr lang="en-US" altLang="zh-CN" dirty="0" smtClean="0"/>
          </a:p>
          <a:p>
            <a:r>
              <a:rPr lang="en-US" altLang="zh-CN" dirty="0" smtClean="0"/>
              <a:t>Run-time Settings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260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开启</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33798" y="1269554"/>
            <a:ext cx="10424215" cy="3312368"/>
          </a:xfrm>
          <a:prstGeom prst="rect">
            <a:avLst/>
          </a:prstGeom>
        </p:spPr>
      </p:pic>
    </p:spTree>
    <p:extLst>
      <p:ext uri="{BB962C8B-B14F-4D97-AF65-F5344CB8AC3E}">
        <p14:creationId xmlns:p14="http://schemas.microsoft.com/office/powerpoint/2010/main" val="997261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开启</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01950" y="1197546"/>
            <a:ext cx="6192688" cy="5018211"/>
          </a:xfrm>
          <a:prstGeom prst="rect">
            <a:avLst/>
          </a:prstGeom>
        </p:spPr>
      </p:pic>
    </p:spTree>
    <p:extLst>
      <p:ext uri="{BB962C8B-B14F-4D97-AF65-F5344CB8AC3E}">
        <p14:creationId xmlns:p14="http://schemas.microsoft.com/office/powerpoint/2010/main" val="1963459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如何选择协议</a:t>
            </a:r>
            <a:endParaRPr lang="zh-CN" altLang="en-US" dirty="0"/>
          </a:p>
        </p:txBody>
      </p:sp>
      <p:sp>
        <p:nvSpPr>
          <p:cNvPr id="6" name="内容占位符 5"/>
          <p:cNvSpPr>
            <a:spLocks noGrp="1"/>
          </p:cNvSpPr>
          <p:nvPr>
            <p:ph idx="1"/>
          </p:nvPr>
        </p:nvSpPr>
        <p:spPr/>
        <p:txBody>
          <a:bodyPr/>
          <a:lstStyle/>
          <a:p>
            <a:endParaRPr lang="zh-CN" altLang="en-US"/>
          </a:p>
        </p:txBody>
      </p:sp>
      <p:pic>
        <p:nvPicPr>
          <p:cNvPr id="5" name="图片 4"/>
          <p:cNvPicPr/>
          <p:nvPr/>
        </p:nvPicPr>
        <p:blipFill>
          <a:blip r:embed="rId3"/>
          <a:srcRect/>
          <a:stretch>
            <a:fillRect/>
          </a:stretch>
        </p:blipFill>
        <p:spPr bwMode="auto">
          <a:xfrm>
            <a:off x="3202400" y="1318266"/>
            <a:ext cx="5715522" cy="4169407"/>
          </a:xfrm>
          <a:prstGeom prst="rect">
            <a:avLst/>
          </a:prstGeom>
          <a:noFill/>
          <a:ln w="9525">
            <a:noFill/>
            <a:miter lim="800000"/>
            <a:headEnd/>
            <a:tailEnd/>
          </a:ln>
        </p:spPr>
      </p:pic>
    </p:spTree>
    <p:extLst>
      <p:ext uri="{BB962C8B-B14F-4D97-AF65-F5344CB8AC3E}">
        <p14:creationId xmlns:p14="http://schemas.microsoft.com/office/powerpoint/2010/main" val="2304072852"/>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err="1" smtClean="0"/>
              <a:t>LoadRunner</a:t>
            </a:r>
            <a:r>
              <a:rPr lang="zh-CN" altLang="en-US" dirty="0" smtClean="0"/>
              <a:t>开启</a:t>
            </a:r>
            <a:endParaRPr lang="en-US" altLang="zh-CN" dirty="0" smtClean="0"/>
          </a:p>
          <a:p>
            <a:r>
              <a:rPr lang="zh-CN" altLang="en-US" dirty="0" smtClean="0">
                <a:solidFill>
                  <a:srgbClr val="FF0000"/>
                </a:solidFill>
              </a:rPr>
              <a:t>协议选择</a:t>
            </a:r>
            <a:endParaRPr lang="en-US" altLang="zh-CN" dirty="0" smtClean="0">
              <a:solidFill>
                <a:srgbClr val="FF0000"/>
              </a:solidFill>
            </a:endParaRPr>
          </a:p>
          <a:p>
            <a:r>
              <a:rPr lang="zh-CN" altLang="en-US" dirty="0" smtClean="0"/>
              <a:t>录制</a:t>
            </a:r>
            <a:r>
              <a:rPr lang="zh-CN" altLang="en-US" dirty="0"/>
              <a:t>选项</a:t>
            </a:r>
            <a:r>
              <a:rPr lang="zh-CN" altLang="en-US" dirty="0" smtClean="0"/>
              <a:t>设置</a:t>
            </a:r>
            <a:endParaRPr lang="en-US" altLang="zh-CN" dirty="0" smtClean="0"/>
          </a:p>
          <a:p>
            <a:r>
              <a:rPr lang="zh-CN" altLang="en-US" dirty="0" smtClean="0"/>
              <a:t>录制登录操作、手动书写函数</a:t>
            </a:r>
            <a:endParaRPr lang="en-US" altLang="zh-CN" dirty="0" smtClean="0"/>
          </a:p>
          <a:p>
            <a:r>
              <a:rPr lang="en-US" altLang="zh-CN" dirty="0" smtClean="0"/>
              <a:t>Run-time Settings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157150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如何选择协议</a:t>
            </a:r>
            <a:endParaRPr lang="zh-CN" altLang="en-US" dirty="0"/>
          </a:p>
        </p:txBody>
      </p:sp>
      <p:sp>
        <p:nvSpPr>
          <p:cNvPr id="9" name="内容占位符 8"/>
          <p:cNvSpPr>
            <a:spLocks noGrp="1"/>
          </p:cNvSpPr>
          <p:nvPr>
            <p:ph idx="1"/>
          </p:nvPr>
        </p:nvSpPr>
        <p:spPr/>
        <p:txBody>
          <a:bodyPr/>
          <a:lstStyle/>
          <a:p>
            <a:endParaRPr lang="zh-CN" altLang="en-US" dirty="0"/>
          </a:p>
        </p:txBody>
      </p:sp>
      <p:sp>
        <p:nvSpPr>
          <p:cNvPr id="4" name="AutoShape 16"/>
          <p:cNvSpPr>
            <a:spLocks noChangeArrowheads="1"/>
          </p:cNvSpPr>
          <p:nvPr/>
        </p:nvSpPr>
        <p:spPr bwMode="auto">
          <a:xfrm>
            <a:off x="1924672" y="1826418"/>
            <a:ext cx="4106225" cy="1656146"/>
          </a:xfrm>
          <a:prstGeom prst="roundRect">
            <a:avLst>
              <a:gd name="adj" fmla="val 7574"/>
            </a:avLst>
          </a:prstGeom>
          <a:gradFill rotWithShape="1">
            <a:gsLst>
              <a:gs pos="0">
                <a:srgbClr val="FFFFFF"/>
              </a:gs>
              <a:gs pos="100000">
                <a:srgbClr val="336699"/>
              </a:gs>
            </a:gsLst>
            <a:lin ang="2700000" scaled="1"/>
          </a:gradFill>
          <a:ln w="38100">
            <a:solidFill>
              <a:srgbClr val="336699"/>
            </a:solidFill>
            <a:round/>
            <a:headEnd/>
            <a:tailEnd/>
          </a:ln>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5" name="AutoShape 19"/>
          <p:cNvSpPr>
            <a:spLocks noChangeArrowheads="1"/>
          </p:cNvSpPr>
          <p:nvPr/>
        </p:nvSpPr>
        <p:spPr bwMode="auto">
          <a:xfrm>
            <a:off x="6173805" y="3555605"/>
            <a:ext cx="4106225" cy="1656145"/>
          </a:xfrm>
          <a:prstGeom prst="roundRect">
            <a:avLst>
              <a:gd name="adj" fmla="val 7574"/>
            </a:avLst>
          </a:prstGeom>
          <a:gradFill rotWithShape="1">
            <a:gsLst>
              <a:gs pos="0">
                <a:srgbClr val="336699"/>
              </a:gs>
              <a:gs pos="100000">
                <a:srgbClr val="FFFFFF"/>
              </a:gs>
            </a:gsLst>
            <a:lin ang="2700000" scaled="1"/>
          </a:gradFill>
          <a:ln w="38100">
            <a:solidFill>
              <a:srgbClr val="336699"/>
            </a:solidFill>
            <a:round/>
            <a:headEnd/>
            <a:tailEnd/>
          </a:ln>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6" name="AutoShape 22"/>
          <p:cNvSpPr>
            <a:spLocks noChangeArrowheads="1"/>
          </p:cNvSpPr>
          <p:nvPr/>
        </p:nvSpPr>
        <p:spPr bwMode="auto">
          <a:xfrm>
            <a:off x="1924672" y="3555605"/>
            <a:ext cx="4106225" cy="1656145"/>
          </a:xfrm>
          <a:prstGeom prst="roundRect">
            <a:avLst>
              <a:gd name="adj" fmla="val 7574"/>
            </a:avLst>
          </a:prstGeom>
          <a:gradFill rotWithShape="1">
            <a:gsLst>
              <a:gs pos="0">
                <a:srgbClr val="FFFFFF"/>
              </a:gs>
              <a:gs pos="100000">
                <a:srgbClr val="0099CC"/>
              </a:gs>
            </a:gsLst>
            <a:lin ang="18900000" scaled="1"/>
          </a:gradFill>
          <a:ln w="38100">
            <a:solidFill>
              <a:srgbClr val="0099CC"/>
            </a:solidFill>
            <a:round/>
            <a:headEnd/>
            <a:tailEnd/>
          </a:ln>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7" name="AutoShape 23"/>
          <p:cNvSpPr>
            <a:spLocks noChangeArrowheads="1"/>
          </p:cNvSpPr>
          <p:nvPr/>
        </p:nvSpPr>
        <p:spPr bwMode="auto">
          <a:xfrm>
            <a:off x="6173805" y="1826418"/>
            <a:ext cx="4106225" cy="1656146"/>
          </a:xfrm>
          <a:prstGeom prst="roundRect">
            <a:avLst>
              <a:gd name="adj" fmla="val 7574"/>
            </a:avLst>
          </a:prstGeom>
          <a:gradFill rotWithShape="1">
            <a:gsLst>
              <a:gs pos="0">
                <a:srgbClr val="0099CC"/>
              </a:gs>
              <a:gs pos="100000">
                <a:srgbClr val="FFFFFF"/>
              </a:gs>
            </a:gsLst>
            <a:lin ang="18900000" scaled="1"/>
          </a:gradFill>
          <a:ln w="38100">
            <a:solidFill>
              <a:srgbClr val="0099CC"/>
            </a:solidFill>
            <a:round/>
            <a:headEnd/>
            <a:tailEnd/>
          </a:ln>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10" name="Arc 46"/>
          <p:cNvSpPr>
            <a:spLocks/>
          </p:cNvSpPr>
          <p:nvPr/>
        </p:nvSpPr>
        <p:spPr bwMode="auto">
          <a:xfrm>
            <a:off x="4363636" y="1759726"/>
            <a:ext cx="1743478" cy="1727600"/>
          </a:xfrm>
          <a:custGeom>
            <a:avLst/>
            <a:gdLst>
              <a:gd name="T0" fmla="*/ 0 w 21600"/>
              <a:gd name="T1" fmla="*/ 138118414 h 21599"/>
              <a:gd name="T2" fmla="*/ 139164677 w 21600"/>
              <a:gd name="T3" fmla="*/ 0 h 21599"/>
              <a:gd name="T4" fmla="*/ 140662511 w 21600"/>
              <a:gd name="T5" fmla="*/ 138118414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59"/>
                  <a:pt x="9531" y="126"/>
                  <a:pt x="21370" y="0"/>
                </a:cubicBezTo>
              </a:path>
              <a:path w="21600" h="21599" stroke="0" extrusionOk="0">
                <a:moveTo>
                  <a:pt x="0" y="21599"/>
                </a:moveTo>
                <a:cubicBezTo>
                  <a:pt x="0" y="9759"/>
                  <a:pt x="9531" y="126"/>
                  <a:pt x="21370" y="0"/>
                </a:cubicBezTo>
                <a:lnTo>
                  <a:pt x="21600" y="21599"/>
                </a:lnTo>
                <a:close/>
              </a:path>
            </a:pathLst>
          </a:custGeom>
          <a:gradFill rotWithShape="0">
            <a:gsLst>
              <a:gs pos="0">
                <a:srgbClr val="9A45C9"/>
              </a:gs>
              <a:gs pos="100000">
                <a:schemeClr val="bg1"/>
              </a:gs>
            </a:gsLst>
            <a:lin ang="2700000" scaled="1"/>
          </a:gradFill>
          <a:ln>
            <a:noFill/>
          </a:ln>
          <a:effectLst>
            <a:prstShdw prst="shdw17" dist="17961" dir="2700000">
              <a:srgbClr val="5C297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12" name="Arc 48"/>
          <p:cNvSpPr>
            <a:spLocks/>
          </p:cNvSpPr>
          <p:nvPr/>
        </p:nvSpPr>
        <p:spPr bwMode="auto">
          <a:xfrm>
            <a:off x="6110290" y="3495267"/>
            <a:ext cx="1730776" cy="1741890"/>
          </a:xfrm>
          <a:custGeom>
            <a:avLst/>
            <a:gdLst>
              <a:gd name="T0" fmla="*/ 138626669 w 21599"/>
              <a:gd name="T1" fmla="*/ 1404220 h 21599"/>
              <a:gd name="T2" fmla="*/ 1315707 w 21599"/>
              <a:gd name="T3" fmla="*/ 140412831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21598" y="215"/>
                </a:moveTo>
                <a:cubicBezTo>
                  <a:pt x="21481" y="11980"/>
                  <a:pt x="11969" y="21487"/>
                  <a:pt x="205" y="21599"/>
                </a:cubicBezTo>
              </a:path>
              <a:path w="21599" h="21599" stroke="0" extrusionOk="0">
                <a:moveTo>
                  <a:pt x="21598" y="215"/>
                </a:moveTo>
                <a:cubicBezTo>
                  <a:pt x="21481" y="11980"/>
                  <a:pt x="11969" y="21487"/>
                  <a:pt x="205" y="21599"/>
                </a:cubicBezTo>
                <a:lnTo>
                  <a:pt x="0" y="0"/>
                </a:lnTo>
                <a:close/>
              </a:path>
            </a:pathLst>
          </a:custGeom>
          <a:gradFill rotWithShape="0">
            <a:gsLst>
              <a:gs pos="0">
                <a:schemeClr val="bg1"/>
              </a:gs>
              <a:gs pos="100000">
                <a:srgbClr val="B850F2"/>
              </a:gs>
            </a:gsLst>
            <a:lin ang="2700000" scaled="1"/>
          </a:gradFill>
          <a:ln>
            <a:noFill/>
          </a:ln>
          <a:effectLst>
            <a:prstShdw prst="shdw17" dist="17961" dir="2700000">
              <a:srgbClr val="6E3091"/>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1">
              <a:latin typeface="Times New Roman" panose="02020603050405020304" pitchFamily="18" charset="0"/>
              <a:ea typeface="楷体" panose="02010609060101010101" pitchFamily="49" charset="-122"/>
            </a:endParaRPr>
          </a:p>
        </p:txBody>
      </p:sp>
      <p:sp>
        <p:nvSpPr>
          <p:cNvPr id="13" name="Oval 50"/>
          <p:cNvSpPr>
            <a:spLocks noChangeArrowheads="1"/>
          </p:cNvSpPr>
          <p:nvPr/>
        </p:nvSpPr>
        <p:spPr bwMode="auto">
          <a:xfrm>
            <a:off x="4457320" y="1864526"/>
            <a:ext cx="3286886" cy="3280534"/>
          </a:xfrm>
          <a:prstGeom prst="ellipse">
            <a:avLst/>
          </a:pr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1">
              <a:latin typeface="Times New Roman" panose="02020603050405020304" pitchFamily="18" charset="0"/>
              <a:ea typeface="楷体" panose="02010609060101010101" pitchFamily="49" charset="-122"/>
            </a:endParaRPr>
          </a:p>
        </p:txBody>
      </p:sp>
      <p:pic>
        <p:nvPicPr>
          <p:cNvPr id="15" name="Picture 52" descr="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149" y="2194802"/>
            <a:ext cx="2810525" cy="261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65"/>
          <p:cNvSpPr>
            <a:spLocks noChangeArrowheads="1"/>
          </p:cNvSpPr>
          <p:nvPr/>
        </p:nvSpPr>
        <p:spPr bwMode="auto">
          <a:xfrm rot="18708112">
            <a:off x="4389835" y="2436952"/>
            <a:ext cx="1497359" cy="3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ko-KR" altLang="en-US" sz="2200" b="1" dirty="0">
              <a:solidFill>
                <a:srgbClr val="000000"/>
              </a:solidFill>
              <a:latin typeface="Times New Roman" panose="02020603050405020304" pitchFamily="18" charset="0"/>
            </a:endParaRPr>
          </a:p>
        </p:txBody>
      </p:sp>
      <p:sp>
        <p:nvSpPr>
          <p:cNvPr id="17" name="Rectangle 66"/>
          <p:cNvSpPr>
            <a:spLocks noChangeArrowheads="1"/>
          </p:cNvSpPr>
          <p:nvPr/>
        </p:nvSpPr>
        <p:spPr bwMode="auto">
          <a:xfrm rot="2358479">
            <a:off x="6291307" y="2372643"/>
            <a:ext cx="1498947" cy="3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ko-KR" altLang="en-US" sz="2200" b="1" dirty="0">
              <a:solidFill>
                <a:srgbClr val="000000"/>
              </a:solidFill>
              <a:latin typeface="Times New Roman" panose="02020603050405020304" pitchFamily="18" charset="0"/>
            </a:endParaRPr>
          </a:p>
        </p:txBody>
      </p:sp>
      <p:sp>
        <p:nvSpPr>
          <p:cNvPr id="18" name="Rectangle 67"/>
          <p:cNvSpPr>
            <a:spLocks noChangeArrowheads="1"/>
          </p:cNvSpPr>
          <p:nvPr/>
        </p:nvSpPr>
        <p:spPr bwMode="auto">
          <a:xfrm rot="2508112">
            <a:off x="4433502" y="4278084"/>
            <a:ext cx="1500534" cy="3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ko-KR" altLang="en-US" sz="2200" b="1" dirty="0">
              <a:solidFill>
                <a:srgbClr val="000000"/>
              </a:solidFill>
              <a:latin typeface="Times New Roman" panose="02020603050405020304" pitchFamily="18" charset="0"/>
            </a:endParaRPr>
          </a:p>
        </p:txBody>
      </p:sp>
      <p:sp>
        <p:nvSpPr>
          <p:cNvPr id="19" name="Rectangle 68"/>
          <p:cNvSpPr>
            <a:spLocks noChangeArrowheads="1"/>
          </p:cNvSpPr>
          <p:nvPr/>
        </p:nvSpPr>
        <p:spPr bwMode="auto">
          <a:xfrm rot="19017918">
            <a:off x="6313538" y="4268558"/>
            <a:ext cx="1500534" cy="37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ko-KR" altLang="en-US" sz="2200" b="1" dirty="0">
              <a:solidFill>
                <a:srgbClr val="000000"/>
              </a:solidFill>
              <a:latin typeface="Times New Roman" panose="02020603050405020304" pitchFamily="18" charset="0"/>
            </a:endParaRPr>
          </a:p>
        </p:txBody>
      </p:sp>
      <p:sp>
        <p:nvSpPr>
          <p:cNvPr id="24" name="Text Box 73"/>
          <p:cNvSpPr txBox="1">
            <a:spLocks noChangeArrowheads="1"/>
          </p:cNvSpPr>
          <p:nvPr/>
        </p:nvSpPr>
        <p:spPr bwMode="auto">
          <a:xfrm>
            <a:off x="5082939" y="2997519"/>
            <a:ext cx="2064228" cy="101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eaLnBrk="1" hangingPunct="1">
              <a:spcBef>
                <a:spcPct val="50000"/>
              </a:spcBef>
            </a:pPr>
            <a:r>
              <a:rPr lang="en-US" altLang="zh-CN" sz="2400" b="1" dirty="0" err="1">
                <a:solidFill>
                  <a:srgbClr val="000000"/>
                </a:solidFill>
                <a:latin typeface="Times New Roman" panose="02020603050405020304" pitchFamily="18" charset="0"/>
                <a:ea typeface="楷体" panose="02010609060101010101" pitchFamily="49" charset="-122"/>
              </a:rPr>
              <a:t>VuGen</a:t>
            </a:r>
            <a:endParaRPr lang="en-US" altLang="zh-CN" sz="2400" b="1" dirty="0">
              <a:solidFill>
                <a:srgbClr val="000000"/>
              </a:solidFill>
              <a:latin typeface="Times New Roman" panose="02020603050405020304" pitchFamily="18" charset="0"/>
              <a:ea typeface="楷体" panose="02010609060101010101" pitchFamily="49" charset="-122"/>
            </a:endParaRPr>
          </a:p>
          <a:p>
            <a:pPr algn="ctr" eaLnBrk="1" hangingPunct="1">
              <a:spcBef>
                <a:spcPct val="50000"/>
              </a:spcBef>
            </a:pPr>
            <a:r>
              <a:rPr lang="zh-CN" altLang="en-US" sz="2400" b="1" dirty="0">
                <a:solidFill>
                  <a:srgbClr val="000000"/>
                </a:solidFill>
                <a:latin typeface="Times New Roman" panose="02020603050405020304" pitchFamily="18" charset="0"/>
                <a:ea typeface="楷体" panose="02010609060101010101" pitchFamily="49" charset="-122"/>
              </a:rPr>
              <a:t>协议</a:t>
            </a:r>
            <a:endParaRPr lang="en-US" altLang="ko-KR" sz="2400" b="1" dirty="0">
              <a:solidFill>
                <a:srgbClr val="000000"/>
              </a:solidFill>
              <a:latin typeface="Times New Roman" panose="02020603050405020304" pitchFamily="18" charset="0"/>
              <a:ea typeface="楷体" panose="02010609060101010101" pitchFamily="49" charset="-122"/>
            </a:endParaRPr>
          </a:p>
        </p:txBody>
      </p:sp>
      <p:sp>
        <p:nvSpPr>
          <p:cNvPr id="25" name="矩形 24"/>
          <p:cNvSpPr/>
          <p:nvPr/>
        </p:nvSpPr>
        <p:spPr>
          <a:xfrm>
            <a:off x="2094085" y="2305843"/>
            <a:ext cx="2038209" cy="646481"/>
          </a:xfrm>
          <a:prstGeom prst="rect">
            <a:avLst/>
          </a:prstGeom>
          <a:noFill/>
        </p:spPr>
        <p:txBody>
          <a:bodyPr wrap="none" lIns="91461" tIns="45731" rIns="91461" bIns="45731">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1" b="1" dirty="0">
                <a:ln w="11430"/>
                <a:solidFill>
                  <a:schemeClr val="accent6">
                    <a:lumMod val="60000"/>
                    <a:lumOff val="40000"/>
                  </a:schemeClr>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协议分类</a:t>
            </a:r>
          </a:p>
        </p:txBody>
      </p:sp>
      <p:sp>
        <p:nvSpPr>
          <p:cNvPr id="26" name="矩形 25"/>
          <p:cNvSpPr/>
          <p:nvPr/>
        </p:nvSpPr>
        <p:spPr>
          <a:xfrm>
            <a:off x="2097291" y="4013416"/>
            <a:ext cx="2031795" cy="646481"/>
          </a:xfrm>
          <a:prstGeom prst="rect">
            <a:avLst/>
          </a:prstGeom>
          <a:noFill/>
        </p:spPr>
        <p:txBody>
          <a:bodyPr wrap="none" lIns="91461" tIns="45731" rIns="91461" bIns="45731">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1" b="1" dirty="0">
                <a:ln w="11430"/>
                <a:solidFill>
                  <a:srgbClr val="99FF66"/>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创建方式</a:t>
            </a:r>
          </a:p>
        </p:txBody>
      </p:sp>
      <p:sp>
        <p:nvSpPr>
          <p:cNvPr id="27" name="矩形 26"/>
          <p:cNvSpPr/>
          <p:nvPr/>
        </p:nvSpPr>
        <p:spPr>
          <a:xfrm>
            <a:off x="8042133" y="2296880"/>
            <a:ext cx="2031796" cy="646481"/>
          </a:xfrm>
          <a:prstGeom prst="rect">
            <a:avLst/>
          </a:prstGeom>
          <a:noFill/>
        </p:spPr>
        <p:txBody>
          <a:bodyPr wrap="none" lIns="91461" tIns="45731" rIns="91461" bIns="45731">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1" b="1" dirty="0">
                <a:ln w="11430"/>
                <a:solidFill>
                  <a:srgbClr val="FFC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确定方法</a:t>
            </a:r>
          </a:p>
        </p:txBody>
      </p:sp>
      <p:sp>
        <p:nvSpPr>
          <p:cNvPr id="28" name="矩形 27"/>
          <p:cNvSpPr/>
          <p:nvPr/>
        </p:nvSpPr>
        <p:spPr>
          <a:xfrm>
            <a:off x="8042133" y="4022386"/>
            <a:ext cx="2031796" cy="646481"/>
          </a:xfrm>
          <a:prstGeom prst="rect">
            <a:avLst/>
          </a:prstGeom>
          <a:noFill/>
        </p:spPr>
        <p:txBody>
          <a:bodyPr wrap="none" lIns="91461" tIns="45731" rIns="91461" bIns="45731">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1" b="1" dirty="0">
                <a:ln w="11430"/>
                <a:solidFill>
                  <a:srgbClr val="FF9933"/>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选择原则</a:t>
            </a:r>
          </a:p>
        </p:txBody>
      </p:sp>
    </p:spTree>
    <p:extLst>
      <p:ext uri="{BB962C8B-B14F-4D97-AF65-F5344CB8AC3E}">
        <p14:creationId xmlns:p14="http://schemas.microsoft.com/office/powerpoint/2010/main" val="2471400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smtClean="0"/>
              <a:t>如何选择协议</a:t>
            </a:r>
            <a:r>
              <a:rPr lang="en-US" altLang="zh-CN" dirty="0" smtClean="0"/>
              <a:t>—</a:t>
            </a:r>
            <a:r>
              <a:rPr lang="zh-CN" altLang="en-US" dirty="0" smtClean="0"/>
              <a:t>协议分类</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845766" y="1341562"/>
            <a:ext cx="10252138" cy="4608512"/>
          </a:xfrm>
          <a:prstGeom prst="rect">
            <a:avLst/>
          </a:prstGeom>
        </p:spPr>
      </p:pic>
    </p:spTree>
    <p:extLst>
      <p:ext uri="{BB962C8B-B14F-4D97-AF65-F5344CB8AC3E}">
        <p14:creationId xmlns:p14="http://schemas.microsoft.com/office/powerpoint/2010/main" val="2754396059"/>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230921" y="2401222"/>
            <a:ext cx="5742857" cy="2057143"/>
          </a:xfrm>
          <a:prstGeom prst="rect">
            <a:avLst/>
          </a:prstGeom>
        </p:spPr>
      </p:pic>
      <p:pic>
        <p:nvPicPr>
          <p:cNvPr id="6" name="图片 5"/>
          <p:cNvPicPr>
            <a:picLocks noChangeAspect="1"/>
          </p:cNvPicPr>
          <p:nvPr/>
        </p:nvPicPr>
        <p:blipFill>
          <a:blip r:embed="rId2"/>
          <a:stretch>
            <a:fillRect/>
          </a:stretch>
        </p:blipFill>
        <p:spPr>
          <a:xfrm>
            <a:off x="3230921" y="2401222"/>
            <a:ext cx="5742857" cy="2057143"/>
          </a:xfrm>
          <a:prstGeom prst="rect">
            <a:avLst/>
          </a:prstGeom>
        </p:spPr>
      </p:pic>
      <p:sp>
        <p:nvSpPr>
          <p:cNvPr id="2" name="标题 1"/>
          <p:cNvSpPr>
            <a:spLocks noGrp="1"/>
          </p:cNvSpPr>
          <p:nvPr>
            <p:ph type="title"/>
          </p:nvPr>
        </p:nvSpPr>
        <p:spPr/>
        <p:txBody>
          <a:bodyPr/>
          <a:lstStyle/>
          <a:p>
            <a:r>
              <a:rPr lang="zh-CN" altLang="en-US" dirty="0"/>
              <a:t>如何选择协议</a:t>
            </a:r>
            <a:r>
              <a:rPr lang="en-US" altLang="zh-CN" dirty="0"/>
              <a:t>—</a:t>
            </a:r>
            <a:r>
              <a:rPr lang="zh-CN" altLang="en-US" dirty="0"/>
              <a:t>协议分类</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485726" y="1413570"/>
            <a:ext cx="11252030" cy="3888432"/>
          </a:xfrm>
          <a:prstGeom prst="rect">
            <a:avLst/>
          </a:prstGeom>
        </p:spPr>
      </p:pic>
    </p:spTree>
    <p:extLst>
      <p:ext uri="{BB962C8B-B14F-4D97-AF65-F5344CB8AC3E}">
        <p14:creationId xmlns:p14="http://schemas.microsoft.com/office/powerpoint/2010/main" val="12278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知识回顾</a:t>
            </a:r>
            <a:endParaRPr lang="zh-CN" altLang="en-US" dirty="0"/>
          </a:p>
        </p:txBody>
      </p:sp>
      <p:sp>
        <p:nvSpPr>
          <p:cNvPr id="3" name="内容占位符 2"/>
          <p:cNvSpPr>
            <a:spLocks noGrp="1"/>
          </p:cNvSpPr>
          <p:nvPr>
            <p:ph idx="1"/>
          </p:nvPr>
        </p:nvSpPr>
        <p:spPr/>
        <p:txBody>
          <a:bodyPr/>
          <a:lstStyle/>
          <a:p>
            <a:r>
              <a:rPr lang="zh-CN" altLang="en-US" dirty="0" smtClean="0"/>
              <a:t>什么是性能</a:t>
            </a:r>
            <a:endParaRPr lang="en-US" altLang="zh-CN" dirty="0" smtClean="0"/>
          </a:p>
          <a:p>
            <a:r>
              <a:rPr lang="zh-CN" altLang="en-US" dirty="0" smtClean="0"/>
              <a:t>什么是性能测试</a:t>
            </a:r>
            <a:endParaRPr lang="en-US" altLang="zh-CN" dirty="0" smtClean="0"/>
          </a:p>
          <a:p>
            <a:pPr lvl="1"/>
            <a:r>
              <a:rPr lang="zh-CN" altLang="en-US" dirty="0"/>
              <a:t>是通过自动化的测试</a:t>
            </a:r>
            <a:r>
              <a:rPr lang="zh-CN" altLang="en-US" dirty="0">
                <a:solidFill>
                  <a:srgbClr val="FF0000"/>
                </a:solidFill>
              </a:rPr>
              <a:t>工具</a:t>
            </a:r>
            <a:r>
              <a:rPr lang="zh-CN" altLang="en-US" dirty="0"/>
              <a:t>模拟</a:t>
            </a:r>
            <a:r>
              <a:rPr lang="zh-CN" altLang="en-US" dirty="0">
                <a:solidFill>
                  <a:srgbClr val="FF0000"/>
                </a:solidFill>
              </a:rPr>
              <a:t>多种</a:t>
            </a:r>
            <a:r>
              <a:rPr lang="zh-CN" altLang="en-US" dirty="0"/>
              <a:t>正常、峰值以及异常</a:t>
            </a:r>
            <a:r>
              <a:rPr lang="zh-CN" altLang="en-US" dirty="0">
                <a:solidFill>
                  <a:schemeClr val="bg2">
                    <a:lumMod val="50000"/>
                  </a:schemeClr>
                </a:solidFill>
              </a:rPr>
              <a:t>负载</a:t>
            </a:r>
            <a:r>
              <a:rPr lang="zh-CN" altLang="en-US" dirty="0"/>
              <a:t>条件来对系统的各项</a:t>
            </a:r>
            <a:r>
              <a:rPr lang="zh-CN" altLang="en-US" dirty="0">
                <a:solidFill>
                  <a:srgbClr val="FF0000"/>
                </a:solidFill>
              </a:rPr>
              <a:t>性能指标</a:t>
            </a:r>
            <a:r>
              <a:rPr lang="zh-CN" altLang="en-US" dirty="0"/>
              <a:t>进行测试</a:t>
            </a:r>
            <a:endParaRPr lang="en-US" altLang="zh-CN" dirty="0"/>
          </a:p>
          <a:p>
            <a:r>
              <a:rPr lang="zh-CN" altLang="en-US" dirty="0" smtClean="0"/>
              <a:t>为什么进行性能测试</a:t>
            </a:r>
            <a:endParaRPr lang="en-US" altLang="zh-CN" dirty="0" smtClean="0"/>
          </a:p>
          <a:p>
            <a:pPr lvl="1"/>
            <a:endParaRPr lang="zh-CN" altLang="en-US" dirty="0"/>
          </a:p>
        </p:txBody>
      </p:sp>
    </p:spTree>
    <p:extLst>
      <p:ext uri="{BB962C8B-B14F-4D97-AF65-F5344CB8AC3E}">
        <p14:creationId xmlns:p14="http://schemas.microsoft.com/office/powerpoint/2010/main" val="179838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r>
              <a:rPr lang="zh-CN" altLang="en-US" dirty="0" smtClean="0"/>
              <a:t>如何选择协议</a:t>
            </a:r>
            <a:r>
              <a:rPr lang="en-US" altLang="zh-CN" dirty="0" smtClean="0"/>
              <a:t>—</a:t>
            </a:r>
            <a:r>
              <a:rPr lang="zh-CN" altLang="en-US" dirty="0" smtClean="0"/>
              <a:t>创建协议方式</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7" name="图示 6"/>
          <p:cNvGraphicFramePr/>
          <p:nvPr>
            <p:extLst>
              <p:ext uri="{D42A27DB-BD31-4B8C-83A1-F6EECF244321}">
                <p14:modId xmlns:p14="http://schemas.microsoft.com/office/powerpoint/2010/main" val="2319152972"/>
              </p:ext>
            </p:extLst>
          </p:nvPr>
        </p:nvGraphicFramePr>
        <p:xfrm>
          <a:off x="2545536" y="1217270"/>
          <a:ext cx="7157214" cy="5020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464132"/>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zh-CN" altLang="en-US" dirty="0" smtClean="0"/>
              <a:t>如何选择协议</a:t>
            </a:r>
            <a:r>
              <a:rPr lang="en-US" altLang="zh-CN" dirty="0" smtClean="0"/>
              <a:t>—</a:t>
            </a:r>
            <a:r>
              <a:rPr lang="zh-CN" altLang="en-US" dirty="0" smtClean="0"/>
              <a:t>确定方法</a:t>
            </a:r>
            <a:endParaRPr lang="zh-CN" altLang="en-US" dirty="0"/>
          </a:p>
        </p:txBody>
      </p:sp>
      <p:sp>
        <p:nvSpPr>
          <p:cNvPr id="5" name="内容占位符 4"/>
          <p:cNvSpPr>
            <a:spLocks noGrp="1"/>
          </p:cNvSpPr>
          <p:nvPr>
            <p:ph idx="1"/>
          </p:nvPr>
        </p:nvSpPr>
        <p:spPr>
          <a:xfrm>
            <a:off x="485726" y="981522"/>
            <a:ext cx="10984230" cy="5041187"/>
          </a:xfrm>
        </p:spPr>
        <p:txBody>
          <a:bodyPr/>
          <a:lstStyle/>
          <a:p>
            <a:r>
              <a:rPr lang="zh-CN" altLang="en-US" dirty="0" smtClean="0"/>
              <a:t>通过询问开发人员获知所使用的协议；</a:t>
            </a:r>
          </a:p>
          <a:p>
            <a:r>
              <a:rPr lang="zh-CN" altLang="en-US" dirty="0" smtClean="0"/>
              <a:t>通过</a:t>
            </a:r>
            <a:r>
              <a:rPr lang="en-US" dirty="0" smtClean="0"/>
              <a:t>LR</a:t>
            </a:r>
            <a:r>
              <a:rPr lang="zh-CN" altLang="en-US" dirty="0" smtClean="0"/>
              <a:t>自带的“</a:t>
            </a:r>
            <a:r>
              <a:rPr lang="en-US" dirty="0" smtClean="0"/>
              <a:t>Protocol Advisor</a:t>
            </a:r>
            <a:r>
              <a:rPr lang="zh-CN" altLang="en-US" dirty="0" smtClean="0"/>
              <a:t>”</a:t>
            </a:r>
            <a:r>
              <a:rPr lang="en-US" dirty="0" smtClean="0"/>
              <a:t>——</a:t>
            </a:r>
            <a:r>
              <a:rPr lang="zh-CN" altLang="en-US" dirty="0" smtClean="0"/>
              <a:t>建议采用；</a:t>
            </a:r>
            <a:endParaRPr lang="en-US" altLang="zh-CN" dirty="0" smtClean="0"/>
          </a:p>
          <a:p>
            <a:r>
              <a:rPr lang="zh-CN" altLang="en-US" dirty="0" smtClean="0"/>
              <a:t>通过概要或详细设计手册获知所使用的协议；</a:t>
            </a:r>
          </a:p>
          <a:p>
            <a:endParaRPr lang="zh-CN" altLang="en-US" dirty="0"/>
          </a:p>
        </p:txBody>
      </p:sp>
      <p:pic>
        <p:nvPicPr>
          <p:cNvPr id="2" name="图片 1"/>
          <p:cNvPicPr>
            <a:picLocks noChangeAspect="1"/>
          </p:cNvPicPr>
          <p:nvPr/>
        </p:nvPicPr>
        <p:blipFill>
          <a:blip r:embed="rId3"/>
          <a:stretch>
            <a:fillRect/>
          </a:stretch>
        </p:blipFill>
        <p:spPr>
          <a:xfrm>
            <a:off x="1781870" y="3285778"/>
            <a:ext cx="6628571" cy="2733333"/>
          </a:xfrm>
          <a:prstGeom prst="rect">
            <a:avLst/>
          </a:prstGeom>
        </p:spPr>
      </p:pic>
    </p:spTree>
    <p:extLst>
      <p:ext uri="{BB962C8B-B14F-4D97-AF65-F5344CB8AC3E}">
        <p14:creationId xmlns:p14="http://schemas.microsoft.com/office/powerpoint/2010/main" val="37081822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zh-CN" altLang="en-US" dirty="0" smtClean="0"/>
              <a:t>如何选择协议</a:t>
            </a:r>
            <a:r>
              <a:rPr lang="en-US" altLang="zh-CN" dirty="0" smtClean="0"/>
              <a:t>—</a:t>
            </a:r>
            <a:r>
              <a:rPr lang="zh-CN" altLang="en-US" dirty="0" smtClean="0"/>
              <a:t>确定方法</a:t>
            </a:r>
            <a:endParaRPr lang="zh-CN" altLang="en-US" dirty="0"/>
          </a:p>
        </p:txBody>
      </p:sp>
      <p:sp>
        <p:nvSpPr>
          <p:cNvPr id="5" name="内容占位符 4"/>
          <p:cNvSpPr>
            <a:spLocks noGrp="1"/>
          </p:cNvSpPr>
          <p:nvPr>
            <p:ph idx="1"/>
          </p:nvPr>
        </p:nvSpPr>
        <p:spPr>
          <a:xfrm>
            <a:off x="485726" y="981522"/>
            <a:ext cx="10984230" cy="5041187"/>
          </a:xfrm>
        </p:spPr>
        <p:txBody>
          <a:bodyPr/>
          <a:lstStyle/>
          <a:p>
            <a:r>
              <a:rPr lang="zh-CN" altLang="en-US" dirty="0" smtClean="0"/>
              <a:t>通过协议分析工具（如：</a:t>
            </a:r>
            <a:r>
              <a:rPr lang="en-US" dirty="0" err="1" smtClean="0"/>
              <a:t>Omnipeek</a:t>
            </a:r>
            <a:r>
              <a:rPr lang="zh-CN" altLang="en-US" dirty="0" smtClean="0"/>
              <a:t>）捕包分析；</a:t>
            </a:r>
          </a:p>
          <a:p>
            <a:r>
              <a:rPr lang="zh-CN" altLang="en-US" dirty="0" smtClean="0"/>
              <a:t>通过以往经验确定被测对象所使用的协议。</a:t>
            </a:r>
            <a:endParaRPr lang="en-US" altLang="zh-CN" dirty="0" smtClean="0"/>
          </a:p>
          <a:p>
            <a:pPr marL="0" indent="0">
              <a:buNone/>
            </a:pPr>
            <a:r>
              <a:rPr lang="zh-CN" altLang="en-US" dirty="0" smtClean="0"/>
              <a:t> </a:t>
            </a:r>
          </a:p>
          <a:p>
            <a:endParaRPr lang="zh-CN" altLang="en-US" dirty="0"/>
          </a:p>
        </p:txBody>
      </p:sp>
      <p:pic>
        <p:nvPicPr>
          <p:cNvPr id="1027" name="Picture 3"/>
          <p:cNvPicPr>
            <a:picLocks noChangeAspect="1" noChangeArrowheads="1"/>
          </p:cNvPicPr>
          <p:nvPr/>
        </p:nvPicPr>
        <p:blipFill>
          <a:blip r:embed="rId3" cstate="print"/>
          <a:srcRect/>
          <a:stretch>
            <a:fillRect/>
          </a:stretch>
        </p:blipFill>
        <p:spPr bwMode="auto">
          <a:xfrm>
            <a:off x="1349822" y="3285778"/>
            <a:ext cx="4381117" cy="3024286"/>
          </a:xfrm>
          <a:prstGeom prst="rect">
            <a:avLst/>
          </a:prstGeom>
          <a:noFill/>
          <a:ln w="9525">
            <a:noFill/>
            <a:miter lim="800000"/>
            <a:headEnd/>
            <a:tailEnd/>
          </a:ln>
          <a:effectLst/>
        </p:spPr>
      </p:pic>
      <p:pic>
        <p:nvPicPr>
          <p:cNvPr id="3" name="Picture 2"/>
          <p:cNvPicPr>
            <a:picLocks noChangeAspect="1" noChangeArrowheads="1"/>
          </p:cNvPicPr>
          <p:nvPr/>
        </p:nvPicPr>
        <p:blipFill>
          <a:blip r:embed="rId4" cstate="print"/>
          <a:srcRect/>
          <a:stretch>
            <a:fillRect/>
          </a:stretch>
        </p:blipFill>
        <p:spPr bwMode="auto">
          <a:xfrm>
            <a:off x="6822430" y="3141762"/>
            <a:ext cx="4781755" cy="3024286"/>
          </a:xfrm>
          <a:prstGeom prst="rect">
            <a:avLst/>
          </a:prstGeom>
          <a:noFill/>
          <a:ln w="9525">
            <a:noFill/>
            <a:miter lim="800000"/>
            <a:headEnd/>
            <a:tailEnd/>
          </a:ln>
          <a:effectLst/>
        </p:spPr>
      </p:pic>
      <p:sp>
        <p:nvSpPr>
          <p:cNvPr id="6" name="矩形 5"/>
          <p:cNvSpPr/>
          <p:nvPr/>
        </p:nvSpPr>
        <p:spPr>
          <a:xfrm>
            <a:off x="2933998" y="4941962"/>
            <a:ext cx="1535494" cy="369332"/>
          </a:xfrm>
          <a:prstGeom prst="rect">
            <a:avLst/>
          </a:prstGeom>
          <a:solidFill>
            <a:srgbClr val="FFFF00"/>
          </a:solidFill>
        </p:spPr>
        <p:txBody>
          <a:bodyPr wrap="square">
            <a:spAutoFit/>
          </a:bodyPr>
          <a:lstStyle/>
          <a:p>
            <a:r>
              <a:rPr lang="en-US" altLang="zh-CN" dirty="0" err="1">
                <a:solidFill>
                  <a:srgbClr val="FF0000"/>
                </a:solidFill>
              </a:rPr>
              <a:t>Omnipeek</a:t>
            </a:r>
            <a:endParaRPr lang="zh-CN" altLang="en-US" dirty="0">
              <a:solidFill>
                <a:srgbClr val="FF0000"/>
              </a:solidFill>
            </a:endParaRPr>
          </a:p>
        </p:txBody>
      </p:sp>
      <p:sp>
        <p:nvSpPr>
          <p:cNvPr id="9" name="矩形 8"/>
          <p:cNvSpPr/>
          <p:nvPr/>
        </p:nvSpPr>
        <p:spPr>
          <a:xfrm>
            <a:off x="8478614" y="4653930"/>
            <a:ext cx="1779675" cy="369332"/>
          </a:xfrm>
          <a:prstGeom prst="rect">
            <a:avLst/>
          </a:prstGeom>
          <a:solidFill>
            <a:srgbClr val="FFFF00"/>
          </a:solidFill>
        </p:spPr>
        <p:txBody>
          <a:bodyPr wrap="square">
            <a:spAutoFit/>
          </a:bodyPr>
          <a:lstStyle/>
          <a:p>
            <a:r>
              <a:rPr lang="en-US" altLang="zh-CN" dirty="0" err="1">
                <a:solidFill>
                  <a:srgbClr val="FF0000"/>
                </a:solidFill>
              </a:rPr>
              <a:t>HTTPWatch</a:t>
            </a:r>
            <a:endParaRPr lang="zh-CN" altLang="en-US" dirty="0">
              <a:solidFill>
                <a:srgbClr val="FF0000"/>
              </a:solidFill>
            </a:endParaRPr>
          </a:p>
        </p:txBody>
      </p:sp>
    </p:spTree>
    <p:extLst>
      <p:ext uri="{BB962C8B-B14F-4D97-AF65-F5344CB8AC3E}">
        <p14:creationId xmlns:p14="http://schemas.microsoft.com/office/powerpoint/2010/main" val="34826241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down)">
                                      <p:cBhvr>
                                        <p:cTn id="2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animBg="1"/>
      <p:bldP spid="9" grpId="0" uiExpan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zh-CN" altLang="en-US" smtClean="0"/>
              <a:t>如何选择协议（续）</a:t>
            </a:r>
            <a:r>
              <a:rPr lang="en-US" altLang="zh-CN" smtClean="0"/>
              <a:t>——</a:t>
            </a:r>
            <a:r>
              <a:rPr lang="zh-CN" altLang="en-US" smtClean="0"/>
              <a:t>原则</a:t>
            </a:r>
            <a:endParaRPr lang="zh-CN" altLang="en-US" dirty="0"/>
          </a:p>
        </p:txBody>
      </p:sp>
      <p:sp>
        <p:nvSpPr>
          <p:cNvPr id="5" name="内容占位符 4"/>
          <p:cNvSpPr>
            <a:spLocks noGrp="1"/>
          </p:cNvSpPr>
          <p:nvPr>
            <p:ph idx="1"/>
          </p:nvPr>
        </p:nvSpPr>
        <p:spPr>
          <a:xfrm>
            <a:off x="610235" y="1053530"/>
            <a:ext cx="10984230" cy="5041187"/>
          </a:xfrm>
        </p:spPr>
        <p:txBody>
          <a:bodyPr/>
          <a:lstStyle/>
          <a:p>
            <a:r>
              <a:rPr lang="zh-CN" altLang="en-US" dirty="0" smtClean="0"/>
              <a:t>协议选择原则</a:t>
            </a:r>
            <a:endParaRPr lang="en-US" dirty="0" smtClean="0"/>
          </a:p>
          <a:p>
            <a:pPr lvl="1"/>
            <a:r>
              <a:rPr lang="x-none" altLang="zh-CN" dirty="0" smtClean="0"/>
              <a:t>B/S结构，选择Web（HTTP/HTML）协议</a:t>
            </a:r>
            <a:r>
              <a:rPr lang="zh-CN" altLang="en-US" dirty="0" smtClean="0"/>
              <a:t>；</a:t>
            </a:r>
            <a:r>
              <a:rPr lang="x-none" altLang="zh-CN" dirty="0" smtClean="0"/>
              <a:t> </a:t>
            </a:r>
            <a:endParaRPr lang="en-US" altLang="zh-CN" dirty="0" smtClean="0"/>
          </a:p>
          <a:p>
            <a:pPr lvl="1"/>
            <a:r>
              <a:rPr lang="x-none" altLang="zh-CN" dirty="0" smtClean="0"/>
              <a:t>C/S结构，根据后端数据库的类型来选择</a:t>
            </a:r>
            <a:r>
              <a:rPr lang="zh-CN" altLang="en-US" dirty="0" smtClean="0"/>
              <a:t>；</a:t>
            </a:r>
            <a:r>
              <a:rPr lang="x-none" altLang="zh-CN" dirty="0" smtClean="0"/>
              <a:t> </a:t>
            </a:r>
            <a:endParaRPr lang="zh-CN"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邮件</a:t>
            </a:r>
            <a:endParaRPr lang="en-US" altLang="zh-CN" dirty="0" smtClean="0"/>
          </a:p>
          <a:p>
            <a:pPr lvl="2"/>
            <a:r>
              <a:rPr lang="zh-CN" altLang="en-US" dirty="0" smtClean="0"/>
              <a:t>通过</a:t>
            </a:r>
            <a:r>
              <a:rPr lang="en-US" dirty="0" smtClean="0"/>
              <a:t>WEB</a:t>
            </a:r>
            <a:r>
              <a:rPr lang="zh-CN" altLang="en-US" dirty="0" smtClean="0"/>
              <a:t>页面收发邮件</a:t>
            </a:r>
            <a:r>
              <a:rPr lang="en-US" altLang="zh-CN" dirty="0" smtClean="0"/>
              <a:t>——HTTP</a:t>
            </a:r>
            <a:r>
              <a:rPr lang="zh-CN" altLang="en-US" dirty="0" smtClean="0"/>
              <a:t>协议</a:t>
            </a:r>
            <a:endParaRPr lang="en-US" altLang="zh-CN" dirty="0" smtClean="0"/>
          </a:p>
          <a:p>
            <a:pPr lvl="2"/>
            <a:r>
              <a:rPr lang="zh-CN" altLang="en-US" dirty="0" smtClean="0"/>
              <a:t>通过邮件客户端（</a:t>
            </a:r>
            <a:r>
              <a:rPr lang="en-US" dirty="0" err="1" smtClean="0"/>
              <a:t>OutLook</a:t>
            </a:r>
            <a:r>
              <a:rPr lang="zh-CN" altLang="en-US" dirty="0" smtClean="0"/>
              <a:t>、</a:t>
            </a:r>
            <a:r>
              <a:rPr lang="en-US" dirty="0" err="1" smtClean="0"/>
              <a:t>FoxMail</a:t>
            </a:r>
            <a:r>
              <a:rPr lang="zh-CN" altLang="en-US" dirty="0" smtClean="0"/>
              <a:t>），发</a:t>
            </a:r>
            <a:r>
              <a:rPr lang="en-US" altLang="zh-CN" dirty="0" smtClean="0"/>
              <a:t>SMTP/</a:t>
            </a:r>
            <a:r>
              <a:rPr lang="zh-CN" altLang="en-US" dirty="0" smtClean="0"/>
              <a:t>收</a:t>
            </a:r>
            <a:r>
              <a:rPr lang="en-US" altLang="zh-CN" dirty="0" smtClean="0"/>
              <a:t>POP3</a:t>
            </a:r>
          </a:p>
        </p:txBody>
      </p:sp>
      <p:grpSp>
        <p:nvGrpSpPr>
          <p:cNvPr id="12" name="组合 11"/>
          <p:cNvGrpSpPr/>
          <p:nvPr/>
        </p:nvGrpSpPr>
        <p:grpSpPr>
          <a:xfrm>
            <a:off x="3438054" y="2061642"/>
            <a:ext cx="6624736" cy="4896544"/>
            <a:chOff x="3107609" y="1773921"/>
            <a:chExt cx="6111836" cy="4064941"/>
          </a:xfrm>
        </p:grpSpPr>
        <p:graphicFrame>
          <p:nvGraphicFramePr>
            <p:cNvPr id="2" name="图示 1"/>
            <p:cNvGraphicFramePr/>
            <p:nvPr>
              <p:extLst>
                <p:ext uri="{D42A27DB-BD31-4B8C-83A1-F6EECF244321}">
                  <p14:modId xmlns:p14="http://schemas.microsoft.com/office/powerpoint/2010/main" val="1573251907"/>
                </p:ext>
              </p:extLst>
            </p:nvPr>
          </p:nvGraphicFramePr>
          <p:xfrm>
            <a:off x="3107609" y="1773921"/>
            <a:ext cx="6097411" cy="4064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5243573" y="2712441"/>
              <a:ext cx="954107" cy="646331"/>
            </a:xfrm>
            <a:prstGeom prst="rect">
              <a:avLst/>
            </a:prstGeom>
          </p:spPr>
          <p:txBody>
            <a:bodyPr wrap="none">
              <a:spAutoFit/>
            </a:bodyPr>
            <a:lstStyle/>
            <a:p>
              <a:r>
                <a:rPr lang="en-US" altLang="zh-CN" dirty="0" smtClean="0"/>
                <a:t>Sybase</a:t>
              </a:r>
            </a:p>
            <a:p>
              <a:r>
                <a:rPr lang="en-US" altLang="zh-CN" dirty="0" smtClean="0"/>
                <a:t> </a:t>
              </a:r>
              <a:r>
                <a:rPr lang="en-US" altLang="zh-CN" dirty="0" err="1"/>
                <a:t>CTlib</a:t>
              </a:r>
              <a:endParaRPr lang="zh-CN" altLang="en-US" dirty="0"/>
            </a:p>
          </p:txBody>
        </p:sp>
        <p:sp>
          <p:nvSpPr>
            <p:cNvPr id="4" name="矩形 3"/>
            <p:cNvSpPr/>
            <p:nvPr/>
          </p:nvSpPr>
          <p:spPr>
            <a:xfrm>
              <a:off x="3269858" y="3582603"/>
              <a:ext cx="864340" cy="923330"/>
            </a:xfrm>
            <a:prstGeom prst="rect">
              <a:avLst/>
            </a:prstGeom>
          </p:spPr>
          <p:txBody>
            <a:bodyPr wrap="none">
              <a:spAutoFit/>
            </a:bodyPr>
            <a:lstStyle/>
            <a:p>
              <a:pPr algn="ctr"/>
              <a:r>
                <a:rPr lang="en-US" altLang="zh-CN" dirty="0"/>
                <a:t>MS </a:t>
              </a:r>
              <a:endParaRPr lang="en-US" altLang="zh-CN" dirty="0" smtClean="0"/>
            </a:p>
            <a:p>
              <a:pPr algn="ctr"/>
              <a:r>
                <a:rPr lang="en-US" altLang="zh-CN" dirty="0" smtClean="0"/>
                <a:t>SQL </a:t>
              </a:r>
            </a:p>
            <a:p>
              <a:pPr algn="ctr"/>
              <a:r>
                <a:rPr lang="en-US" altLang="zh-CN" dirty="0" smtClean="0"/>
                <a:t>Server</a:t>
              </a:r>
              <a:endParaRPr lang="zh-CN" altLang="en-US" dirty="0"/>
            </a:p>
          </p:txBody>
        </p:sp>
        <p:sp>
          <p:nvSpPr>
            <p:cNvPr id="8" name="矩形 7"/>
            <p:cNvSpPr/>
            <p:nvPr/>
          </p:nvSpPr>
          <p:spPr>
            <a:xfrm>
              <a:off x="6151815" y="4257178"/>
              <a:ext cx="1005403" cy="646331"/>
            </a:xfrm>
            <a:prstGeom prst="rect">
              <a:avLst/>
            </a:prstGeom>
          </p:spPr>
          <p:txBody>
            <a:bodyPr wrap="none">
              <a:spAutoFit/>
            </a:bodyPr>
            <a:lstStyle/>
            <a:p>
              <a:pPr algn="ctr"/>
              <a:r>
                <a:rPr lang="en-US" altLang="zh-CN" dirty="0" smtClean="0"/>
                <a:t>Oracle</a:t>
              </a:r>
            </a:p>
            <a:p>
              <a:pPr algn="ctr"/>
              <a:r>
                <a:rPr lang="zh-CN" altLang="en-US" dirty="0" smtClean="0"/>
                <a:t>（</a:t>
              </a:r>
              <a:r>
                <a:rPr lang="en-US" altLang="zh-CN" dirty="0"/>
                <a:t>2</a:t>
              </a:r>
              <a:r>
                <a:rPr lang="zh-CN" altLang="en-US" dirty="0"/>
                <a:t>层）</a:t>
              </a:r>
            </a:p>
          </p:txBody>
        </p:sp>
        <p:sp>
          <p:nvSpPr>
            <p:cNvPr id="9" name="矩形 8"/>
            <p:cNvSpPr/>
            <p:nvPr/>
          </p:nvSpPr>
          <p:spPr>
            <a:xfrm>
              <a:off x="7245101" y="3854055"/>
              <a:ext cx="851515" cy="369332"/>
            </a:xfrm>
            <a:prstGeom prst="rect">
              <a:avLst/>
            </a:prstGeom>
          </p:spPr>
          <p:txBody>
            <a:bodyPr wrap="none">
              <a:spAutoFit/>
            </a:bodyPr>
            <a:lstStyle/>
            <a:p>
              <a:r>
                <a:rPr lang="en-US" altLang="zh-CN" dirty="0"/>
                <a:t>ODBC</a:t>
              </a:r>
              <a:endParaRPr lang="zh-CN" altLang="en-US" dirty="0"/>
            </a:p>
          </p:txBody>
        </p:sp>
        <p:sp>
          <p:nvSpPr>
            <p:cNvPr id="10" name="矩形 9"/>
            <p:cNvSpPr/>
            <p:nvPr/>
          </p:nvSpPr>
          <p:spPr>
            <a:xfrm>
              <a:off x="8098625" y="3242248"/>
              <a:ext cx="1120820" cy="646331"/>
            </a:xfrm>
            <a:prstGeom prst="rect">
              <a:avLst/>
            </a:prstGeom>
          </p:spPr>
          <p:txBody>
            <a:bodyPr wrap="none">
              <a:spAutoFit/>
            </a:bodyPr>
            <a:lstStyle/>
            <a:p>
              <a:r>
                <a:rPr lang="en-US" altLang="zh-CN" dirty="0" smtClean="0"/>
                <a:t>Windows</a:t>
              </a:r>
            </a:p>
            <a:p>
              <a:r>
                <a:rPr lang="en-US" altLang="zh-CN" dirty="0" smtClean="0"/>
                <a:t> </a:t>
              </a:r>
              <a:r>
                <a:rPr lang="en-US" altLang="zh-CN" dirty="0"/>
                <a:t>Sockets</a:t>
              </a:r>
              <a:endParaRPr lang="zh-CN" altLang="en-US" dirty="0"/>
            </a:p>
          </p:txBody>
        </p:sp>
      </p:grpSp>
    </p:spTree>
    <p:extLst>
      <p:ext uri="{BB962C8B-B14F-4D97-AF65-F5344CB8AC3E}">
        <p14:creationId xmlns:p14="http://schemas.microsoft.com/office/powerpoint/2010/main" val="15076379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7" dur="500"/>
                                        <p:tgtEl>
                                          <p:spTgt spid="5">
                                            <p:txEl>
                                              <p:pRg st="11" end="1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10" dur="500"/>
                                        <p:tgtEl>
                                          <p:spTgt spid="5">
                                            <p:txEl>
                                              <p:pRg st="12" end="1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13" dur="500"/>
                                        <p:tgtEl>
                                          <p:spTgt spid="5">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err="1" smtClean="0"/>
              <a:t>LoadRunner</a:t>
            </a:r>
            <a:r>
              <a:rPr lang="zh-CN" altLang="en-US" dirty="0" smtClean="0"/>
              <a:t>开启</a:t>
            </a:r>
            <a:endParaRPr lang="en-US" altLang="zh-CN" dirty="0" smtClean="0"/>
          </a:p>
          <a:p>
            <a:r>
              <a:rPr lang="zh-CN" altLang="en-US" dirty="0" smtClean="0"/>
              <a:t>协议选择</a:t>
            </a:r>
            <a:endParaRPr lang="en-US" altLang="zh-CN" dirty="0" smtClean="0"/>
          </a:p>
          <a:p>
            <a:r>
              <a:rPr lang="zh-CN" altLang="en-US" dirty="0" smtClean="0"/>
              <a:t>录制</a:t>
            </a:r>
            <a:r>
              <a:rPr lang="zh-CN" altLang="en-US" dirty="0"/>
              <a:t>选项</a:t>
            </a:r>
            <a:r>
              <a:rPr lang="zh-CN" altLang="en-US" dirty="0" smtClean="0"/>
              <a:t>设置</a:t>
            </a:r>
            <a:endParaRPr lang="en-US" altLang="zh-CN" dirty="0" smtClean="0"/>
          </a:p>
          <a:p>
            <a:r>
              <a:rPr lang="zh-CN" altLang="en-US" dirty="0" smtClean="0"/>
              <a:t>录制登录操作、手动书写函数</a:t>
            </a:r>
            <a:endParaRPr lang="en-US" altLang="zh-CN" dirty="0" smtClean="0"/>
          </a:p>
          <a:p>
            <a:r>
              <a:rPr lang="en-US" altLang="zh-CN" dirty="0" smtClean="0"/>
              <a:t>Run-time Settings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951938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nvPicPr>
        <p:blipFill>
          <a:blip r:embed="rId3"/>
          <a:srcRect/>
          <a:stretch>
            <a:fillRect/>
          </a:stretch>
        </p:blipFill>
        <p:spPr bwMode="auto">
          <a:xfrm>
            <a:off x="7182470" y="2205658"/>
            <a:ext cx="4679046" cy="2176368"/>
          </a:xfrm>
          <a:prstGeom prst="rect">
            <a:avLst/>
          </a:prstGeom>
          <a:noFill/>
          <a:ln w="9525">
            <a:noFill/>
            <a:miter lim="800000"/>
            <a:headEnd/>
            <a:tailEnd/>
          </a:ln>
        </p:spPr>
      </p:pic>
      <p:sp>
        <p:nvSpPr>
          <p:cNvPr id="18" name="标题 1"/>
          <p:cNvSpPr>
            <a:spLocks noGrp="1"/>
          </p:cNvSpPr>
          <p:nvPr>
            <p:ph type="title"/>
          </p:nvPr>
        </p:nvSpPr>
        <p:spPr/>
        <p:txBody>
          <a:bodyPr/>
          <a:lstStyle/>
          <a:p>
            <a:r>
              <a:rPr lang="zh-CN" altLang="en-US" smtClean="0"/>
              <a:t>录制前设置录制界面</a:t>
            </a:r>
            <a:endParaRPr lang="zh-CN" altLang="en-US" dirty="0"/>
          </a:p>
        </p:txBody>
      </p:sp>
      <p:sp>
        <p:nvSpPr>
          <p:cNvPr id="233477" name="Rectangle 5"/>
          <p:cNvSpPr>
            <a:spLocks noGrp="1" noChangeArrowheads="1"/>
          </p:cNvSpPr>
          <p:nvPr>
            <p:ph idx="1"/>
          </p:nvPr>
        </p:nvSpPr>
        <p:spPr>
          <a:xfrm>
            <a:off x="197694" y="1053530"/>
            <a:ext cx="10984230" cy="5041187"/>
          </a:xfrm>
        </p:spPr>
        <p:txBody>
          <a:bodyPr/>
          <a:lstStyle/>
          <a:p>
            <a:r>
              <a:rPr lang="zh-CN" altLang="en-US" dirty="0" smtClean="0"/>
              <a:t>字段含义</a:t>
            </a:r>
            <a:endParaRPr lang="en-US" altLang="zh-CN" dirty="0" smtClean="0"/>
          </a:p>
          <a:p>
            <a:pPr lvl="1"/>
            <a:r>
              <a:rPr lang="en-US" altLang="zh-CN" dirty="0" smtClean="0"/>
              <a:t>【</a:t>
            </a:r>
            <a:r>
              <a:rPr lang="en-US" dirty="0" smtClean="0"/>
              <a:t>Application type</a:t>
            </a:r>
            <a:r>
              <a:rPr lang="en-US" altLang="zh-CN" dirty="0" smtClean="0"/>
              <a:t>】</a:t>
            </a:r>
            <a:r>
              <a:rPr lang="zh-CN" altLang="en-US" dirty="0" smtClean="0"/>
              <a:t>：应用程序类型</a:t>
            </a:r>
            <a:endParaRPr lang="en-US" altLang="zh-CN" dirty="0" smtClean="0"/>
          </a:p>
          <a:p>
            <a:pPr lvl="1"/>
            <a:r>
              <a:rPr lang="en-US" altLang="zh-CN" dirty="0" smtClean="0"/>
              <a:t>【</a:t>
            </a:r>
            <a:r>
              <a:rPr lang="en-US" dirty="0" smtClean="0"/>
              <a:t>Program to record</a:t>
            </a:r>
            <a:r>
              <a:rPr lang="en-US" altLang="zh-CN" dirty="0" smtClean="0"/>
              <a:t>】</a:t>
            </a:r>
            <a:r>
              <a:rPr lang="zh-CN" altLang="en-US" dirty="0" smtClean="0"/>
              <a:t>：要录制的程序</a:t>
            </a:r>
            <a:endParaRPr lang="en-US" altLang="zh-CN" dirty="0" smtClean="0"/>
          </a:p>
          <a:p>
            <a:pPr lvl="1"/>
            <a:r>
              <a:rPr lang="en-US" altLang="zh-CN" dirty="0" smtClean="0"/>
              <a:t>【</a:t>
            </a:r>
            <a:r>
              <a:rPr lang="en-US" dirty="0" smtClean="0"/>
              <a:t>URL Address</a:t>
            </a:r>
            <a:r>
              <a:rPr lang="en-US" altLang="zh-CN" dirty="0" smtClean="0"/>
              <a:t>】</a:t>
            </a:r>
            <a:r>
              <a:rPr lang="zh-CN" altLang="en-US" dirty="0" smtClean="0"/>
              <a:t>：待测试的</a:t>
            </a:r>
            <a:r>
              <a:rPr lang="en-US" dirty="0" smtClean="0"/>
              <a:t>URL</a:t>
            </a:r>
          </a:p>
          <a:p>
            <a:pPr lvl="1"/>
            <a:r>
              <a:rPr lang="en-US" altLang="zh-CN" dirty="0" smtClean="0"/>
              <a:t>【</a:t>
            </a:r>
            <a:r>
              <a:rPr lang="en-US" dirty="0" smtClean="0"/>
              <a:t>Working directory</a:t>
            </a:r>
            <a:r>
              <a:rPr lang="en-US" altLang="zh-CN" dirty="0" smtClean="0"/>
              <a:t>】</a:t>
            </a:r>
            <a:r>
              <a:rPr lang="zh-CN" altLang="en-US" dirty="0" smtClean="0"/>
              <a:t>：设置工作目录</a:t>
            </a:r>
            <a:endParaRPr lang="en-US" dirty="0" smtClean="0"/>
          </a:p>
          <a:p>
            <a:pPr lvl="1"/>
            <a:r>
              <a:rPr lang="en-US" altLang="zh-CN" dirty="0" smtClean="0"/>
              <a:t>【</a:t>
            </a:r>
            <a:r>
              <a:rPr lang="en-US" dirty="0" smtClean="0"/>
              <a:t>Record into Action</a:t>
            </a:r>
            <a:r>
              <a:rPr lang="en-US" altLang="zh-CN" dirty="0" smtClean="0"/>
              <a:t>】</a:t>
            </a:r>
            <a:r>
              <a:rPr lang="zh-CN" altLang="en-US" dirty="0" smtClean="0"/>
              <a:t>：录制到操作，即选择把录制的脚本存放于哪一个函数部分</a:t>
            </a:r>
            <a:endParaRPr lang="en-US" altLang="zh-CN" dirty="0" smtClean="0"/>
          </a:p>
        </p:txBody>
      </p:sp>
      <p:sp>
        <p:nvSpPr>
          <p:cNvPr id="233476" name="Text Box 4"/>
          <p:cNvSpPr txBox="1">
            <a:spLocks noChangeArrowheads="1"/>
          </p:cNvSpPr>
          <p:nvPr/>
        </p:nvSpPr>
        <p:spPr bwMode="auto">
          <a:xfrm>
            <a:off x="6678747" y="1864157"/>
            <a:ext cx="3507599" cy="366798"/>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sp>
        <p:nvSpPr>
          <p:cNvPr id="233479" name="Rectangle 7"/>
          <p:cNvSpPr>
            <a:spLocks noChangeArrowheads="1"/>
          </p:cNvSpPr>
          <p:nvPr/>
        </p:nvSpPr>
        <p:spPr bwMode="auto">
          <a:xfrm>
            <a:off x="2477991" y="4046579"/>
            <a:ext cx="3771186" cy="1729188"/>
          </a:xfrm>
          <a:prstGeom prst="rect">
            <a:avLst/>
          </a:prstGeom>
          <a:noFill/>
          <a:ln w="9525">
            <a:noFill/>
            <a:miter lim="800000"/>
            <a:headEnd/>
            <a:tailEnd/>
          </a:ln>
          <a:effectLst/>
        </p:spPr>
        <p:txBody>
          <a:bodyPr/>
          <a:lstStyle/>
          <a:p>
            <a:pPr marL="342969" indent="-342969">
              <a:spcBef>
                <a:spcPct val="20000"/>
              </a:spcBef>
              <a:buClr>
                <a:schemeClr val="accent2"/>
              </a:buClr>
              <a:buSzPct val="70000"/>
              <a:buFont typeface="Wingdings" pitchFamily="2" charset="2"/>
              <a:buChar char="Ø"/>
            </a:pPr>
            <a:endParaRPr lang="en-US" altLang="zh-CN" sz="1300" dirty="0">
              <a:solidFill>
                <a:schemeClr val="tx1">
                  <a:lumMod val="10000"/>
                </a:schemeClr>
              </a:solidFill>
              <a:latin typeface="宋体" pitchFamily="2" charset="-122"/>
            </a:endParaRPr>
          </a:p>
        </p:txBody>
      </p:sp>
      <p:sp>
        <p:nvSpPr>
          <p:cNvPr id="8" name="矩形 7">
            <a:hlinkClick r:id="rId4" action="ppaction://hlinksldjump"/>
          </p:cNvPr>
          <p:cNvSpPr/>
          <p:nvPr/>
        </p:nvSpPr>
        <p:spPr bwMode="auto">
          <a:xfrm>
            <a:off x="7225002" y="3258807"/>
            <a:ext cx="3619677" cy="298934"/>
          </a:xfrm>
          <a:prstGeom prst="rect">
            <a:avLst/>
          </a:prstGeom>
          <a:noFill/>
          <a:ln w="28575"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Tree>
    <p:extLst>
      <p:ext uri="{BB962C8B-B14F-4D97-AF65-F5344CB8AC3E}">
        <p14:creationId xmlns:p14="http://schemas.microsoft.com/office/powerpoint/2010/main" val="116076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p:txBody>
          <a:bodyPr/>
          <a:lstStyle/>
          <a:p>
            <a:r>
              <a:rPr lang="en-US" altLang="zh-CN" smtClean="0"/>
              <a:t>Record into Action</a:t>
            </a:r>
            <a:endParaRPr lang="zh-CN" altLang="en-US" dirty="0"/>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t>vuser_init</a:t>
            </a:r>
            <a:r>
              <a:rPr lang="en-US" altLang="zh-CN" dirty="0" smtClean="0"/>
              <a:t> </a:t>
            </a:r>
            <a:r>
              <a:rPr lang="zh-CN" altLang="en-US" dirty="0" smtClean="0"/>
              <a:t>：初始化</a:t>
            </a:r>
            <a:endParaRPr lang="en-US" altLang="zh-CN" dirty="0" smtClean="0"/>
          </a:p>
          <a:p>
            <a:pPr lvl="1"/>
            <a:r>
              <a:rPr lang="en-US" altLang="zh-CN" dirty="0" smtClean="0"/>
              <a:t>Action</a:t>
            </a:r>
            <a:r>
              <a:rPr lang="zh-CN" altLang="en-US" dirty="0" smtClean="0"/>
              <a:t> ：具体操作，可重复</a:t>
            </a:r>
            <a:endParaRPr lang="en-US" altLang="zh-CN" dirty="0" smtClean="0"/>
          </a:p>
          <a:p>
            <a:pPr lvl="1"/>
            <a:r>
              <a:rPr lang="en-US" altLang="zh-CN" dirty="0" err="1" smtClean="0"/>
              <a:t>vuser_end</a:t>
            </a:r>
            <a:r>
              <a:rPr lang="en-US" altLang="zh-CN" dirty="0" smtClean="0"/>
              <a:t> </a:t>
            </a:r>
            <a:r>
              <a:rPr lang="zh-CN" altLang="en-US" dirty="0" smtClean="0"/>
              <a:t>：相当于析构函数</a:t>
            </a:r>
            <a:endParaRPr lang="en-US" altLang="zh-CN" dirty="0" smtClean="0"/>
          </a:p>
        </p:txBody>
      </p:sp>
      <p:sp>
        <p:nvSpPr>
          <p:cNvPr id="233476" name="Text Box 4"/>
          <p:cNvSpPr txBox="1">
            <a:spLocks noChangeArrowheads="1"/>
          </p:cNvSpPr>
          <p:nvPr/>
        </p:nvSpPr>
        <p:spPr bwMode="auto">
          <a:xfrm>
            <a:off x="6678747" y="1864157"/>
            <a:ext cx="3507599" cy="366798"/>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3294038" y="4077866"/>
            <a:ext cx="6976953" cy="2016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7513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wipe(down)">
                                      <p:cBhvr>
                                        <p:cTn id="12" dur="500"/>
                                        <p:tgtEl>
                                          <p:spTgt spid="233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wipe(down)">
                                      <p:cBhvr>
                                        <p:cTn id="17" dur="500"/>
                                        <p:tgtEl>
                                          <p:spTgt spid="233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3475">
                                            <p:txEl>
                                              <p:pRg st="3" end="3"/>
                                            </p:txEl>
                                          </p:spTgt>
                                        </p:tgtEl>
                                        <p:attrNameLst>
                                          <p:attrName>style.visibility</p:attrName>
                                        </p:attrNameLst>
                                      </p:cBhvr>
                                      <p:to>
                                        <p:strVal val="visible"/>
                                      </p:to>
                                    </p:set>
                                    <p:animEffect transition="in" filter="wipe(down)">
                                      <p:cBhvr>
                                        <p:cTn id="22" dur="500"/>
                                        <p:tgtEl>
                                          <p:spTgt spid="233475">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randombar(horizontal)">
                                      <p:cBhvr>
                                        <p:cTn id="2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录制订票页面的登录操作</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新建脚本</a:t>
            </a:r>
            <a:endParaRPr lang="en-US" altLang="zh-CN" dirty="0" smtClean="0"/>
          </a:p>
          <a:p>
            <a:pPr marL="0" indent="0">
              <a:buNone/>
            </a:pPr>
            <a:r>
              <a:rPr lang="en-US" altLang="zh-CN" dirty="0" smtClean="0"/>
              <a:t>2 </a:t>
            </a:r>
            <a:r>
              <a:rPr lang="zh-CN" altLang="en-US" dirty="0" smtClean="0"/>
              <a:t>设置相关选项，开始录制</a:t>
            </a:r>
            <a:endParaRPr lang="en-US" altLang="zh-CN" dirty="0" smtClean="0"/>
          </a:p>
          <a:p>
            <a:pPr marL="0" indent="0">
              <a:buNone/>
            </a:pPr>
            <a:r>
              <a:rPr lang="en-US" altLang="zh-CN" dirty="0" smtClean="0"/>
              <a:t>3 </a:t>
            </a:r>
            <a:r>
              <a:rPr lang="zh-CN" altLang="en-US" dirty="0" smtClean="0"/>
              <a:t>录制后，保存脚本</a:t>
            </a:r>
            <a:endParaRPr lang="en-US" altLang="zh-CN" dirty="0" smtClean="0"/>
          </a:p>
        </p:txBody>
      </p:sp>
    </p:spTree>
    <p:extLst>
      <p:ext uri="{BB962C8B-B14F-4D97-AF65-F5344CB8AC3E}">
        <p14:creationId xmlns:p14="http://schemas.microsoft.com/office/powerpoint/2010/main" val="818748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录制订票页面的登录操作</a:t>
            </a:r>
          </a:p>
        </p:txBody>
      </p:sp>
      <p:sp>
        <p:nvSpPr>
          <p:cNvPr id="3" name="内容占位符 2"/>
          <p:cNvSpPr>
            <a:spLocks noGrp="1"/>
          </p:cNvSpPr>
          <p:nvPr>
            <p:ph idx="1"/>
          </p:nvPr>
        </p:nvSpPr>
        <p:spPr/>
        <p:txBody>
          <a:bodyPr/>
          <a:lstStyle/>
          <a:p>
            <a:pPr marL="0" indent="0">
              <a:buNone/>
            </a:pPr>
            <a:r>
              <a:rPr lang="en-US" altLang="zh-CN" dirty="0"/>
              <a:t>4 </a:t>
            </a:r>
            <a:r>
              <a:rPr lang="zh-CN" altLang="en-US" dirty="0" smtClean="0"/>
              <a:t>修改设置项，重新录制</a:t>
            </a:r>
            <a:endParaRPr lang="en-US" altLang="zh-CN" dirty="0" smtClean="0"/>
          </a:p>
          <a:p>
            <a:pPr marL="0" indent="0">
              <a:buNone/>
            </a:pPr>
            <a:r>
              <a:rPr lang="en-US" altLang="zh-CN" dirty="0" smtClean="0"/>
              <a:t>—</a:t>
            </a:r>
            <a:r>
              <a:rPr lang="zh-CN" altLang="en-US" dirty="0" smtClean="0"/>
              <a:t>将</a:t>
            </a:r>
            <a:r>
              <a:rPr lang="en-US" altLang="zh-CN" dirty="0" smtClean="0"/>
              <a:t>Recording options </a:t>
            </a:r>
            <a:r>
              <a:rPr lang="zh-CN" altLang="en-US" dirty="0" smtClean="0"/>
              <a:t>中 </a:t>
            </a:r>
            <a:r>
              <a:rPr lang="en-US" altLang="zh-CN" dirty="0" smtClean="0"/>
              <a:t>HTML-based script </a:t>
            </a:r>
            <a:r>
              <a:rPr lang="zh-CN" altLang="en-US" dirty="0" smtClean="0"/>
              <a:t>改为</a:t>
            </a:r>
            <a:r>
              <a:rPr lang="en-US" altLang="zh-CN" dirty="0" smtClean="0"/>
              <a:t>URL-based script</a:t>
            </a:r>
            <a:endParaRPr lang="zh-CN" altLang="en-US" dirty="0"/>
          </a:p>
          <a:p>
            <a:pPr marL="0" indent="0">
              <a:buNone/>
            </a:pPr>
            <a:endParaRPr lang="zh-CN" altLang="en-US" dirty="0"/>
          </a:p>
        </p:txBody>
      </p:sp>
      <p:pic>
        <p:nvPicPr>
          <p:cNvPr id="5" name="图片 4"/>
          <p:cNvPicPr>
            <a:picLocks noChangeAspect="1"/>
          </p:cNvPicPr>
          <p:nvPr/>
        </p:nvPicPr>
        <p:blipFill rotWithShape="1">
          <a:blip r:embed="rId2"/>
          <a:srcRect r="13684"/>
          <a:stretch/>
        </p:blipFill>
        <p:spPr>
          <a:xfrm>
            <a:off x="2429942" y="2853730"/>
            <a:ext cx="8204413" cy="3305755"/>
          </a:xfrm>
          <a:prstGeom prst="rect">
            <a:avLst/>
          </a:prstGeom>
        </p:spPr>
      </p:pic>
    </p:spTree>
    <p:extLst>
      <p:ext uri="{BB962C8B-B14F-4D97-AF65-F5344CB8AC3E}">
        <p14:creationId xmlns:p14="http://schemas.microsoft.com/office/powerpoint/2010/main" val="3589835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录制选项设置</a:t>
            </a:r>
            <a:endParaRPr lang="zh-CN" altLang="en-US" dirty="0"/>
          </a:p>
        </p:txBody>
      </p:sp>
      <p:sp>
        <p:nvSpPr>
          <p:cNvPr id="3" name="内容占位符 2"/>
          <p:cNvSpPr>
            <a:spLocks noGrp="1"/>
          </p:cNvSpPr>
          <p:nvPr>
            <p:ph idx="1"/>
          </p:nvPr>
        </p:nvSpPr>
        <p:spPr>
          <a:xfrm>
            <a:off x="197694" y="1053530"/>
            <a:ext cx="12173565" cy="5041187"/>
          </a:xfrm>
        </p:spPr>
        <p:txBody>
          <a:bodyPr/>
          <a:lstStyle/>
          <a:p>
            <a:pPr>
              <a:lnSpc>
                <a:spcPct val="130000"/>
              </a:lnSpc>
            </a:pPr>
            <a:r>
              <a:rPr lang="en-US" altLang="zh-CN" dirty="0" smtClean="0"/>
              <a:t>HTML-based script </a:t>
            </a:r>
          </a:p>
          <a:p>
            <a:pPr lvl="1">
              <a:lnSpc>
                <a:spcPct val="130000"/>
              </a:lnSpc>
            </a:pPr>
            <a:r>
              <a:rPr lang="zh-CN" altLang="en-US" dirty="0" smtClean="0"/>
              <a:t>基于 </a:t>
            </a:r>
            <a:r>
              <a:rPr lang="en-US" altLang="zh-CN" dirty="0" smtClean="0"/>
              <a:t>HTML</a:t>
            </a:r>
            <a:r>
              <a:rPr lang="zh-CN" altLang="en-US" dirty="0" smtClean="0"/>
              <a:t> 的脚本级别：为每个 </a:t>
            </a:r>
            <a:r>
              <a:rPr lang="en-US" altLang="zh-CN" dirty="0" smtClean="0"/>
              <a:t>HTML</a:t>
            </a:r>
            <a:r>
              <a:rPr lang="zh-CN" altLang="en-US" dirty="0" smtClean="0"/>
              <a:t>用户操作生成单独的步骤和函数。步骤直观且脚本容易理解和维护。</a:t>
            </a:r>
          </a:p>
          <a:p>
            <a:pPr>
              <a:lnSpc>
                <a:spcPct val="130000"/>
              </a:lnSpc>
            </a:pPr>
            <a:r>
              <a:rPr lang="en-US" altLang="zh-CN" dirty="0" smtClean="0"/>
              <a:t>URL-based script</a:t>
            </a:r>
          </a:p>
          <a:p>
            <a:pPr lvl="1">
              <a:lnSpc>
                <a:spcPct val="130000"/>
              </a:lnSpc>
            </a:pPr>
            <a:r>
              <a:rPr lang="zh-CN" altLang="en-US" dirty="0" smtClean="0"/>
              <a:t>基于 </a:t>
            </a:r>
            <a:r>
              <a:rPr lang="en-US" altLang="zh-CN" dirty="0" smtClean="0"/>
              <a:t>URL</a:t>
            </a:r>
            <a:r>
              <a:rPr lang="zh-CN" altLang="en-US" dirty="0" smtClean="0"/>
              <a:t> 的脚本级别：录制“客户端向服务器发送请求后，服务器</a:t>
            </a:r>
          </a:p>
          <a:p>
            <a:pPr marL="544662" lvl="1" indent="0">
              <a:lnSpc>
                <a:spcPct val="130000"/>
              </a:lnSpc>
              <a:buNone/>
            </a:pPr>
            <a:r>
              <a:rPr lang="zh-CN" altLang="en-US" dirty="0" smtClean="0"/>
              <a:t>返回给客户端的所有浏览器请求和资源”。它自动将每个</a:t>
            </a:r>
            <a:r>
              <a:rPr lang="en-US" altLang="zh-CN" dirty="0" smtClean="0"/>
              <a:t>HTTP</a:t>
            </a:r>
            <a:r>
              <a:rPr lang="zh-CN" altLang="en-US" dirty="0" smtClean="0"/>
              <a:t>资源</a:t>
            </a:r>
          </a:p>
          <a:p>
            <a:pPr marL="544662" lvl="1" indent="0">
              <a:lnSpc>
                <a:spcPct val="130000"/>
              </a:lnSpc>
              <a:buNone/>
            </a:pPr>
            <a:r>
              <a:rPr lang="zh-CN" altLang="en-US" dirty="0" smtClean="0"/>
              <a:t>（即所有操作）录制为 </a:t>
            </a:r>
            <a:r>
              <a:rPr lang="en-US" altLang="zh-CN" dirty="0" smtClean="0"/>
              <a:t>URL </a:t>
            </a:r>
            <a:r>
              <a:rPr lang="zh-CN" altLang="en-US" dirty="0" smtClean="0"/>
              <a:t>步骤（即由</a:t>
            </a:r>
            <a:r>
              <a:rPr lang="en-US" altLang="zh-CN" dirty="0" err="1" smtClean="0"/>
              <a:t>web_url</a:t>
            </a:r>
            <a:r>
              <a:rPr lang="zh-CN" altLang="en-US" dirty="0" smtClean="0"/>
              <a:t> 语句构成的脚本）。</a:t>
            </a:r>
          </a:p>
          <a:p>
            <a:pPr marL="544662" lvl="1" indent="0">
              <a:lnSpc>
                <a:spcPct val="130000"/>
              </a:lnSpc>
              <a:buNone/>
            </a:pPr>
            <a:r>
              <a:rPr lang="zh-CN" altLang="en-US" dirty="0" smtClean="0"/>
              <a:t>较上一方式，记录了更详细的客户端操作信息，甚至可捕获非</a:t>
            </a:r>
            <a:r>
              <a:rPr lang="en-US" altLang="zh-CN" dirty="0" smtClean="0"/>
              <a:t>HTML</a:t>
            </a:r>
            <a:r>
              <a:rPr lang="zh-CN" altLang="en-US" dirty="0" smtClean="0"/>
              <a:t>形式应用程序，如小程序、非浏览器程序。但生成的脚本内容长且多，显示不直观</a:t>
            </a:r>
            <a:endParaRPr lang="zh-CN" altLang="en-US" dirty="0"/>
          </a:p>
        </p:txBody>
      </p:sp>
    </p:spTree>
    <p:extLst>
      <p:ext uri="{BB962C8B-B14F-4D97-AF65-F5344CB8AC3E}">
        <p14:creationId xmlns:p14="http://schemas.microsoft.com/office/powerpoint/2010/main" val="2256139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知识回顾</a:t>
            </a:r>
            <a:endParaRPr lang="zh-CN" altLang="en-US" dirty="0"/>
          </a:p>
        </p:txBody>
      </p:sp>
      <p:sp>
        <p:nvSpPr>
          <p:cNvPr id="3" name="内容占位符 2"/>
          <p:cNvSpPr>
            <a:spLocks noGrp="1"/>
          </p:cNvSpPr>
          <p:nvPr>
            <p:ph idx="1"/>
          </p:nvPr>
        </p:nvSpPr>
        <p:spPr>
          <a:xfrm>
            <a:off x="610235" y="1052903"/>
            <a:ext cx="10984230" cy="5041187"/>
          </a:xfrm>
        </p:spPr>
        <p:txBody>
          <a:bodyPr/>
          <a:lstStyle/>
          <a:p>
            <a:r>
              <a:rPr lang="zh-CN" altLang="en-US" dirty="0"/>
              <a:t>性能测试术语</a:t>
            </a:r>
            <a:endParaRPr lang="en-US" altLang="zh-CN" dirty="0"/>
          </a:p>
          <a:p>
            <a:pPr lvl="1"/>
            <a:r>
              <a:rPr lang="zh-CN" altLang="en-US" dirty="0" smtClean="0"/>
              <a:t>吞吐量</a:t>
            </a:r>
            <a:endParaRPr lang="en-US" altLang="zh-CN" dirty="0" smtClean="0"/>
          </a:p>
          <a:p>
            <a:pPr lvl="2"/>
            <a:r>
              <a:rPr lang="zh-CN" altLang="en-US" dirty="0">
                <a:solidFill>
                  <a:srgbClr val="FF0000"/>
                </a:solidFill>
              </a:rPr>
              <a:t>单位时间内</a:t>
            </a:r>
            <a:r>
              <a:rPr lang="zh-CN" altLang="en-US" dirty="0"/>
              <a:t>能够处理的</a:t>
            </a:r>
            <a:r>
              <a:rPr lang="zh-CN" altLang="en-US" dirty="0">
                <a:solidFill>
                  <a:srgbClr val="FF0000"/>
                </a:solidFill>
              </a:rPr>
              <a:t>事务</a:t>
            </a:r>
            <a:r>
              <a:rPr lang="zh-CN" altLang="en-US" dirty="0" smtClean="0">
                <a:solidFill>
                  <a:srgbClr val="FF0000"/>
                </a:solidFill>
              </a:rPr>
              <a:t>数目</a:t>
            </a:r>
            <a:endParaRPr lang="en-US" altLang="zh-CN" dirty="0" smtClean="0">
              <a:solidFill>
                <a:srgbClr val="FF0000"/>
              </a:solidFill>
            </a:endParaRPr>
          </a:p>
          <a:p>
            <a:pPr lvl="1"/>
            <a:r>
              <a:rPr lang="zh-CN" altLang="en-US" dirty="0" smtClean="0"/>
              <a:t>资源使用率</a:t>
            </a:r>
            <a:endParaRPr lang="en-US" altLang="zh-CN" dirty="0" smtClean="0"/>
          </a:p>
          <a:p>
            <a:pPr lvl="1"/>
            <a:r>
              <a:rPr lang="zh-CN" altLang="en-US" dirty="0" smtClean="0"/>
              <a:t>点击率</a:t>
            </a:r>
            <a:endParaRPr lang="en-US" altLang="zh-CN" dirty="0" smtClean="0"/>
          </a:p>
          <a:p>
            <a:r>
              <a:rPr lang="zh-CN" altLang="en-US" dirty="0">
                <a:solidFill>
                  <a:srgbClr val="FF0000"/>
                </a:solidFill>
              </a:rPr>
              <a:t>资源利用率不是越低越好，系统允许的情况下，合理的尽可能多的利用资源，满足系统需要；</a:t>
            </a:r>
            <a:endParaRPr lang="en-US" altLang="zh-CN" dirty="0">
              <a:solidFill>
                <a:srgbClr val="FF0000"/>
              </a:solidFill>
            </a:endParaRPr>
          </a:p>
          <a:p>
            <a:r>
              <a:rPr lang="zh-CN" altLang="en-US" dirty="0">
                <a:solidFill>
                  <a:srgbClr val="FF0000"/>
                </a:solidFill>
              </a:rPr>
              <a:t>尽可能大的吞吐量和可以接受的响应时间</a:t>
            </a:r>
            <a:endParaRPr lang="en-US" altLang="zh-CN" dirty="0">
              <a:solidFill>
                <a:srgbClr val="FF0000"/>
              </a:solidFill>
            </a:endParaRPr>
          </a:p>
          <a:p>
            <a:endParaRPr lang="en-US" altLang="zh-CN" dirty="0"/>
          </a:p>
          <a:p>
            <a:endParaRPr lang="zh-CN" altLang="en-US" dirty="0"/>
          </a:p>
        </p:txBody>
      </p:sp>
    </p:spTree>
    <p:extLst>
      <p:ext uri="{BB962C8B-B14F-4D97-AF65-F5344CB8AC3E}">
        <p14:creationId xmlns:p14="http://schemas.microsoft.com/office/powerpoint/2010/main" val="413524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err="1" smtClean="0"/>
              <a:t>LoadRunner</a:t>
            </a:r>
            <a:r>
              <a:rPr lang="zh-CN" altLang="en-US" dirty="0" smtClean="0"/>
              <a:t>开启</a:t>
            </a:r>
            <a:endParaRPr lang="en-US" altLang="zh-CN" dirty="0" smtClean="0"/>
          </a:p>
          <a:p>
            <a:r>
              <a:rPr lang="zh-CN" altLang="en-US" dirty="0" smtClean="0"/>
              <a:t>协议选择</a:t>
            </a:r>
            <a:endParaRPr lang="en-US" altLang="zh-CN" dirty="0" smtClean="0"/>
          </a:p>
          <a:p>
            <a:r>
              <a:rPr lang="zh-CN" altLang="en-US" dirty="0" smtClean="0"/>
              <a:t>录制</a:t>
            </a:r>
            <a:r>
              <a:rPr lang="zh-CN" altLang="en-US" dirty="0"/>
              <a:t>选项</a:t>
            </a:r>
            <a:r>
              <a:rPr lang="zh-CN" altLang="en-US" dirty="0" smtClean="0"/>
              <a:t>设置</a:t>
            </a:r>
            <a:endParaRPr lang="en-US" altLang="zh-CN" dirty="0" smtClean="0"/>
          </a:p>
          <a:p>
            <a:r>
              <a:rPr lang="zh-CN" altLang="en-US" dirty="0" smtClean="0">
                <a:solidFill>
                  <a:srgbClr val="FF0000"/>
                </a:solidFill>
              </a:rPr>
              <a:t>录制登录操作、手动书写函数</a:t>
            </a:r>
            <a:endParaRPr lang="en-US" altLang="zh-CN" dirty="0" smtClean="0">
              <a:solidFill>
                <a:srgbClr val="FF0000"/>
              </a:solidFill>
            </a:endParaRPr>
          </a:p>
          <a:p>
            <a:r>
              <a:rPr lang="en-US" altLang="zh-CN" dirty="0" smtClean="0"/>
              <a:t>Run-time Settings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445451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录制脚本分析</a:t>
            </a:r>
            <a:endParaRPr lang="zh-CN" altLang="en-US" dirty="0"/>
          </a:p>
        </p:txBody>
      </p:sp>
      <p:sp>
        <p:nvSpPr>
          <p:cNvPr id="3" name="内容占位符 2"/>
          <p:cNvSpPr>
            <a:spLocks noGrp="1"/>
          </p:cNvSpPr>
          <p:nvPr>
            <p:ph idx="1"/>
          </p:nvPr>
        </p:nvSpPr>
        <p:spPr/>
        <p:txBody>
          <a:bodyPr/>
          <a:lstStyle/>
          <a:p>
            <a:r>
              <a:rPr lang="en-US" altLang="zh-CN" dirty="0" err="1" smtClean="0"/>
              <a:t>web_URL</a:t>
            </a:r>
            <a:r>
              <a:rPr lang="en-US" altLang="zh-CN" dirty="0" smtClean="0"/>
              <a:t>()</a:t>
            </a:r>
          </a:p>
          <a:p>
            <a:r>
              <a:rPr lang="en-US" altLang="zh-CN" dirty="0" err="1" smtClean="0"/>
              <a:t>web_submit_data</a:t>
            </a:r>
            <a:r>
              <a:rPr lang="en-US" altLang="zh-CN" dirty="0" smtClean="0"/>
              <a:t>()</a:t>
            </a:r>
          </a:p>
          <a:p>
            <a:r>
              <a:rPr lang="en-US" altLang="zh-CN" dirty="0" err="1" smtClean="0"/>
              <a:t>web_custom_request</a:t>
            </a:r>
            <a:r>
              <a:rPr lang="en-US" altLang="zh-CN" dirty="0" smtClean="0"/>
              <a:t>()</a:t>
            </a:r>
          </a:p>
          <a:p>
            <a:r>
              <a:rPr lang="zh-CN" altLang="en-US" dirty="0" smtClean="0"/>
              <a:t>手动书写如上三个函数，实现售票系统登录操作</a:t>
            </a:r>
            <a:endParaRPr lang="en-US" altLang="zh-CN" dirty="0" smtClean="0"/>
          </a:p>
          <a:p>
            <a:endParaRPr lang="zh-CN" altLang="en-US" dirty="0"/>
          </a:p>
        </p:txBody>
      </p:sp>
    </p:spTree>
    <p:extLst>
      <p:ext uri="{BB962C8B-B14F-4D97-AF65-F5344CB8AC3E}">
        <p14:creationId xmlns:p14="http://schemas.microsoft.com/office/powerpoint/2010/main" val="2418774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脚本分析</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4878214" y="4077866"/>
            <a:ext cx="6766866" cy="2232248"/>
          </a:xfrm>
          <a:prstGeom prst="rect">
            <a:avLst/>
          </a:prstGeom>
          <a:ln w="19050">
            <a:solidFill>
              <a:srgbClr val="92D050"/>
            </a:solidFill>
          </a:ln>
        </p:spPr>
      </p:pic>
      <p:pic>
        <p:nvPicPr>
          <p:cNvPr id="8" name="图片 7"/>
          <p:cNvPicPr>
            <a:picLocks noChangeAspect="1"/>
          </p:cNvPicPr>
          <p:nvPr/>
        </p:nvPicPr>
        <p:blipFill>
          <a:blip r:embed="rId3"/>
          <a:stretch>
            <a:fillRect/>
          </a:stretch>
        </p:blipFill>
        <p:spPr>
          <a:xfrm>
            <a:off x="701750" y="1761924"/>
            <a:ext cx="7187603" cy="2243934"/>
          </a:xfrm>
          <a:prstGeom prst="rect">
            <a:avLst/>
          </a:prstGeom>
          <a:ln w="19050">
            <a:solidFill>
              <a:srgbClr val="92D050"/>
            </a:solidFill>
          </a:ln>
        </p:spPr>
      </p:pic>
      <p:pic>
        <p:nvPicPr>
          <p:cNvPr id="9" name="图片 8"/>
          <p:cNvPicPr>
            <a:picLocks noChangeAspect="1"/>
          </p:cNvPicPr>
          <p:nvPr/>
        </p:nvPicPr>
        <p:blipFill>
          <a:blip r:embed="rId4"/>
          <a:stretch>
            <a:fillRect/>
          </a:stretch>
        </p:blipFill>
        <p:spPr>
          <a:xfrm>
            <a:off x="773758" y="1269553"/>
            <a:ext cx="9373111" cy="385677"/>
          </a:xfrm>
          <a:prstGeom prst="rect">
            <a:avLst/>
          </a:prstGeom>
          <a:ln w="19050">
            <a:solidFill>
              <a:srgbClr val="92D050"/>
            </a:solidFill>
          </a:ln>
        </p:spPr>
      </p:pic>
    </p:spTree>
    <p:extLst>
      <p:ext uri="{BB962C8B-B14F-4D97-AF65-F5344CB8AC3E}">
        <p14:creationId xmlns:p14="http://schemas.microsoft.com/office/powerpoint/2010/main" val="198423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err="1" smtClean="0"/>
              <a:t>LoadRunner</a:t>
            </a:r>
            <a:r>
              <a:rPr lang="zh-CN" altLang="en-US" dirty="0" smtClean="0"/>
              <a:t>开启</a:t>
            </a:r>
            <a:endParaRPr lang="en-US" altLang="zh-CN" dirty="0" smtClean="0"/>
          </a:p>
          <a:p>
            <a:r>
              <a:rPr lang="zh-CN" altLang="en-US" dirty="0" smtClean="0"/>
              <a:t>协议选择</a:t>
            </a:r>
            <a:endParaRPr lang="en-US" altLang="zh-CN" dirty="0" smtClean="0"/>
          </a:p>
          <a:p>
            <a:r>
              <a:rPr lang="zh-CN" altLang="en-US" dirty="0" smtClean="0"/>
              <a:t>录制</a:t>
            </a:r>
            <a:r>
              <a:rPr lang="zh-CN" altLang="en-US" dirty="0"/>
              <a:t>选项</a:t>
            </a:r>
            <a:r>
              <a:rPr lang="zh-CN" altLang="en-US" dirty="0" smtClean="0"/>
              <a:t>设置</a:t>
            </a:r>
            <a:endParaRPr lang="en-US" altLang="zh-CN" dirty="0" smtClean="0"/>
          </a:p>
          <a:p>
            <a:r>
              <a:rPr lang="zh-CN" altLang="en-US" dirty="0" smtClean="0"/>
              <a:t>录制登录操作、手动书写函数</a:t>
            </a:r>
            <a:endParaRPr lang="en-US" altLang="zh-CN" dirty="0" smtClean="0"/>
          </a:p>
          <a:p>
            <a:r>
              <a:rPr lang="en-US" altLang="zh-CN" dirty="0" smtClean="0">
                <a:solidFill>
                  <a:srgbClr val="FF0000"/>
                </a:solidFill>
              </a:rPr>
              <a:t>Run-time Settings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669535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zh-CN" altLang="en-US" dirty="0" smtClean="0"/>
              <a:t>代码执行顺序</a:t>
            </a:r>
            <a:endParaRPr lang="en-US" altLang="zh-CN" dirty="0" smtClean="0"/>
          </a:p>
          <a:p>
            <a:pPr lvl="1"/>
            <a:r>
              <a:rPr lang="en-US" altLang="zh-CN" dirty="0" err="1" smtClean="0"/>
              <a:t>vuser_init</a:t>
            </a:r>
            <a:endParaRPr lang="en-US" altLang="zh-CN" dirty="0" smtClean="0"/>
          </a:p>
          <a:p>
            <a:pPr lvl="1"/>
            <a:r>
              <a:rPr lang="en-US" altLang="zh-CN" dirty="0"/>
              <a:t>A</a:t>
            </a:r>
            <a:r>
              <a:rPr lang="en-US" altLang="zh-CN" dirty="0" smtClean="0"/>
              <a:t>ction</a:t>
            </a:r>
          </a:p>
          <a:p>
            <a:pPr lvl="1"/>
            <a:r>
              <a:rPr lang="en-US" altLang="zh-CN" dirty="0" err="1" smtClean="0"/>
              <a:t>vuser_end</a:t>
            </a:r>
            <a:endParaRPr lang="en-US" altLang="zh-CN" dirty="0" smtClean="0"/>
          </a:p>
          <a:p>
            <a:r>
              <a:rPr lang="zh-CN" altLang="en-US" dirty="0" smtClean="0"/>
              <a:t>增加</a:t>
            </a:r>
            <a:r>
              <a:rPr lang="en-US" altLang="zh-CN" dirty="0" smtClean="0"/>
              <a:t>Action2</a:t>
            </a:r>
            <a:r>
              <a:rPr lang="zh-CN" altLang="en-US" dirty="0" smtClean="0"/>
              <a:t>后执行顺序</a:t>
            </a:r>
            <a:endParaRPr lang="en-US" altLang="zh-CN" dirty="0" smtClean="0"/>
          </a:p>
          <a:p>
            <a:r>
              <a:rPr lang="zh-CN" altLang="en-US" dirty="0" smtClean="0"/>
              <a:t>在每个函数中调用</a:t>
            </a:r>
            <a:r>
              <a:rPr lang="en-US" altLang="zh-CN" dirty="0" err="1" smtClean="0"/>
              <a:t>lr_output_message</a:t>
            </a:r>
            <a:r>
              <a:rPr lang="en-US" altLang="zh-CN" dirty="0" smtClean="0"/>
              <a:t>(“</a:t>
            </a:r>
            <a:r>
              <a:rPr lang="en-US" altLang="zh-CN" dirty="0" err="1" smtClean="0"/>
              <a:t>init</a:t>
            </a:r>
            <a:r>
              <a:rPr lang="en-US" altLang="zh-CN" dirty="0" smtClean="0"/>
              <a:t>/action/end”);</a:t>
            </a:r>
            <a:endParaRPr lang="zh-CN" altLang="en-US" dirty="0"/>
          </a:p>
        </p:txBody>
      </p:sp>
    </p:spTree>
    <p:extLst>
      <p:ext uri="{BB962C8B-B14F-4D97-AF65-F5344CB8AC3E}">
        <p14:creationId xmlns:p14="http://schemas.microsoft.com/office/powerpoint/2010/main" val="1939645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en-US" altLang="zh-CN" dirty="0" smtClean="0"/>
              <a:t>Run </a:t>
            </a:r>
            <a:r>
              <a:rPr lang="en-US" altLang="zh-CN" dirty="0"/>
              <a:t>L</a:t>
            </a:r>
            <a:r>
              <a:rPr lang="en-US" altLang="zh-CN" dirty="0" smtClean="0"/>
              <a:t>ogic</a:t>
            </a:r>
          </a:p>
          <a:p>
            <a:pPr lvl="1"/>
            <a:r>
              <a:rPr lang="en-US" altLang="zh-CN" dirty="0" smtClean="0"/>
              <a:t>action </a:t>
            </a:r>
            <a:r>
              <a:rPr lang="zh-CN" altLang="en-US" dirty="0" smtClean="0"/>
              <a:t>设置迭代次数，然后执行</a:t>
            </a:r>
            <a:endParaRPr lang="en-US" altLang="zh-CN" dirty="0" smtClean="0"/>
          </a:p>
          <a:p>
            <a:pPr lvl="1"/>
            <a:r>
              <a:rPr lang="zh-CN" altLang="en-US" dirty="0" smtClean="0"/>
              <a:t>两个</a:t>
            </a:r>
            <a:r>
              <a:rPr lang="en-US" altLang="zh-CN" dirty="0" smtClean="0"/>
              <a:t>Action</a:t>
            </a:r>
            <a:r>
              <a:rPr lang="zh-CN" altLang="en-US" dirty="0" smtClean="0"/>
              <a:t>分别设置不同的百分比</a:t>
            </a:r>
            <a:endParaRPr lang="en-US" altLang="zh-CN" dirty="0" smtClean="0"/>
          </a:p>
          <a:p>
            <a:r>
              <a:rPr lang="zh-CN" altLang="en-US" dirty="0" smtClean="0"/>
              <a:t>编写一个逻辑</a:t>
            </a:r>
            <a:r>
              <a:rPr lang="en-US" altLang="zh-CN" dirty="0" smtClean="0"/>
              <a:t>30%</a:t>
            </a:r>
            <a:r>
              <a:rPr lang="zh-CN" altLang="en-US" dirty="0" smtClean="0"/>
              <a:t>用户登录，</a:t>
            </a:r>
            <a:r>
              <a:rPr lang="en-US" altLang="zh-CN" dirty="0" smtClean="0"/>
              <a:t>40%</a:t>
            </a:r>
            <a:r>
              <a:rPr lang="zh-CN" altLang="en-US" dirty="0" smtClean="0"/>
              <a:t>用户注册，</a:t>
            </a:r>
            <a:r>
              <a:rPr lang="en-US" altLang="zh-CN" dirty="0" smtClean="0"/>
              <a:t>30%</a:t>
            </a:r>
            <a:r>
              <a:rPr lang="zh-CN" altLang="en-US" dirty="0" smtClean="0"/>
              <a:t>直接访问，然后查看具体商品，之后，</a:t>
            </a:r>
            <a:r>
              <a:rPr lang="en-US" altLang="zh-CN" dirty="0" smtClean="0"/>
              <a:t>10%</a:t>
            </a:r>
            <a:r>
              <a:rPr lang="zh-CN" altLang="en-US" dirty="0" smtClean="0"/>
              <a:t>的用户购买商品，</a:t>
            </a:r>
            <a:r>
              <a:rPr lang="en-US" altLang="zh-CN" dirty="0" smtClean="0"/>
              <a:t>50%</a:t>
            </a:r>
            <a:r>
              <a:rPr lang="zh-CN" altLang="en-US" dirty="0" smtClean="0"/>
              <a:t>的用户将商品加购物车，</a:t>
            </a:r>
            <a:r>
              <a:rPr lang="en-US" altLang="zh-CN" dirty="0" smtClean="0"/>
              <a:t>40%</a:t>
            </a:r>
            <a:r>
              <a:rPr lang="zh-CN" altLang="en-US" dirty="0" smtClean="0"/>
              <a:t>的用户退出</a:t>
            </a:r>
            <a:endParaRPr lang="zh-CN" altLang="en-US" dirty="0"/>
          </a:p>
        </p:txBody>
      </p:sp>
    </p:spTree>
    <p:extLst>
      <p:ext uri="{BB962C8B-B14F-4D97-AF65-F5344CB8AC3E}">
        <p14:creationId xmlns:p14="http://schemas.microsoft.com/office/powerpoint/2010/main" val="2272586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Settings</a:t>
            </a:r>
            <a:endParaRPr lang="zh-CN" altLang="en-US" dirty="0"/>
          </a:p>
        </p:txBody>
      </p:sp>
      <p:sp>
        <p:nvSpPr>
          <p:cNvPr id="3" name="内容占位符 2"/>
          <p:cNvSpPr>
            <a:spLocks noGrp="1"/>
          </p:cNvSpPr>
          <p:nvPr>
            <p:ph idx="1"/>
          </p:nvPr>
        </p:nvSpPr>
        <p:spPr/>
        <p:txBody>
          <a:bodyPr/>
          <a:lstStyle/>
          <a:p>
            <a:r>
              <a:rPr lang="en-US" altLang="zh-CN" dirty="0"/>
              <a:t>Run Logic</a:t>
            </a:r>
          </a:p>
          <a:p>
            <a:endParaRPr lang="zh-CN" altLang="en-US" dirty="0"/>
          </a:p>
        </p:txBody>
      </p:sp>
      <p:pic>
        <p:nvPicPr>
          <p:cNvPr id="4" name="图片 3"/>
          <p:cNvPicPr>
            <a:picLocks noChangeAspect="1"/>
          </p:cNvPicPr>
          <p:nvPr/>
        </p:nvPicPr>
        <p:blipFill>
          <a:blip r:embed="rId2"/>
          <a:stretch>
            <a:fillRect/>
          </a:stretch>
        </p:blipFill>
        <p:spPr>
          <a:xfrm>
            <a:off x="413718" y="1989634"/>
            <a:ext cx="11429751" cy="3417048"/>
          </a:xfrm>
          <a:prstGeom prst="rect">
            <a:avLst/>
          </a:prstGeom>
        </p:spPr>
      </p:pic>
    </p:spTree>
    <p:extLst>
      <p:ext uri="{BB962C8B-B14F-4D97-AF65-F5344CB8AC3E}">
        <p14:creationId xmlns:p14="http://schemas.microsoft.com/office/powerpoint/2010/main" val="1984270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zh-CN" altLang="en-US" dirty="0" smtClean="0"/>
              <a:t>思考：</a:t>
            </a:r>
            <a:r>
              <a:rPr lang="en-US" altLang="zh-CN" dirty="0" smtClean="0"/>
              <a:t>50%</a:t>
            </a:r>
            <a:r>
              <a:rPr lang="zh-CN" altLang="en-US" dirty="0" smtClean="0"/>
              <a:t>的用户添加购物车后，继续选择商品（具体的数值暂估不出来），或者用户反复做某些操作，但不知道次数，怎么办？</a:t>
            </a:r>
            <a:endParaRPr lang="en-US" altLang="zh-CN" dirty="0" smtClean="0"/>
          </a:p>
          <a:p>
            <a:pPr lvl="1"/>
            <a:r>
              <a:rPr lang="zh-CN" altLang="en-US" dirty="0" smtClean="0"/>
              <a:t>扩展逻辑开发</a:t>
            </a:r>
            <a:endParaRPr lang="en-US" altLang="zh-CN" dirty="0" smtClean="0"/>
          </a:p>
          <a:p>
            <a:pPr marL="544662" lvl="1" indent="0">
              <a:lnSpc>
                <a:spcPct val="100000"/>
              </a:lnSpc>
              <a:buNone/>
            </a:pPr>
            <a:r>
              <a:rPr lang="en-US" altLang="zh-CN" dirty="0" smtClean="0"/>
              <a:t>Action(){</a:t>
            </a:r>
          </a:p>
          <a:p>
            <a:pPr marL="1089325" lvl="2" indent="0">
              <a:lnSpc>
                <a:spcPct val="100000"/>
              </a:lnSpc>
              <a:buNone/>
            </a:pPr>
            <a:r>
              <a:rPr lang="en-US" altLang="zh-CN" dirty="0" err="1" smtClean="0"/>
              <a:t>int</a:t>
            </a:r>
            <a:r>
              <a:rPr lang="en-US" altLang="zh-CN" dirty="0" smtClean="0"/>
              <a:t> v;</a:t>
            </a:r>
          </a:p>
          <a:p>
            <a:pPr marL="1089325" lvl="2" indent="0">
              <a:lnSpc>
                <a:spcPct val="100000"/>
              </a:lnSpc>
              <a:buNone/>
            </a:pPr>
            <a:r>
              <a:rPr lang="en-US" altLang="zh-CN" dirty="0" smtClean="0"/>
              <a:t>v = rand()%100 ;</a:t>
            </a:r>
          </a:p>
          <a:p>
            <a:pPr marL="1089325" lvl="2" indent="0">
              <a:lnSpc>
                <a:spcPct val="100000"/>
              </a:lnSpc>
              <a:buNone/>
            </a:pPr>
            <a:r>
              <a:rPr lang="en-US" altLang="zh-CN" dirty="0" smtClean="0"/>
              <a:t>if(v &lt; 50){ Action2();}</a:t>
            </a:r>
          </a:p>
          <a:p>
            <a:pPr marL="1089325" lvl="2" indent="0">
              <a:lnSpc>
                <a:spcPct val="100000"/>
              </a:lnSpc>
              <a:buNone/>
            </a:pPr>
            <a:r>
              <a:rPr lang="en-US" altLang="zh-CN" dirty="0" smtClean="0"/>
              <a:t>else{ Action3();}</a:t>
            </a:r>
          </a:p>
          <a:p>
            <a:pPr marL="544662" lvl="1" indent="0">
              <a:lnSpc>
                <a:spcPct val="100000"/>
              </a:lnSpc>
              <a:buNone/>
            </a:pPr>
            <a:r>
              <a:rPr lang="en-US" altLang="zh-CN" dirty="0" smtClean="0"/>
              <a:t>}</a:t>
            </a:r>
          </a:p>
          <a:p>
            <a:pPr lvl="1"/>
            <a:endParaRPr lang="zh-CN" altLang="en-US" dirty="0"/>
          </a:p>
        </p:txBody>
      </p:sp>
      <p:grpSp>
        <p:nvGrpSpPr>
          <p:cNvPr id="8" name="组合 7"/>
          <p:cNvGrpSpPr/>
          <p:nvPr/>
        </p:nvGrpSpPr>
        <p:grpSpPr>
          <a:xfrm>
            <a:off x="5958334" y="3573810"/>
            <a:ext cx="5760640" cy="4393115"/>
            <a:chOff x="5958334" y="3573810"/>
            <a:chExt cx="5760640" cy="4393115"/>
          </a:xfrm>
        </p:grpSpPr>
        <p:sp>
          <p:nvSpPr>
            <p:cNvPr id="6" name="内容占位符 2"/>
            <p:cNvSpPr txBox="1">
              <a:spLocks/>
            </p:cNvSpPr>
            <p:nvPr/>
          </p:nvSpPr>
          <p:spPr bwMode="auto">
            <a:xfrm>
              <a:off x="5958334" y="3573810"/>
              <a:ext cx="5760640" cy="4393115"/>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Font typeface="Wingdings" pitchFamily="2" charset="2"/>
                <a:buNone/>
              </a:pPr>
              <a:r>
                <a:rPr lang="zh-CN" altLang="en-US" smtClean="0"/>
                <a:t>如果脚本能</a:t>
              </a:r>
              <a:r>
                <a:rPr lang="en-US" altLang="zh-CN" smtClean="0"/>
                <a:t>100%</a:t>
              </a:r>
              <a:r>
                <a:rPr lang="zh-CN" altLang="en-US" smtClean="0"/>
                <a:t>模拟用户，那么结果就会代表真实情况</a:t>
              </a:r>
              <a:endParaRPr lang="en-US" altLang="zh-CN" smtClean="0"/>
            </a:p>
            <a:p>
              <a:pPr lvl="1"/>
              <a:endParaRPr lang="zh-CN" altLang="en-US" dirty="0"/>
            </a:p>
          </p:txBody>
        </p:sp>
        <p:sp>
          <p:nvSpPr>
            <p:cNvPr id="7" name="文本框 6"/>
            <p:cNvSpPr txBox="1"/>
            <p:nvPr/>
          </p:nvSpPr>
          <p:spPr>
            <a:xfrm>
              <a:off x="6030342" y="3717826"/>
              <a:ext cx="5616624" cy="1152128"/>
            </a:xfrm>
            <a:prstGeom prst="rect">
              <a:avLst/>
            </a:prstGeom>
            <a:noFill/>
            <a:ln w="38100">
              <a:solidFill>
                <a:srgbClr val="003399"/>
              </a:solidFill>
            </a:ln>
          </p:spPr>
          <p:txBody>
            <a:bodyPr wrap="square" rtlCol="0">
              <a:spAutoFit/>
            </a:bodyPr>
            <a:lstStyle/>
            <a:p>
              <a:endParaRPr lang="zh-CN" altLang="en-US" dirty="0"/>
            </a:p>
          </p:txBody>
        </p:sp>
      </p:grpSp>
    </p:spTree>
    <p:extLst>
      <p:ext uri="{BB962C8B-B14F-4D97-AF65-F5344CB8AC3E}">
        <p14:creationId xmlns:p14="http://schemas.microsoft.com/office/powerpoint/2010/main" val="143157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en-US" altLang="zh-CN" dirty="0" smtClean="0"/>
              <a:t>pacing  </a:t>
            </a:r>
          </a:p>
          <a:p>
            <a:pPr lvl="1"/>
            <a:r>
              <a:rPr lang="zh-CN" altLang="en-US" dirty="0" smtClean="0"/>
              <a:t>迭代与迭代之间的时间差</a:t>
            </a:r>
            <a:endParaRPr lang="en-US" altLang="zh-CN" dirty="0" smtClean="0"/>
          </a:p>
          <a:p>
            <a:r>
              <a:rPr lang="en-US" altLang="zh-CN" dirty="0" smtClean="0"/>
              <a:t>Think time</a:t>
            </a:r>
          </a:p>
          <a:p>
            <a:pPr lvl="1"/>
            <a:r>
              <a:rPr lang="zh-CN" altLang="en-US" dirty="0" smtClean="0"/>
              <a:t>思考时间</a:t>
            </a:r>
            <a:endParaRPr lang="en-US" altLang="zh-CN" dirty="0" smtClean="0"/>
          </a:p>
          <a:p>
            <a:pPr lvl="1"/>
            <a:r>
              <a:rPr lang="en-US" altLang="zh-CN" dirty="0" err="1" smtClean="0"/>
              <a:t>lr_think_time</a:t>
            </a:r>
            <a:r>
              <a:rPr lang="zh-CN" altLang="en-US" dirty="0" smtClean="0"/>
              <a:t>（）</a:t>
            </a:r>
            <a:endParaRPr lang="en-US" altLang="zh-CN" dirty="0" smtClean="0"/>
          </a:p>
          <a:p>
            <a:pPr lvl="1"/>
            <a:r>
              <a:rPr lang="zh-CN" altLang="en-US" dirty="0" smtClean="0"/>
              <a:t>为什么要用</a:t>
            </a:r>
            <a:r>
              <a:rPr lang="en-US" altLang="zh-CN" dirty="0" smtClean="0"/>
              <a:t>think-time</a:t>
            </a:r>
            <a:r>
              <a:rPr lang="zh-CN" altLang="en-US" dirty="0" smtClean="0"/>
              <a:t>？</a:t>
            </a:r>
            <a:endParaRPr lang="en-US" altLang="zh-CN" dirty="0" smtClean="0"/>
          </a:p>
          <a:p>
            <a:pPr lvl="1"/>
            <a:r>
              <a:rPr lang="en-US" altLang="zh-CN" dirty="0" smtClean="0"/>
              <a:t>Think Time</a:t>
            </a:r>
            <a:r>
              <a:rPr lang="zh-CN" altLang="en-US" dirty="0" smtClean="0"/>
              <a:t>设置多长时间合适？</a:t>
            </a:r>
            <a:endParaRPr lang="zh-CN" altLang="en-US" dirty="0"/>
          </a:p>
        </p:txBody>
      </p:sp>
    </p:spTree>
    <p:extLst>
      <p:ext uri="{BB962C8B-B14F-4D97-AF65-F5344CB8AC3E}">
        <p14:creationId xmlns:p14="http://schemas.microsoft.com/office/powerpoint/2010/main" val="3261368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Settings</a:t>
            </a:r>
            <a:endParaRPr lang="zh-CN" altLang="en-US" dirty="0"/>
          </a:p>
        </p:txBody>
      </p:sp>
      <p:sp>
        <p:nvSpPr>
          <p:cNvPr id="3" name="内容占位符 2"/>
          <p:cNvSpPr>
            <a:spLocks noGrp="1"/>
          </p:cNvSpPr>
          <p:nvPr>
            <p:ph idx="1"/>
          </p:nvPr>
        </p:nvSpPr>
        <p:spPr>
          <a:xfrm>
            <a:off x="610235" y="981522"/>
            <a:ext cx="10984230" cy="5041187"/>
          </a:xfrm>
        </p:spPr>
        <p:txBody>
          <a:bodyPr/>
          <a:lstStyle/>
          <a:p>
            <a:r>
              <a:rPr lang="en-US" altLang="zh-CN" dirty="0"/>
              <a:t>Browser </a:t>
            </a:r>
            <a:r>
              <a:rPr lang="en-US" altLang="zh-CN" dirty="0" smtClean="0"/>
              <a:t>Emulation</a:t>
            </a:r>
          </a:p>
          <a:p>
            <a:pPr lvl="1"/>
            <a:r>
              <a:rPr lang="zh-CN" altLang="en-US" dirty="0"/>
              <a:t>浏览器仿真</a:t>
            </a:r>
            <a:endParaRPr lang="en-US" altLang="zh-CN" dirty="0"/>
          </a:p>
          <a:p>
            <a:pPr lvl="1"/>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341710" y="2493690"/>
            <a:ext cx="11619047" cy="3676190"/>
          </a:xfrm>
          <a:prstGeom prst="rect">
            <a:avLst/>
          </a:prstGeom>
        </p:spPr>
      </p:pic>
    </p:spTree>
    <p:extLst>
      <p:ext uri="{BB962C8B-B14F-4D97-AF65-F5344CB8AC3E}">
        <p14:creationId xmlns:p14="http://schemas.microsoft.com/office/powerpoint/2010/main" val="43542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知识回顾</a:t>
            </a:r>
            <a:endParaRPr lang="zh-CN" altLang="en-US" dirty="0"/>
          </a:p>
        </p:txBody>
      </p:sp>
      <p:sp>
        <p:nvSpPr>
          <p:cNvPr id="3" name="内容占位符 2"/>
          <p:cNvSpPr>
            <a:spLocks noGrp="1"/>
          </p:cNvSpPr>
          <p:nvPr>
            <p:ph idx="1"/>
          </p:nvPr>
        </p:nvSpPr>
        <p:spPr/>
        <p:txBody>
          <a:bodyPr/>
          <a:lstStyle/>
          <a:p>
            <a:r>
              <a:rPr lang="zh-CN" altLang="en-US" dirty="0" smtClean="0"/>
              <a:t>性能测试分类</a:t>
            </a:r>
            <a:endParaRPr lang="en-US" altLang="zh-CN" dirty="0" smtClean="0"/>
          </a:p>
          <a:p>
            <a:pPr lvl="1"/>
            <a:r>
              <a:rPr lang="zh-CN" altLang="en-US" dirty="0" smtClean="0"/>
              <a:t>负载测试</a:t>
            </a:r>
            <a:endParaRPr lang="en-US" altLang="zh-CN" dirty="0" smtClean="0"/>
          </a:p>
          <a:p>
            <a:pPr lvl="2"/>
            <a:r>
              <a:rPr lang="zh-CN" altLang="en-US" dirty="0">
                <a:latin typeface="+mn-ea"/>
              </a:rPr>
              <a:t>在一定的软件、硬件及网络环境下，运行一种或多种业务，在</a:t>
            </a:r>
            <a:r>
              <a:rPr lang="zh-CN" altLang="en-US" dirty="0">
                <a:solidFill>
                  <a:srgbClr val="FF0000"/>
                </a:solidFill>
                <a:latin typeface="+mn-ea"/>
              </a:rPr>
              <a:t>不同虚拟用户数量</a:t>
            </a:r>
            <a:r>
              <a:rPr lang="zh-CN" altLang="en-US" dirty="0">
                <a:latin typeface="+mn-ea"/>
              </a:rPr>
              <a:t>的情况下，测试服务器</a:t>
            </a:r>
            <a:r>
              <a:rPr lang="zh-CN" altLang="en-US" dirty="0">
                <a:solidFill>
                  <a:srgbClr val="FF0000"/>
                </a:solidFill>
                <a:latin typeface="+mn-ea"/>
              </a:rPr>
              <a:t>性能指标</a:t>
            </a:r>
            <a:r>
              <a:rPr lang="zh-CN" altLang="en-US" dirty="0">
                <a:latin typeface="+mn-ea"/>
              </a:rPr>
              <a:t>是否在用户的要求范围内，以此确定系统所能承载的</a:t>
            </a:r>
            <a:r>
              <a:rPr lang="zh-CN" altLang="en-US" dirty="0">
                <a:solidFill>
                  <a:srgbClr val="FF0000"/>
                </a:solidFill>
                <a:latin typeface="+mn-ea"/>
              </a:rPr>
              <a:t>最大用户数</a:t>
            </a:r>
            <a:r>
              <a:rPr lang="zh-CN" altLang="en-US" dirty="0">
                <a:latin typeface="+mn-ea"/>
              </a:rPr>
              <a:t>、以及</a:t>
            </a:r>
            <a:r>
              <a:rPr lang="zh-CN" altLang="en-US" dirty="0">
                <a:solidFill>
                  <a:srgbClr val="FF0000"/>
                </a:solidFill>
                <a:latin typeface="+mn-ea"/>
              </a:rPr>
              <a:t>不同用户数下的系统响应时间及服务器资源利用率等</a:t>
            </a:r>
            <a:endParaRPr lang="en-US" altLang="zh-CN" dirty="0">
              <a:solidFill>
                <a:srgbClr val="FF0000"/>
              </a:solidFill>
              <a:latin typeface="+mn-ea"/>
            </a:endParaRPr>
          </a:p>
          <a:p>
            <a:pPr lvl="2"/>
            <a:endParaRPr lang="zh-CN" altLang="en-US" dirty="0"/>
          </a:p>
        </p:txBody>
      </p:sp>
    </p:spTree>
    <p:extLst>
      <p:ext uri="{BB962C8B-B14F-4D97-AF65-F5344CB8AC3E}">
        <p14:creationId xmlns:p14="http://schemas.microsoft.com/office/powerpoint/2010/main" val="297162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en-US" altLang="zh-CN" dirty="0" smtClean="0"/>
              <a:t>Browser Emulation</a:t>
            </a:r>
          </a:p>
          <a:p>
            <a:pPr lvl="1"/>
            <a:r>
              <a:rPr lang="zh-CN" altLang="en-US" dirty="0" smtClean="0"/>
              <a:t>不勾选清除</a:t>
            </a:r>
            <a:endParaRPr lang="en-US" altLang="zh-CN" dirty="0" smtClean="0"/>
          </a:p>
          <a:p>
            <a:pPr marL="544662" lvl="1" indent="0">
              <a:buNone/>
            </a:pPr>
            <a:r>
              <a:rPr lang="zh-CN" altLang="en-US" dirty="0" smtClean="0"/>
              <a:t>运行结果</a:t>
            </a:r>
            <a:endParaRPr lang="en-US" altLang="zh-CN" dirty="0" smtClean="0"/>
          </a:p>
          <a:p>
            <a:pPr lvl="1"/>
            <a:endParaRPr lang="zh-CN" altLang="en-US" dirty="0"/>
          </a:p>
        </p:txBody>
      </p:sp>
      <p:pic>
        <p:nvPicPr>
          <p:cNvPr id="5" name="图片 4"/>
          <p:cNvPicPr>
            <a:picLocks noChangeAspect="1"/>
          </p:cNvPicPr>
          <p:nvPr/>
        </p:nvPicPr>
        <p:blipFill>
          <a:blip r:embed="rId2"/>
          <a:stretch>
            <a:fillRect/>
          </a:stretch>
        </p:blipFill>
        <p:spPr>
          <a:xfrm>
            <a:off x="3150022" y="2493690"/>
            <a:ext cx="8460654" cy="3960440"/>
          </a:xfrm>
          <a:prstGeom prst="rect">
            <a:avLst/>
          </a:prstGeom>
        </p:spPr>
      </p:pic>
      <p:pic>
        <p:nvPicPr>
          <p:cNvPr id="6" name="图片 5"/>
          <p:cNvPicPr>
            <a:picLocks noChangeAspect="1"/>
          </p:cNvPicPr>
          <p:nvPr/>
        </p:nvPicPr>
        <p:blipFill>
          <a:blip r:embed="rId3"/>
          <a:stretch>
            <a:fillRect/>
          </a:stretch>
        </p:blipFill>
        <p:spPr>
          <a:xfrm>
            <a:off x="4302150" y="1125538"/>
            <a:ext cx="7433612" cy="1989191"/>
          </a:xfrm>
          <a:prstGeom prst="rect">
            <a:avLst/>
          </a:prstGeom>
        </p:spPr>
      </p:pic>
    </p:spTree>
    <p:extLst>
      <p:ext uri="{BB962C8B-B14F-4D97-AF65-F5344CB8AC3E}">
        <p14:creationId xmlns:p14="http://schemas.microsoft.com/office/powerpoint/2010/main" val="742713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Settings</a:t>
            </a:r>
            <a:endParaRPr lang="zh-CN" altLang="en-US" dirty="0"/>
          </a:p>
        </p:txBody>
      </p:sp>
      <p:sp>
        <p:nvSpPr>
          <p:cNvPr id="3" name="内容占位符 2"/>
          <p:cNvSpPr>
            <a:spLocks noGrp="1"/>
          </p:cNvSpPr>
          <p:nvPr>
            <p:ph idx="1"/>
          </p:nvPr>
        </p:nvSpPr>
        <p:spPr/>
        <p:txBody>
          <a:bodyPr/>
          <a:lstStyle/>
          <a:p>
            <a:r>
              <a:rPr lang="en-US" altLang="zh-CN" dirty="0"/>
              <a:t>Browser Emulation</a:t>
            </a:r>
          </a:p>
          <a:p>
            <a:pPr lvl="1"/>
            <a:r>
              <a:rPr lang="zh-CN" altLang="en-US" dirty="0" smtClean="0"/>
              <a:t>勾</a:t>
            </a:r>
            <a:r>
              <a:rPr lang="zh-CN" altLang="en-US" dirty="0"/>
              <a:t>选</a:t>
            </a:r>
            <a:r>
              <a:rPr lang="zh-CN" altLang="en-US" dirty="0" smtClean="0"/>
              <a:t>清除缓存</a:t>
            </a:r>
            <a:endParaRPr lang="en-US" altLang="zh-CN" dirty="0"/>
          </a:p>
          <a:p>
            <a:pPr marL="544662" lvl="1" indent="0">
              <a:buNone/>
            </a:pPr>
            <a:r>
              <a:rPr lang="zh-CN" altLang="en-US" dirty="0" smtClean="0"/>
              <a:t>运行结果</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717974" y="2925738"/>
            <a:ext cx="9209606" cy="3475192"/>
          </a:xfrm>
          <a:prstGeom prst="rect">
            <a:avLst/>
          </a:prstGeom>
        </p:spPr>
      </p:pic>
      <p:pic>
        <p:nvPicPr>
          <p:cNvPr id="5" name="图片 4"/>
          <p:cNvPicPr>
            <a:picLocks noChangeAspect="1"/>
          </p:cNvPicPr>
          <p:nvPr/>
        </p:nvPicPr>
        <p:blipFill>
          <a:blip r:embed="rId3"/>
          <a:stretch>
            <a:fillRect/>
          </a:stretch>
        </p:blipFill>
        <p:spPr>
          <a:xfrm>
            <a:off x="4446166" y="837506"/>
            <a:ext cx="7641790" cy="2135904"/>
          </a:xfrm>
          <a:prstGeom prst="rect">
            <a:avLst/>
          </a:prstGeom>
        </p:spPr>
      </p:pic>
    </p:spTree>
    <p:extLst>
      <p:ext uri="{BB962C8B-B14F-4D97-AF65-F5344CB8AC3E}">
        <p14:creationId xmlns:p14="http://schemas.microsoft.com/office/powerpoint/2010/main" val="3848155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en-US" altLang="zh-CN" smtClean="0"/>
              <a:t>Speed </a:t>
            </a:r>
            <a:r>
              <a:rPr lang="en-US" altLang="zh-CN" dirty="0" smtClean="0"/>
              <a:t>Simulation</a:t>
            </a:r>
          </a:p>
          <a:p>
            <a:pPr lvl="1"/>
            <a:r>
              <a:rPr lang="zh-CN" altLang="en-US" dirty="0" smtClean="0"/>
              <a:t>带宽模拟</a:t>
            </a:r>
            <a:endParaRPr lang="en-US" altLang="zh-CN" dirty="0" smtClean="0"/>
          </a:p>
          <a:p>
            <a:pPr lvl="1"/>
            <a:endParaRPr lang="en-US" altLang="zh-CN" dirty="0" smtClean="0"/>
          </a:p>
          <a:p>
            <a:pPr lvl="1"/>
            <a:endParaRPr lang="zh-CN" altLang="en-US" dirty="0"/>
          </a:p>
        </p:txBody>
      </p:sp>
      <p:pic>
        <p:nvPicPr>
          <p:cNvPr id="4" name="图片 3"/>
          <p:cNvPicPr>
            <a:picLocks noChangeAspect="1"/>
          </p:cNvPicPr>
          <p:nvPr/>
        </p:nvPicPr>
        <p:blipFill>
          <a:blip r:embed="rId2"/>
          <a:stretch>
            <a:fillRect/>
          </a:stretch>
        </p:blipFill>
        <p:spPr>
          <a:xfrm>
            <a:off x="917774" y="2637706"/>
            <a:ext cx="10733333" cy="3466667"/>
          </a:xfrm>
          <a:prstGeom prst="rect">
            <a:avLst/>
          </a:prstGeom>
        </p:spPr>
      </p:pic>
    </p:spTree>
    <p:extLst>
      <p:ext uri="{BB962C8B-B14F-4D97-AF65-F5344CB8AC3E}">
        <p14:creationId xmlns:p14="http://schemas.microsoft.com/office/powerpoint/2010/main" val="2800129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Settings</a:t>
            </a:r>
            <a:endParaRPr lang="zh-CN" altLang="en-US" dirty="0"/>
          </a:p>
        </p:txBody>
      </p:sp>
      <p:sp>
        <p:nvSpPr>
          <p:cNvPr id="3" name="内容占位符 2"/>
          <p:cNvSpPr>
            <a:spLocks noGrp="1"/>
          </p:cNvSpPr>
          <p:nvPr>
            <p:ph idx="1"/>
          </p:nvPr>
        </p:nvSpPr>
        <p:spPr/>
        <p:txBody>
          <a:bodyPr/>
          <a:lstStyle/>
          <a:p>
            <a:r>
              <a:rPr lang="en-US" altLang="zh-CN" dirty="0" smtClean="0"/>
              <a:t>Browser Emulation</a:t>
            </a:r>
            <a:endParaRPr lang="zh-CN" altLang="en-US" dirty="0"/>
          </a:p>
        </p:txBody>
      </p:sp>
      <p:pic>
        <p:nvPicPr>
          <p:cNvPr id="5" name="图片 4"/>
          <p:cNvPicPr>
            <a:picLocks noChangeAspect="1"/>
          </p:cNvPicPr>
          <p:nvPr/>
        </p:nvPicPr>
        <p:blipFill>
          <a:blip r:embed="rId2"/>
          <a:stretch>
            <a:fillRect/>
          </a:stretch>
        </p:blipFill>
        <p:spPr>
          <a:xfrm>
            <a:off x="341710" y="1917626"/>
            <a:ext cx="11514286" cy="4409524"/>
          </a:xfrm>
          <a:prstGeom prst="rect">
            <a:avLst/>
          </a:prstGeom>
        </p:spPr>
      </p:pic>
    </p:spTree>
    <p:extLst>
      <p:ext uri="{BB962C8B-B14F-4D97-AF65-F5344CB8AC3E}">
        <p14:creationId xmlns:p14="http://schemas.microsoft.com/office/powerpoint/2010/main" val="3678831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用户的登录写在</a:t>
            </a:r>
            <a:r>
              <a:rPr lang="en-US" altLang="zh-CN" dirty="0" err="1" smtClean="0"/>
              <a:t>vuser_init</a:t>
            </a:r>
            <a:r>
              <a:rPr lang="zh-CN" altLang="en-US" dirty="0" smtClean="0"/>
              <a:t>，退出写在</a:t>
            </a:r>
            <a:r>
              <a:rPr lang="en-US" altLang="zh-CN" dirty="0" err="1" smtClean="0"/>
              <a:t>vuser_end</a:t>
            </a:r>
            <a:r>
              <a:rPr lang="zh-CN" altLang="en-US" dirty="0" smtClean="0"/>
              <a:t>中，用户的实际操作写在</a:t>
            </a:r>
            <a:r>
              <a:rPr lang="en-US" altLang="zh-CN" dirty="0" smtClean="0"/>
              <a:t>Action</a:t>
            </a:r>
            <a:r>
              <a:rPr lang="zh-CN" altLang="en-US" dirty="0" smtClean="0"/>
              <a:t>中</a:t>
            </a:r>
            <a:endParaRPr lang="en-US" altLang="zh-CN" dirty="0" smtClean="0"/>
          </a:p>
          <a:p>
            <a:pPr marL="0" indent="0">
              <a:buNone/>
            </a:pPr>
            <a:r>
              <a:rPr lang="en-US" altLang="zh-CN" dirty="0" smtClean="0"/>
              <a:t>2 </a:t>
            </a:r>
            <a:r>
              <a:rPr lang="zh-CN" altLang="en-US" dirty="0" smtClean="0"/>
              <a:t>用户的登录、退出和实际操作都写到</a:t>
            </a:r>
            <a:r>
              <a:rPr lang="en-US" altLang="zh-CN" dirty="0" smtClean="0"/>
              <a:t>Action</a:t>
            </a:r>
            <a:r>
              <a:rPr lang="zh-CN" altLang="en-US" dirty="0" smtClean="0"/>
              <a:t>中</a:t>
            </a:r>
            <a:endParaRPr lang="en-US" altLang="zh-CN" dirty="0" smtClean="0"/>
          </a:p>
          <a:p>
            <a:pPr marL="0" indent="0">
              <a:buNone/>
            </a:pPr>
            <a:r>
              <a:rPr lang="en-US" altLang="zh-CN" dirty="0" smtClean="0"/>
              <a:t>3 </a:t>
            </a:r>
            <a:r>
              <a:rPr lang="zh-CN" altLang="en-US" dirty="0" smtClean="0"/>
              <a:t>模拟一个用户登录、购买、退出，然后下一个用户登录、购买、退出，直到模拟</a:t>
            </a:r>
            <a:r>
              <a:rPr lang="en-US" altLang="zh-CN" dirty="0" smtClean="0"/>
              <a:t>1000</a:t>
            </a:r>
            <a:r>
              <a:rPr lang="zh-CN" altLang="en-US" dirty="0" smtClean="0"/>
              <a:t>个用户后停止？还是模拟</a:t>
            </a:r>
            <a:r>
              <a:rPr lang="en-US" altLang="zh-CN" dirty="0" smtClean="0"/>
              <a:t>1000</a:t>
            </a:r>
            <a:r>
              <a:rPr lang="zh-CN" altLang="en-US" dirty="0" smtClean="0"/>
              <a:t>个用户在线买东西，这些用户有的在登录，有的在购买，有的在退出？</a:t>
            </a:r>
            <a:endParaRPr lang="zh-CN" altLang="en-US" dirty="0"/>
          </a:p>
        </p:txBody>
      </p:sp>
    </p:spTree>
    <p:extLst>
      <p:ext uri="{BB962C8B-B14F-4D97-AF65-F5344CB8AC3E}">
        <p14:creationId xmlns:p14="http://schemas.microsoft.com/office/powerpoint/2010/main" val="559749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en-US" altLang="zh-CN" dirty="0" err="1"/>
              <a:t>LoadRunner</a:t>
            </a:r>
            <a:r>
              <a:rPr lang="zh-CN" altLang="en-US" dirty="0"/>
              <a:t>开启</a:t>
            </a:r>
            <a:endParaRPr lang="en-US" altLang="zh-CN" dirty="0"/>
          </a:p>
          <a:p>
            <a:r>
              <a:rPr lang="zh-CN" altLang="en-US" dirty="0"/>
              <a:t>协议选择</a:t>
            </a:r>
            <a:endParaRPr lang="en-US" altLang="zh-CN" dirty="0"/>
          </a:p>
          <a:p>
            <a:r>
              <a:rPr lang="zh-CN" altLang="en-US" dirty="0"/>
              <a:t>录制选项设置</a:t>
            </a:r>
            <a:endParaRPr lang="en-US" altLang="zh-CN" dirty="0"/>
          </a:p>
          <a:p>
            <a:r>
              <a:rPr lang="zh-CN" altLang="en-US" dirty="0"/>
              <a:t>录制登录操作、手动书写函数</a:t>
            </a:r>
            <a:endParaRPr lang="en-US" altLang="zh-CN" dirty="0"/>
          </a:p>
          <a:p>
            <a:r>
              <a:rPr lang="en-US" altLang="zh-CN" dirty="0" smtClean="0"/>
              <a:t>Run-time Settings</a:t>
            </a:r>
            <a:endParaRPr lang="en-US" altLang="zh-CN" dirty="0"/>
          </a:p>
          <a:p>
            <a:endParaRPr lang="zh-CN" altLang="en-US" dirty="0"/>
          </a:p>
        </p:txBody>
      </p:sp>
    </p:spTree>
    <p:extLst>
      <p:ext uri="{BB962C8B-B14F-4D97-AF65-F5344CB8AC3E}">
        <p14:creationId xmlns:p14="http://schemas.microsoft.com/office/powerpoint/2010/main" val="1101976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a:t>知识回顾</a:t>
            </a:r>
          </a:p>
        </p:txBody>
      </p:sp>
      <p:sp>
        <p:nvSpPr>
          <p:cNvPr id="3" name="内容占位符 2"/>
          <p:cNvSpPr>
            <a:spLocks noGrp="1"/>
          </p:cNvSpPr>
          <p:nvPr>
            <p:ph idx="1"/>
          </p:nvPr>
        </p:nvSpPr>
        <p:spPr/>
        <p:txBody>
          <a:bodyPr/>
          <a:lstStyle/>
          <a:p>
            <a:r>
              <a:rPr lang="zh-CN" altLang="en-US" sz="3200" dirty="0" smtClean="0">
                <a:latin typeface="+mn-ea"/>
              </a:rPr>
              <a:t>压力测试</a:t>
            </a:r>
            <a:endParaRPr lang="en-US" altLang="zh-CN" sz="3200" dirty="0" smtClean="0">
              <a:latin typeface="+mn-ea"/>
            </a:endParaRPr>
          </a:p>
          <a:p>
            <a:pPr lvl="1"/>
            <a:r>
              <a:rPr lang="zh-CN" altLang="en-US" sz="3000" dirty="0" smtClean="0">
                <a:latin typeface="+mn-ea"/>
              </a:rPr>
              <a:t>指在一定的软件、硬件及网络环境下，模拟大量的</a:t>
            </a:r>
            <a:r>
              <a:rPr lang="zh-CN" altLang="en-US" sz="3000" dirty="0" smtClean="0">
                <a:solidFill>
                  <a:srgbClr val="FF0000"/>
                </a:solidFill>
                <a:latin typeface="+mn-ea"/>
              </a:rPr>
              <a:t>虚拟用户</a:t>
            </a:r>
            <a:r>
              <a:rPr lang="zh-CN" altLang="en-US" sz="3000" dirty="0" smtClean="0">
                <a:latin typeface="+mn-ea"/>
              </a:rPr>
              <a:t>使服务器产生负载，使服务器资源处于</a:t>
            </a:r>
            <a:r>
              <a:rPr lang="zh-CN" altLang="en-US" sz="3000" dirty="0" smtClean="0">
                <a:solidFill>
                  <a:srgbClr val="FF0000"/>
                </a:solidFill>
                <a:latin typeface="+mn-ea"/>
              </a:rPr>
              <a:t>极限状态下并长时间连续运行</a:t>
            </a:r>
            <a:r>
              <a:rPr lang="zh-CN" altLang="en-US" sz="3000" dirty="0" smtClean="0">
                <a:latin typeface="+mn-ea"/>
              </a:rPr>
              <a:t>，以</a:t>
            </a:r>
            <a:r>
              <a:rPr lang="zh-CN" altLang="en-US" sz="3000" dirty="0" smtClean="0">
                <a:solidFill>
                  <a:srgbClr val="FF0000"/>
                </a:solidFill>
                <a:latin typeface="+mn-ea"/>
              </a:rPr>
              <a:t>测试服务器在高负载情况下是否能够稳定工作</a:t>
            </a:r>
            <a:endParaRPr lang="en-US" altLang="zh-CN" sz="3000" dirty="0">
              <a:solidFill>
                <a:srgbClr val="FF0000"/>
              </a:solidFill>
              <a:latin typeface="+mn-ea"/>
            </a:endParaRPr>
          </a:p>
        </p:txBody>
      </p:sp>
    </p:spTree>
    <p:extLst>
      <p:ext uri="{BB962C8B-B14F-4D97-AF65-F5344CB8AC3E}">
        <p14:creationId xmlns:p14="http://schemas.microsoft.com/office/powerpoint/2010/main" val="35787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知识回顾</a:t>
            </a:r>
          </a:p>
        </p:txBody>
      </p:sp>
      <p:sp>
        <p:nvSpPr>
          <p:cNvPr id="3" name="内容占位符 2"/>
          <p:cNvSpPr>
            <a:spLocks noGrp="1"/>
          </p:cNvSpPr>
          <p:nvPr>
            <p:ph idx="1"/>
          </p:nvPr>
        </p:nvSpPr>
        <p:spPr>
          <a:xfrm>
            <a:off x="610234" y="1197546"/>
            <a:ext cx="11036731" cy="5041187"/>
          </a:xfrm>
        </p:spPr>
        <p:txBody>
          <a:bodyPr/>
          <a:lstStyle/>
          <a:p>
            <a:r>
              <a:rPr lang="zh-CN" altLang="en-US" dirty="0" smtClean="0"/>
              <a:t>容量测试</a:t>
            </a:r>
            <a:endParaRPr lang="en-US" altLang="zh-CN" dirty="0" smtClean="0"/>
          </a:p>
          <a:p>
            <a:pPr lvl="1"/>
            <a:r>
              <a:rPr lang="zh-CN" altLang="en-US" dirty="0" smtClean="0"/>
              <a:t>在一定的软件、硬件及网络环境下，在数据库中构造不同</a:t>
            </a:r>
            <a:r>
              <a:rPr lang="zh-CN" altLang="en-US" dirty="0" smtClean="0">
                <a:solidFill>
                  <a:srgbClr val="FF0000"/>
                </a:solidFill>
              </a:rPr>
              <a:t>数量级别</a:t>
            </a:r>
            <a:r>
              <a:rPr lang="zh-CN" altLang="en-US" dirty="0" smtClean="0"/>
              <a:t>的数据记录，在一定</a:t>
            </a:r>
            <a:r>
              <a:rPr lang="zh-CN" altLang="en-US" dirty="0" smtClean="0">
                <a:solidFill>
                  <a:srgbClr val="FF0000"/>
                </a:solidFill>
              </a:rPr>
              <a:t>虚拟用户数量</a:t>
            </a:r>
            <a:r>
              <a:rPr lang="zh-CN" altLang="en-US" dirty="0" smtClean="0"/>
              <a:t>的情况下运行一种或多种业务，获取</a:t>
            </a:r>
            <a:r>
              <a:rPr lang="zh-CN" altLang="en-US" dirty="0" smtClean="0">
                <a:solidFill>
                  <a:srgbClr val="FF0000"/>
                </a:solidFill>
              </a:rPr>
              <a:t>不同数量级别的服务器性能指标</a:t>
            </a:r>
            <a:r>
              <a:rPr lang="zh-CN" altLang="en-US" dirty="0" smtClean="0"/>
              <a:t>，以确定数据库的</a:t>
            </a:r>
            <a:r>
              <a:rPr lang="zh-CN" altLang="en-US" dirty="0" smtClean="0">
                <a:solidFill>
                  <a:srgbClr val="FF0000"/>
                </a:solidFill>
              </a:rPr>
              <a:t>最佳容量</a:t>
            </a:r>
            <a:r>
              <a:rPr lang="zh-CN" altLang="en-US" dirty="0" smtClean="0"/>
              <a:t>和</a:t>
            </a:r>
            <a:r>
              <a:rPr lang="zh-CN" altLang="en-US" dirty="0" smtClean="0">
                <a:solidFill>
                  <a:srgbClr val="FF0000"/>
                </a:solidFill>
              </a:rPr>
              <a:t>最大容量（包含对未来几年的处理能力及扩展能力）</a:t>
            </a:r>
            <a:endParaRPr lang="en-US" altLang="zh-CN" dirty="0" smtClean="0">
              <a:solidFill>
                <a:srgbClr val="FF0000"/>
              </a:solidFill>
            </a:endParaRPr>
          </a:p>
        </p:txBody>
      </p:sp>
    </p:spTree>
    <p:extLst>
      <p:ext uri="{BB962C8B-B14F-4D97-AF65-F5344CB8AC3E}">
        <p14:creationId xmlns:p14="http://schemas.microsoft.com/office/powerpoint/2010/main" val="391054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333450"/>
            <a:ext cx="8279325" cy="576064"/>
          </a:xfrm>
        </p:spPr>
        <p:txBody>
          <a:bodyPr>
            <a:normAutofit fontScale="90000"/>
          </a:bodyPr>
          <a:lstStyle/>
          <a:p>
            <a:r>
              <a:rPr lang="zh-CN" altLang="en-US" dirty="0"/>
              <a:t>知识回顾</a:t>
            </a:r>
          </a:p>
        </p:txBody>
      </p:sp>
      <p:sp>
        <p:nvSpPr>
          <p:cNvPr id="3" name="内容占位符 2"/>
          <p:cNvSpPr>
            <a:spLocks noGrp="1"/>
          </p:cNvSpPr>
          <p:nvPr>
            <p:ph idx="1"/>
          </p:nvPr>
        </p:nvSpPr>
        <p:spPr/>
        <p:txBody>
          <a:bodyPr/>
          <a:lstStyle/>
          <a:p>
            <a:r>
              <a:rPr lang="zh-CN" altLang="en-US" dirty="0" smtClean="0"/>
              <a:t>配置测试</a:t>
            </a:r>
            <a:endParaRPr lang="en-US" altLang="zh-CN" dirty="0" smtClean="0"/>
          </a:p>
          <a:p>
            <a:pPr lvl="1"/>
            <a:r>
              <a:rPr lang="zh-CN" altLang="en-US" dirty="0" smtClean="0"/>
              <a:t>指在不同的软件、硬件及网络环境配置下，运行一种或多种业务，在一定的虚拟用户数量情况下，</a:t>
            </a:r>
            <a:r>
              <a:rPr lang="zh-CN" altLang="en-US" dirty="0" smtClean="0">
                <a:solidFill>
                  <a:srgbClr val="FF0000"/>
                </a:solidFill>
              </a:rPr>
              <a:t>获得不同配置</a:t>
            </a:r>
            <a:r>
              <a:rPr lang="zh-CN" altLang="en-US" dirty="0" smtClean="0"/>
              <a:t>的性能指标，用于</a:t>
            </a:r>
            <a:r>
              <a:rPr lang="zh-CN" altLang="en-US" dirty="0" smtClean="0">
                <a:solidFill>
                  <a:srgbClr val="FF0000"/>
                </a:solidFill>
              </a:rPr>
              <a:t>选择最佳的设备</a:t>
            </a:r>
            <a:r>
              <a:rPr lang="zh-CN" altLang="en-US" dirty="0" smtClean="0"/>
              <a:t>及</a:t>
            </a:r>
            <a:r>
              <a:rPr lang="zh-CN" altLang="en-US" dirty="0" smtClean="0">
                <a:solidFill>
                  <a:srgbClr val="FF0000"/>
                </a:solidFill>
              </a:rPr>
              <a:t>参数</a:t>
            </a:r>
            <a:r>
              <a:rPr lang="zh-CN" altLang="en-US" dirty="0" smtClean="0"/>
              <a:t>配置。通过产生不同的配置来得到系统性能的变化情况</a:t>
            </a:r>
            <a:endParaRPr lang="en-US" altLang="zh-CN" dirty="0" smtClean="0"/>
          </a:p>
        </p:txBody>
      </p:sp>
    </p:spTree>
    <p:extLst>
      <p:ext uri="{BB962C8B-B14F-4D97-AF65-F5344CB8AC3E}">
        <p14:creationId xmlns:p14="http://schemas.microsoft.com/office/powerpoint/2010/main" val="2163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smtClean="0"/>
              <a:t>知识回顾</a:t>
            </a:r>
            <a:endParaRPr lang="zh-CN" altLang="en-US" dirty="0"/>
          </a:p>
        </p:txBody>
      </p:sp>
      <p:sp>
        <p:nvSpPr>
          <p:cNvPr id="3" name="内容占位符 2"/>
          <p:cNvSpPr>
            <a:spLocks noGrp="1"/>
          </p:cNvSpPr>
          <p:nvPr>
            <p:ph idx="1"/>
          </p:nvPr>
        </p:nvSpPr>
        <p:spPr/>
        <p:txBody>
          <a:bodyPr/>
          <a:lstStyle/>
          <a:p>
            <a:r>
              <a:rPr lang="zh-CN" altLang="en-US" sz="3200" dirty="0" smtClean="0">
                <a:latin typeface="+mn-ea"/>
              </a:rPr>
              <a:t>并发测试</a:t>
            </a:r>
            <a:endParaRPr lang="en-US" altLang="zh-CN" sz="3200" dirty="0" smtClean="0">
              <a:latin typeface="+mn-ea"/>
            </a:endParaRPr>
          </a:p>
          <a:p>
            <a:pPr lvl="1"/>
            <a:r>
              <a:rPr lang="zh-CN" altLang="en-US" sz="3000" dirty="0" smtClean="0">
                <a:latin typeface="+mn-ea"/>
              </a:rPr>
              <a:t>通过模拟多用户</a:t>
            </a:r>
            <a:r>
              <a:rPr lang="zh-CN" altLang="en-US" sz="3000" dirty="0">
                <a:latin typeface="+mn-ea"/>
              </a:rPr>
              <a:t>并发</a:t>
            </a:r>
            <a:r>
              <a:rPr lang="zh-CN" altLang="en-US" sz="3000" dirty="0" smtClean="0">
                <a:latin typeface="+mn-ea"/>
              </a:rPr>
              <a:t>访问同一个应用、存储过程或数据记录及其他</a:t>
            </a:r>
            <a:r>
              <a:rPr lang="zh-CN" altLang="en-US" sz="3000" dirty="0" smtClean="0">
                <a:solidFill>
                  <a:srgbClr val="FF0000"/>
                </a:solidFill>
                <a:latin typeface="+mn-ea"/>
              </a:rPr>
              <a:t>并发</a:t>
            </a:r>
            <a:r>
              <a:rPr lang="zh-CN" altLang="en-US" sz="3000" dirty="0" smtClean="0">
                <a:latin typeface="+mn-ea"/>
              </a:rPr>
              <a:t>操作，来测试是否存在死锁、数据错误等故障</a:t>
            </a:r>
            <a:endParaRPr lang="en-US" altLang="zh-CN" sz="3000" dirty="0" smtClean="0">
              <a:latin typeface="+mn-ea"/>
            </a:endParaRPr>
          </a:p>
        </p:txBody>
      </p:sp>
    </p:spTree>
    <p:extLst>
      <p:ext uri="{BB962C8B-B14F-4D97-AF65-F5344CB8AC3E}">
        <p14:creationId xmlns:p14="http://schemas.microsoft.com/office/powerpoint/2010/main" val="2445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知识回顾</a:t>
            </a:r>
            <a:endParaRPr lang="zh-CN" altLang="en-US" dirty="0"/>
          </a:p>
        </p:txBody>
      </p:sp>
      <p:graphicFrame>
        <p:nvGraphicFramePr>
          <p:cNvPr id="5" name="内容占位符 4"/>
          <p:cNvGraphicFramePr>
            <a:graphicFrameLocks noGrp="1"/>
          </p:cNvGraphicFramePr>
          <p:nvPr>
            <p:ph idx="1"/>
            <p:extLst/>
          </p:nvPr>
        </p:nvGraphicFramePr>
        <p:xfrm>
          <a:off x="609600" y="1196975"/>
          <a:ext cx="10985500"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 6"/>
          <p:cNvSpPr/>
          <p:nvPr/>
        </p:nvSpPr>
        <p:spPr>
          <a:xfrm>
            <a:off x="701750" y="3285778"/>
            <a:ext cx="1944216" cy="115231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340014" y="2924042"/>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0" name="圆角矩形 9"/>
          <p:cNvSpPr/>
          <p:nvPr/>
        </p:nvSpPr>
        <p:spPr>
          <a:xfrm>
            <a:off x="9486726" y="3141762"/>
            <a:ext cx="1728192" cy="12243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10349126" y="3212074"/>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文本框 11"/>
          <p:cNvSpPr txBox="1"/>
          <p:nvPr/>
        </p:nvSpPr>
        <p:spPr>
          <a:xfrm>
            <a:off x="9630742" y="3501802"/>
            <a:ext cx="1512168"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性能调优</a:t>
            </a:r>
            <a:endParaRPr lang="zh-CN" altLang="en-US" sz="2600" b="1" dirty="0">
              <a:latin typeface="楷体" panose="02010609060101010101" pitchFamily="49" charset="-122"/>
              <a:ea typeface="楷体" panose="02010609060101010101" pitchFamily="49" charset="-122"/>
            </a:endParaRPr>
          </a:p>
        </p:txBody>
      </p:sp>
      <p:sp>
        <p:nvSpPr>
          <p:cNvPr id="14" name="文本框 13"/>
          <p:cNvSpPr txBox="1"/>
          <p:nvPr/>
        </p:nvSpPr>
        <p:spPr>
          <a:xfrm>
            <a:off x="917774" y="3429794"/>
            <a:ext cx="1512168" cy="892552"/>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制定性能测试目标</a:t>
            </a:r>
            <a:endParaRPr lang="zh-CN" altLang="en-US" sz="2600" b="1" dirty="0">
              <a:latin typeface="楷体" panose="02010609060101010101" pitchFamily="49" charset="-122"/>
              <a:ea typeface="楷体" panose="02010609060101010101" pitchFamily="49" charset="-122"/>
            </a:endParaRPr>
          </a:p>
        </p:txBody>
      </p:sp>
      <p:sp>
        <p:nvSpPr>
          <p:cNvPr id="13" name="标题 1"/>
          <p:cNvSpPr txBox="1">
            <a:spLocks/>
          </p:cNvSpPr>
          <p:nvPr/>
        </p:nvSpPr>
        <p:spPr bwMode="auto">
          <a:xfrm>
            <a:off x="557734" y="1341562"/>
            <a:ext cx="8279325" cy="576065"/>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a:lstStyle>
          <a:p>
            <a:r>
              <a:rPr lang="zh-CN" altLang="en-US" sz="2800" dirty="0" smtClean="0"/>
              <a:t>性能测试流程</a:t>
            </a:r>
            <a:endParaRPr lang="zh-CN" altLang="en-US" sz="2800" dirty="0"/>
          </a:p>
        </p:txBody>
      </p:sp>
    </p:spTree>
    <p:extLst>
      <p:ext uri="{BB962C8B-B14F-4D97-AF65-F5344CB8AC3E}">
        <p14:creationId xmlns:p14="http://schemas.microsoft.com/office/powerpoint/2010/main" val="404736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14244</TotalTime>
  <Words>1501</Words>
  <Application>Microsoft Office PowerPoint</Application>
  <PresentationFormat>自定义</PresentationFormat>
  <Paragraphs>262</Paragraphs>
  <Slides>46</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HY헤드라인M</vt:lpstr>
      <vt:lpstr>맑은 고딕</vt:lpstr>
      <vt:lpstr>华文楷体</vt:lpstr>
      <vt:lpstr>楷体</vt:lpstr>
      <vt:lpstr>宋体</vt:lpstr>
      <vt:lpstr>微软雅黑</vt:lpstr>
      <vt:lpstr>Arial</vt:lpstr>
      <vt:lpstr>Calibri</vt:lpstr>
      <vt:lpstr>Times New Roman</vt:lpstr>
      <vt:lpstr>Wingdings</vt:lpstr>
      <vt:lpstr>Office 主题</vt:lpstr>
      <vt:lpstr>性能测试 --性能测试基础知识 </vt:lpstr>
      <vt:lpstr>知识回顾</vt:lpstr>
      <vt:lpstr>知识回顾</vt:lpstr>
      <vt:lpstr>知识回顾</vt:lpstr>
      <vt:lpstr>知识回顾</vt:lpstr>
      <vt:lpstr>知识回顾</vt:lpstr>
      <vt:lpstr>知识回顾</vt:lpstr>
      <vt:lpstr>知识回顾</vt:lpstr>
      <vt:lpstr>知识回顾</vt:lpstr>
      <vt:lpstr>知识点回顾</vt:lpstr>
      <vt:lpstr> LoadRunner工具组成unner原理与工作流程（续）</vt:lpstr>
      <vt:lpstr>目录</vt:lpstr>
      <vt:lpstr>LoadRunner开启</vt:lpstr>
      <vt:lpstr>LoadRunner开启</vt:lpstr>
      <vt:lpstr>如何选择协议</vt:lpstr>
      <vt:lpstr>目录</vt:lpstr>
      <vt:lpstr>如何选择协议</vt:lpstr>
      <vt:lpstr>如何选择协议—协议分类</vt:lpstr>
      <vt:lpstr>如何选择协议—协议分类</vt:lpstr>
      <vt:lpstr>如何选择协议—创建协议方式</vt:lpstr>
      <vt:lpstr>如何选择协议—确定方法</vt:lpstr>
      <vt:lpstr>如何选择协议—确定方法</vt:lpstr>
      <vt:lpstr>如何选择协议（续）——原则</vt:lpstr>
      <vt:lpstr>目录</vt:lpstr>
      <vt:lpstr>录制前设置录制界面</vt:lpstr>
      <vt:lpstr>Record into Action</vt:lpstr>
      <vt:lpstr>录制订票页面的登录操作</vt:lpstr>
      <vt:lpstr>录制订票页面的登录操作</vt:lpstr>
      <vt:lpstr>录制选项设置</vt:lpstr>
      <vt:lpstr>目录</vt:lpstr>
      <vt:lpstr>录制脚本分析</vt:lpstr>
      <vt:lpstr>脚本分析</vt:lpstr>
      <vt:lpstr>目录</vt:lpstr>
      <vt:lpstr>Run-time Settings</vt:lpstr>
      <vt:lpstr>Run-time Settings</vt:lpstr>
      <vt:lpstr>Run-time Settings</vt:lpstr>
      <vt:lpstr>Run-time Settings</vt:lpstr>
      <vt:lpstr>Run-time Settings</vt:lpstr>
      <vt:lpstr>Run-time Settings</vt:lpstr>
      <vt:lpstr>Run-time Settings</vt:lpstr>
      <vt:lpstr>Run-time Settings</vt:lpstr>
      <vt:lpstr>Run-time Settings</vt:lpstr>
      <vt:lpstr>Run-time Settings</vt:lpstr>
      <vt:lpstr>思考</vt:lpstr>
      <vt:lpstr>内容总结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454</cp:revision>
  <cp:lastPrinted>2012-03-16T05:44:49Z</cp:lastPrinted>
  <dcterms:modified xsi:type="dcterms:W3CDTF">2019-02-27T06:49:43Z</dcterms:modified>
</cp:coreProperties>
</file>