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19" r:id="rId3"/>
    <p:sldId id="464" r:id="rId4"/>
    <p:sldId id="416" r:id="rId5"/>
    <p:sldId id="418" r:id="rId6"/>
    <p:sldId id="459" r:id="rId7"/>
    <p:sldId id="420" r:id="rId8"/>
    <p:sldId id="421" r:id="rId9"/>
    <p:sldId id="422" r:id="rId10"/>
    <p:sldId id="460" r:id="rId11"/>
    <p:sldId id="423" r:id="rId12"/>
    <p:sldId id="424" r:id="rId13"/>
    <p:sldId id="425" r:id="rId14"/>
    <p:sldId id="426" r:id="rId15"/>
    <p:sldId id="427" r:id="rId16"/>
    <p:sldId id="462" r:id="rId17"/>
    <p:sldId id="428" r:id="rId18"/>
    <p:sldId id="461" r:id="rId19"/>
    <p:sldId id="429" r:id="rId20"/>
    <p:sldId id="430" r:id="rId21"/>
    <p:sldId id="431" r:id="rId22"/>
    <p:sldId id="432" r:id="rId23"/>
    <p:sldId id="435" r:id="rId24"/>
    <p:sldId id="433" r:id="rId25"/>
    <p:sldId id="434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5" r:id="rId34"/>
    <p:sldId id="446" r:id="rId35"/>
    <p:sldId id="443" r:id="rId36"/>
    <p:sldId id="444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17" r:id="rId50"/>
    <p:sldId id="265" r:id="rId51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6" autoAdjust="0"/>
    <p:restoredTop sz="94054" autoAdjust="0"/>
  </p:normalViewPr>
  <p:slideViewPr>
    <p:cSldViewPr>
      <p:cViewPr varScale="1">
        <p:scale>
          <a:sx n="78" d="100"/>
          <a:sy n="78" d="100"/>
        </p:scale>
        <p:origin x="102" y="150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5293F-FC9D-4587-92B5-CF9DC4C73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4538FD5-EAB7-4F0B-8C17-C22CB3EFD142}" type="pres">
      <dgm:prSet presAssocID="{EF45293F-FC9D-4587-92B5-CF9DC4C73683}" presName="CompostProcess" presStyleCnt="0">
        <dgm:presLayoutVars>
          <dgm:dir/>
          <dgm:resizeHandles val="exact"/>
        </dgm:presLayoutVars>
      </dgm:prSet>
      <dgm:spPr/>
    </dgm:pt>
    <dgm:pt modelId="{A416624D-2DE7-436F-A347-8EAA087219A2}" type="pres">
      <dgm:prSet presAssocID="{EF45293F-FC9D-4587-92B5-CF9DC4C73683}" presName="arrow" presStyleLbl="bgShp" presStyleIdx="0" presStyleCnt="1" custScaleX="117647" custLinFactNeighborY="-1417"/>
      <dgm:spPr/>
    </dgm:pt>
    <dgm:pt modelId="{6B567D26-A873-4916-A56B-B3FBC7332E22}" type="pres">
      <dgm:prSet presAssocID="{EF45293F-FC9D-4587-92B5-CF9DC4C73683}" presName="linearProcess" presStyleCnt="0"/>
      <dgm:spPr/>
    </dgm:pt>
  </dgm:ptLst>
  <dgm:cxnLst>
    <dgm:cxn modelId="{538E25D8-4FC6-4C9D-AAE4-FB3C9EB837F9}" type="presOf" srcId="{EF45293F-FC9D-4587-92B5-CF9DC4C73683}" destId="{14538FD5-EAB7-4F0B-8C17-C22CB3EFD142}" srcOrd="0" destOrd="0" presId="urn:microsoft.com/office/officeart/2005/8/layout/hProcess9"/>
    <dgm:cxn modelId="{6F76EBAC-009A-403E-95A8-95018AB8E0A8}" type="presParOf" srcId="{14538FD5-EAB7-4F0B-8C17-C22CB3EFD142}" destId="{A416624D-2DE7-436F-A347-8EAA087219A2}" srcOrd="0" destOrd="0" presId="urn:microsoft.com/office/officeart/2005/8/layout/hProcess9"/>
    <dgm:cxn modelId="{EFCD1E64-331D-4A62-81E9-E3C1FEDFBEF5}" type="presParOf" srcId="{14538FD5-EAB7-4F0B-8C17-C22CB3EFD142}" destId="{6B567D26-A873-4916-A56B-B3FBC7332E22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94907-DF87-4E3A-836F-925CD2C009E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E2ABF0-5597-4880-85AB-6B9E6FF9557C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分析系统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FA5521B6-5486-475D-A362-4E161AD0E588}" type="parTrans" cxnId="{4F5C149D-0E8A-4B94-A30F-0A179D0EB2BD}">
      <dgm:prSet/>
      <dgm:spPr/>
      <dgm:t>
        <a:bodyPr/>
        <a:lstStyle/>
        <a:p>
          <a:endParaRPr lang="zh-CN" altLang="en-US"/>
        </a:p>
      </dgm:t>
    </dgm:pt>
    <dgm:pt modelId="{05E33695-5076-447A-A48B-8EC59CA5767C}" type="sibTrans" cxnId="{4F5C149D-0E8A-4B94-A30F-0A179D0EB2BD}">
      <dgm:prSet/>
      <dgm:spPr/>
      <dgm:t>
        <a:bodyPr/>
        <a:lstStyle/>
        <a:p>
          <a:endParaRPr lang="zh-CN" altLang="en-US"/>
        </a:p>
      </dgm:t>
    </dgm:pt>
    <dgm:pt modelId="{2370C3CF-BB98-46FB-BC30-D4276D147CBB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确定协议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B4D5CB92-8E34-4228-9F48-44F8A2711899}" type="parTrans" cxnId="{C1BE5B27-007F-423A-8EC1-1037DAECF979}">
      <dgm:prSet/>
      <dgm:spPr/>
      <dgm:t>
        <a:bodyPr/>
        <a:lstStyle/>
        <a:p>
          <a:endParaRPr lang="zh-CN" altLang="en-US"/>
        </a:p>
      </dgm:t>
    </dgm:pt>
    <dgm:pt modelId="{020902CC-5C11-41B3-AC86-BD499025F9B9}" type="sibTrans" cxnId="{C1BE5B27-007F-423A-8EC1-1037DAECF979}">
      <dgm:prSet/>
      <dgm:spPr/>
      <dgm:t>
        <a:bodyPr/>
        <a:lstStyle/>
        <a:p>
          <a:endParaRPr lang="zh-CN" altLang="en-US"/>
        </a:p>
      </dgm:t>
    </dgm:pt>
    <dgm:pt modelId="{B14C5C25-5CF3-4B1E-ACC6-5A7C1FBB2DB7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定义测试目标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1F8BA1B5-C305-4D7D-BA3A-368E0FFB98A9}" type="parTrans" cxnId="{C892A598-A35D-45DD-A177-07801DF3B075}">
      <dgm:prSet/>
      <dgm:spPr/>
      <dgm:t>
        <a:bodyPr/>
        <a:lstStyle/>
        <a:p>
          <a:endParaRPr lang="zh-CN" altLang="en-US"/>
        </a:p>
      </dgm:t>
    </dgm:pt>
    <dgm:pt modelId="{A00EFE7E-C288-494A-B2AA-AFE943F3EA61}" type="sibTrans" cxnId="{C892A598-A35D-45DD-A177-07801DF3B075}">
      <dgm:prSet/>
      <dgm:spPr/>
      <dgm:t>
        <a:bodyPr/>
        <a:lstStyle/>
        <a:p>
          <a:endParaRPr lang="zh-CN" altLang="en-US"/>
        </a:p>
      </dgm:t>
    </dgm:pt>
    <dgm:pt modelId="{3A83EAAA-6EAC-446D-B33F-DD67AE7D7918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设置</a:t>
          </a:r>
          <a:r>
            <a:rPr lang="en-US" altLang="zh-CN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Schedule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C2997F34-1876-485C-97B7-49CE81B98F18}" type="parTrans" cxnId="{FB3B5209-1F8D-4A93-9CBF-F90B99361DAB}">
      <dgm:prSet/>
      <dgm:spPr/>
      <dgm:t>
        <a:bodyPr/>
        <a:lstStyle/>
        <a:p>
          <a:endParaRPr lang="zh-CN" altLang="en-US"/>
        </a:p>
      </dgm:t>
    </dgm:pt>
    <dgm:pt modelId="{01A2127C-246E-44D8-AEFD-D26D27521832}" type="sibTrans" cxnId="{FB3B5209-1F8D-4A93-9CBF-F90B99361DAB}">
      <dgm:prSet/>
      <dgm:spPr/>
      <dgm:t>
        <a:bodyPr/>
        <a:lstStyle/>
        <a:p>
          <a:endParaRPr lang="zh-CN" altLang="en-US"/>
        </a:p>
      </dgm:t>
    </dgm:pt>
    <dgm:pt modelId="{2C438348-52F8-4F96-A9E7-34DBAB9608A2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明确定义概念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68007535-47DE-4118-B70D-0546B13A625E}" type="parTrans" cxnId="{FC021FD1-CE0F-46E5-B141-1EC6EC3D2C21}">
      <dgm:prSet/>
      <dgm:spPr/>
      <dgm:t>
        <a:bodyPr/>
        <a:lstStyle/>
        <a:p>
          <a:endParaRPr lang="zh-CN" altLang="en-US"/>
        </a:p>
      </dgm:t>
    </dgm:pt>
    <dgm:pt modelId="{698A6BE1-6F97-406E-BE2F-B0D65C5B18B8}" type="sibTrans" cxnId="{FC021FD1-CE0F-46E5-B141-1EC6EC3D2C21}">
      <dgm:prSet/>
      <dgm:spPr/>
      <dgm:t>
        <a:bodyPr/>
        <a:lstStyle/>
        <a:p>
          <a:endParaRPr lang="zh-CN" altLang="en-US"/>
        </a:p>
      </dgm:t>
    </dgm:pt>
    <dgm:pt modelId="{FFFBB985-DF2B-48EE-BC03-EF1C7AFE575D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明确测试目标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FB3A9B1E-E292-40A0-852C-FD7C48DC3A57}" type="parTrans" cxnId="{54B6FFDC-F56F-4635-9E67-B4CA2E8E4220}">
      <dgm:prSet/>
      <dgm:spPr/>
      <dgm:t>
        <a:bodyPr/>
        <a:lstStyle/>
        <a:p>
          <a:endParaRPr lang="zh-CN" altLang="en-US"/>
        </a:p>
      </dgm:t>
    </dgm:pt>
    <dgm:pt modelId="{7586860C-B112-4DB0-8F58-498C9FAB16D0}" type="sibTrans" cxnId="{54B6FFDC-F56F-4635-9E67-B4CA2E8E4220}">
      <dgm:prSet/>
      <dgm:spPr/>
      <dgm:t>
        <a:bodyPr/>
        <a:lstStyle/>
        <a:p>
          <a:endParaRPr lang="zh-CN" altLang="en-US"/>
        </a:p>
      </dgm:t>
    </dgm:pt>
    <dgm:pt modelId="{AEC45412-8AFE-423A-9EBD-8A91C63EED5D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熟悉业务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E1D50469-2200-448F-9FCB-A7F49C918CF8}" type="parTrans" cxnId="{365A7A26-CE75-4C81-8D10-E2BC70115994}">
      <dgm:prSet/>
      <dgm:spPr/>
      <dgm:t>
        <a:bodyPr/>
        <a:lstStyle/>
        <a:p>
          <a:endParaRPr lang="zh-CN" altLang="en-US"/>
        </a:p>
      </dgm:t>
    </dgm:pt>
    <dgm:pt modelId="{3290BFB5-F6AA-4A27-92AF-8035BD1C2041}" type="sibTrans" cxnId="{365A7A26-CE75-4C81-8D10-E2BC70115994}">
      <dgm:prSet/>
      <dgm:spPr/>
      <dgm:t>
        <a:bodyPr/>
        <a:lstStyle/>
        <a:p>
          <a:endParaRPr lang="zh-CN" altLang="en-US"/>
        </a:p>
      </dgm:t>
    </dgm:pt>
    <dgm:pt modelId="{CC4A8C48-D154-40AB-8592-33CF3B9CD370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获得相关信息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6D532725-03B1-4ED0-961F-3425C51B8D5A}" type="parTrans" cxnId="{38BCD65B-FAAF-4E87-8F5A-2D1DEC2CDF30}">
      <dgm:prSet/>
      <dgm:spPr/>
      <dgm:t>
        <a:bodyPr/>
        <a:lstStyle/>
        <a:p>
          <a:endParaRPr lang="zh-CN" altLang="en-US"/>
        </a:p>
      </dgm:t>
    </dgm:pt>
    <dgm:pt modelId="{82528E4E-377A-42FB-83B1-D0D65BF165F9}" type="sibTrans" cxnId="{38BCD65B-FAAF-4E87-8F5A-2D1DEC2CDF30}">
      <dgm:prSet/>
      <dgm:spPr/>
      <dgm:t>
        <a:bodyPr/>
        <a:lstStyle/>
        <a:p>
          <a:endParaRPr lang="zh-CN" altLang="en-US"/>
        </a:p>
      </dgm:t>
    </dgm:pt>
    <dgm:pt modelId="{DAE94A5F-73EF-4071-913F-A5DA83D95F24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获得用户需求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D7DB1829-BE5C-4F4A-AAEA-6121A94285D5}" type="parTrans" cxnId="{EA88B7C7-BE2F-4E42-93A5-97C4E29446B2}">
      <dgm:prSet/>
      <dgm:spPr/>
      <dgm:t>
        <a:bodyPr/>
        <a:lstStyle/>
        <a:p>
          <a:endParaRPr lang="zh-CN" altLang="en-US"/>
        </a:p>
      </dgm:t>
    </dgm:pt>
    <dgm:pt modelId="{900956F1-2EF0-499F-8CC9-2383C5219A5E}" type="sibTrans" cxnId="{EA88B7C7-BE2F-4E42-93A5-97C4E29446B2}">
      <dgm:prSet/>
      <dgm:spPr/>
      <dgm:t>
        <a:bodyPr/>
        <a:lstStyle/>
        <a:p>
          <a:endParaRPr lang="zh-CN" altLang="en-US"/>
        </a:p>
      </dgm:t>
    </dgm:pt>
    <dgm:pt modelId="{BDEBCF75-8852-4A8F-A263-CE15B4371072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分解测试目标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A33E5807-F1E3-43FF-99C0-4B18FA96DCDE}" type="parTrans" cxnId="{81FE4BB8-53D1-4153-9B52-EBA5870735B5}">
      <dgm:prSet/>
      <dgm:spPr/>
      <dgm:t>
        <a:bodyPr/>
        <a:lstStyle/>
        <a:p>
          <a:endParaRPr lang="zh-CN" altLang="en-US"/>
        </a:p>
      </dgm:t>
    </dgm:pt>
    <dgm:pt modelId="{423AE7F1-BA50-4C7B-BB78-8781B79A005B}" type="sibTrans" cxnId="{81FE4BB8-53D1-4153-9B52-EBA5870735B5}">
      <dgm:prSet/>
      <dgm:spPr/>
      <dgm:t>
        <a:bodyPr/>
        <a:lstStyle/>
        <a:p>
          <a:endParaRPr lang="zh-CN" altLang="en-US"/>
        </a:p>
      </dgm:t>
    </dgm:pt>
    <dgm:pt modelId="{97C5070C-158C-4CD1-8635-7869C3089A79}">
      <dgm:prSet phldrT="[文本]" custT="1"/>
      <dgm:spPr/>
      <dgm:t>
        <a:bodyPr/>
        <a:lstStyle/>
        <a:p>
          <a:r>
            <a:rPr lang="zh-CN" altLang="en-US" sz="2400" b="1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完成性能测试计划</a:t>
          </a:r>
          <a:endParaRPr lang="zh-CN" altLang="en-US" sz="2400" b="1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5036BA54-64E5-4F99-840D-08B592024846}" type="parTrans" cxnId="{DCB17DCE-0EEF-4727-81D8-97F50474E362}">
      <dgm:prSet/>
      <dgm:spPr/>
      <dgm:t>
        <a:bodyPr/>
        <a:lstStyle/>
        <a:p>
          <a:endParaRPr lang="zh-CN" altLang="en-US"/>
        </a:p>
      </dgm:t>
    </dgm:pt>
    <dgm:pt modelId="{8E65B2F9-C12C-4568-BA20-27168B1B9935}" type="sibTrans" cxnId="{DCB17DCE-0EEF-4727-81D8-97F50474E362}">
      <dgm:prSet/>
      <dgm:spPr/>
      <dgm:t>
        <a:bodyPr/>
        <a:lstStyle/>
        <a:p>
          <a:endParaRPr lang="zh-CN" altLang="en-US"/>
        </a:p>
      </dgm:t>
    </dgm:pt>
    <dgm:pt modelId="{7D04FFC7-97BE-4133-B974-BEEB9B07C7DE}" type="pres">
      <dgm:prSet presAssocID="{60594907-DF87-4E3A-836F-925CD2C009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67E5E0-7FDB-4AF9-A18D-7FED8C7A3999}" type="pres">
      <dgm:prSet presAssocID="{60594907-DF87-4E3A-836F-925CD2C009E8}" presName="tSp" presStyleCnt="0"/>
      <dgm:spPr/>
    </dgm:pt>
    <dgm:pt modelId="{905ED9EA-8F22-4488-ADDA-A554FF655453}" type="pres">
      <dgm:prSet presAssocID="{60594907-DF87-4E3A-836F-925CD2C009E8}" presName="bSp" presStyleCnt="0"/>
      <dgm:spPr/>
    </dgm:pt>
    <dgm:pt modelId="{45E71197-392B-4B84-83F7-B6184ACFD9B1}" type="pres">
      <dgm:prSet presAssocID="{60594907-DF87-4E3A-836F-925CD2C009E8}" presName="process" presStyleCnt="0"/>
      <dgm:spPr/>
    </dgm:pt>
    <dgm:pt modelId="{9FA48AEA-6376-43F8-BBB1-9DFDECAADD26}" type="pres">
      <dgm:prSet presAssocID="{6EE2ABF0-5597-4880-85AB-6B9E6FF9557C}" presName="composite1" presStyleCnt="0"/>
      <dgm:spPr/>
    </dgm:pt>
    <dgm:pt modelId="{B4B0CCFA-D807-4843-B486-C9BEDB24FAFB}" type="pres">
      <dgm:prSet presAssocID="{6EE2ABF0-5597-4880-85AB-6B9E6FF9557C}" presName="dummyNode1" presStyleLbl="node1" presStyleIdx="0" presStyleCnt="3"/>
      <dgm:spPr/>
    </dgm:pt>
    <dgm:pt modelId="{D84AA1AA-0957-4FB4-B1D3-C71E55C82E80}" type="pres">
      <dgm:prSet presAssocID="{6EE2ABF0-5597-4880-85AB-6B9E6FF9557C}" presName="childNode1" presStyleLbl="bgAcc1" presStyleIdx="0" presStyleCnt="3" custScaleX="89041" custScaleY="141405" custLinFactNeighborX="10152" custLinFactNeighborY="-1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1D0B6-D040-4978-9F17-3F8BBE9A800B}" type="pres">
      <dgm:prSet presAssocID="{6EE2ABF0-5597-4880-85AB-6B9E6FF9557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9DA766-5A52-4B83-B5AC-CD303EE0D93F}" type="pres">
      <dgm:prSet presAssocID="{6EE2ABF0-5597-4880-85AB-6B9E6FF9557C}" presName="parentNode1" presStyleLbl="node1" presStyleIdx="0" presStyleCnt="3" custLinFactNeighborX="-6924" custLinFactNeighborY="2769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6ED18-5F6D-4E20-ACAC-E2446688C164}" type="pres">
      <dgm:prSet presAssocID="{6EE2ABF0-5597-4880-85AB-6B9E6FF9557C}" presName="connSite1" presStyleCnt="0"/>
      <dgm:spPr/>
    </dgm:pt>
    <dgm:pt modelId="{09921D3D-E2F1-4181-A069-ACC5C55D9536}" type="pres">
      <dgm:prSet presAssocID="{05E33695-5076-447A-A48B-8EC59CA5767C}" presName="Name9" presStyleLbl="sibTrans2D1" presStyleIdx="0" presStyleCnt="2" custLinFactNeighborY="6808"/>
      <dgm:spPr/>
      <dgm:t>
        <a:bodyPr/>
        <a:lstStyle/>
        <a:p>
          <a:endParaRPr lang="zh-CN" altLang="en-US"/>
        </a:p>
      </dgm:t>
    </dgm:pt>
    <dgm:pt modelId="{08CF1CAE-0C58-46FC-B2C4-2645DAF2DF20}" type="pres">
      <dgm:prSet presAssocID="{B14C5C25-5CF3-4B1E-ACC6-5A7C1FBB2DB7}" presName="composite2" presStyleCnt="0"/>
      <dgm:spPr/>
    </dgm:pt>
    <dgm:pt modelId="{62888481-61ED-4B25-9237-1BF15CC5A54B}" type="pres">
      <dgm:prSet presAssocID="{B14C5C25-5CF3-4B1E-ACC6-5A7C1FBB2DB7}" presName="dummyNode2" presStyleLbl="node1" presStyleIdx="0" presStyleCnt="3"/>
      <dgm:spPr/>
    </dgm:pt>
    <dgm:pt modelId="{23312AC6-89D8-4BC5-AEE6-E9D9AF8C9ACB}" type="pres">
      <dgm:prSet presAssocID="{B14C5C25-5CF3-4B1E-ACC6-5A7C1FBB2DB7}" presName="childNode2" presStyleLbl="bgAcc1" presStyleIdx="1" presStyleCnt="3" custScaleX="115329" custScaleY="156165" custLinFactNeighborX="-7630" custLinFactNeighborY="-18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EA2C9-3115-4AE1-B135-AAB2472C39DC}" type="pres">
      <dgm:prSet presAssocID="{B14C5C25-5CF3-4B1E-ACC6-5A7C1FBB2DB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C0EA4-C2AF-4969-8E37-E7EB6E5762B7}" type="pres">
      <dgm:prSet presAssocID="{B14C5C25-5CF3-4B1E-ACC6-5A7C1FBB2DB7}" presName="parentNode2" presStyleLbl="node1" presStyleIdx="1" presStyleCnt="3" custLinFactNeighborX="-27890" custLinFactNeighborY="-467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F7D6F-C504-4AED-AF5D-FEEE28D2BAB5}" type="pres">
      <dgm:prSet presAssocID="{B14C5C25-5CF3-4B1E-ACC6-5A7C1FBB2DB7}" presName="connSite2" presStyleCnt="0"/>
      <dgm:spPr/>
    </dgm:pt>
    <dgm:pt modelId="{61DF5FDA-D02A-4ABC-B99E-B7D28FC365AD}" type="pres">
      <dgm:prSet presAssocID="{A00EFE7E-C288-494A-B2AA-AFE943F3EA61}" presName="Name18" presStyleLbl="sibTrans2D1" presStyleIdx="1" presStyleCnt="2" custLinFactNeighborX="12565" custLinFactNeighborY="3891"/>
      <dgm:spPr/>
      <dgm:t>
        <a:bodyPr/>
        <a:lstStyle/>
        <a:p>
          <a:endParaRPr lang="zh-CN" altLang="en-US"/>
        </a:p>
      </dgm:t>
    </dgm:pt>
    <dgm:pt modelId="{D20CFCCD-5D2E-496C-8574-7DEAB7CE6F20}" type="pres">
      <dgm:prSet presAssocID="{2C438348-52F8-4F96-A9E7-34DBAB9608A2}" presName="composite1" presStyleCnt="0"/>
      <dgm:spPr/>
    </dgm:pt>
    <dgm:pt modelId="{091E7C9E-30FB-4BEF-A92A-7B142ABEA659}" type="pres">
      <dgm:prSet presAssocID="{2C438348-52F8-4F96-A9E7-34DBAB9608A2}" presName="dummyNode1" presStyleLbl="node1" presStyleIdx="1" presStyleCnt="3"/>
      <dgm:spPr/>
    </dgm:pt>
    <dgm:pt modelId="{9B48AAEB-5885-4506-B6F0-2052555416C6}" type="pres">
      <dgm:prSet presAssocID="{2C438348-52F8-4F96-A9E7-34DBAB9608A2}" presName="childNode1" presStyleLbl="bgAcc1" presStyleIdx="2" presStyleCnt="3" custScaleX="108051" custScaleY="125490" custLinFactNeighborX="-23543" custLinFactNeighborY="-5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40888-D26D-4545-9159-C6C5B4DE4530}" type="pres">
      <dgm:prSet presAssocID="{2C438348-52F8-4F96-A9E7-34DBAB9608A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AFB858-6AE4-43E1-B1D4-8BD9C1949DBE}" type="pres">
      <dgm:prSet presAssocID="{2C438348-52F8-4F96-A9E7-34DBAB9608A2}" presName="parentNode1" presStyleLbl="node1" presStyleIdx="2" presStyleCnt="3" custLinFactNeighborX="-41602" custLinFactNeighborY="163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A8C7A7-E551-46AC-AAA1-7B0A243E9D6A}" type="pres">
      <dgm:prSet presAssocID="{2C438348-52F8-4F96-A9E7-34DBAB9608A2}" presName="connSite1" presStyleCnt="0"/>
      <dgm:spPr/>
    </dgm:pt>
  </dgm:ptLst>
  <dgm:cxnLst>
    <dgm:cxn modelId="{A80589B7-F22A-4027-92C2-26665F30AC1D}" type="presOf" srcId="{AEC45412-8AFE-423A-9EBD-8A91C63EED5D}" destId="{D84AA1AA-0957-4FB4-B1D3-C71E55C82E80}" srcOrd="0" destOrd="1" presId="urn:microsoft.com/office/officeart/2005/8/layout/hProcess4"/>
    <dgm:cxn modelId="{4DB10763-345F-449A-B229-9C17F628FECC}" type="presOf" srcId="{97C5070C-158C-4CD1-8635-7869C3089A79}" destId="{19440888-D26D-4545-9159-C6C5B4DE4530}" srcOrd="1" destOrd="1" presId="urn:microsoft.com/office/officeart/2005/8/layout/hProcess4"/>
    <dgm:cxn modelId="{88353148-62CE-4619-B569-165E02626D83}" type="presOf" srcId="{AEC45412-8AFE-423A-9EBD-8A91C63EED5D}" destId="{D801D0B6-D040-4978-9F17-3F8BBE9A800B}" srcOrd="1" destOrd="1" presId="urn:microsoft.com/office/officeart/2005/8/layout/hProcess4"/>
    <dgm:cxn modelId="{04B5B996-B72A-4BCC-A158-1517B6EC5CCB}" type="presOf" srcId="{3A83EAAA-6EAC-446D-B33F-DD67AE7D7918}" destId="{AB8EA2C9-3115-4AE1-B135-AAB2472C39DC}" srcOrd="1" destOrd="0" presId="urn:microsoft.com/office/officeart/2005/8/layout/hProcess4"/>
    <dgm:cxn modelId="{81FE4BB8-53D1-4153-9B52-EBA5870735B5}" srcId="{B14C5C25-5CF3-4B1E-ACC6-5A7C1FBB2DB7}" destId="{BDEBCF75-8852-4A8F-A263-CE15B4371072}" srcOrd="2" destOrd="0" parTransId="{A33E5807-F1E3-43FF-99C0-4B18FA96DCDE}" sibTransId="{423AE7F1-BA50-4C7B-BB78-8781B79A005B}"/>
    <dgm:cxn modelId="{F71BE5FB-6128-4B36-BD7F-7ED1E20460E4}" type="presOf" srcId="{2370C3CF-BB98-46FB-BC30-D4276D147CBB}" destId="{D801D0B6-D040-4978-9F17-3F8BBE9A800B}" srcOrd="1" destOrd="0" presId="urn:microsoft.com/office/officeart/2005/8/layout/hProcess4"/>
    <dgm:cxn modelId="{78FEEC27-6DD4-4734-9C28-7C9DF213E73B}" type="presOf" srcId="{BDEBCF75-8852-4A8F-A263-CE15B4371072}" destId="{23312AC6-89D8-4BC5-AEE6-E9D9AF8C9ACB}" srcOrd="0" destOrd="2" presId="urn:microsoft.com/office/officeart/2005/8/layout/hProcess4"/>
    <dgm:cxn modelId="{B9F9D380-483D-4AE9-94BD-F706A775A1B3}" type="presOf" srcId="{DAE94A5F-73EF-4071-913F-A5DA83D95F24}" destId="{23312AC6-89D8-4BC5-AEE6-E9D9AF8C9ACB}" srcOrd="0" destOrd="1" presId="urn:microsoft.com/office/officeart/2005/8/layout/hProcess4"/>
    <dgm:cxn modelId="{E14AAB37-C704-421A-8F99-415FE2212F30}" type="presOf" srcId="{CC4A8C48-D154-40AB-8592-33CF3B9CD370}" destId="{D801D0B6-D040-4978-9F17-3F8BBE9A800B}" srcOrd="1" destOrd="2" presId="urn:microsoft.com/office/officeart/2005/8/layout/hProcess4"/>
    <dgm:cxn modelId="{FB3B5209-1F8D-4A93-9CBF-F90B99361DAB}" srcId="{B14C5C25-5CF3-4B1E-ACC6-5A7C1FBB2DB7}" destId="{3A83EAAA-6EAC-446D-B33F-DD67AE7D7918}" srcOrd="0" destOrd="0" parTransId="{C2997F34-1876-485C-97B7-49CE81B98F18}" sibTransId="{01A2127C-246E-44D8-AEFD-D26D27521832}"/>
    <dgm:cxn modelId="{365A7A26-CE75-4C81-8D10-E2BC70115994}" srcId="{6EE2ABF0-5597-4880-85AB-6B9E6FF9557C}" destId="{AEC45412-8AFE-423A-9EBD-8A91C63EED5D}" srcOrd="1" destOrd="0" parTransId="{E1D50469-2200-448F-9FCB-A7F49C918CF8}" sibTransId="{3290BFB5-F6AA-4A27-92AF-8035BD1C2041}"/>
    <dgm:cxn modelId="{8B971BD9-D370-48F5-AF3F-8DF252AB7ED6}" type="presOf" srcId="{3A83EAAA-6EAC-446D-B33F-DD67AE7D7918}" destId="{23312AC6-89D8-4BC5-AEE6-E9D9AF8C9ACB}" srcOrd="0" destOrd="0" presId="urn:microsoft.com/office/officeart/2005/8/layout/hProcess4"/>
    <dgm:cxn modelId="{C1BE5B27-007F-423A-8EC1-1037DAECF979}" srcId="{6EE2ABF0-5597-4880-85AB-6B9E6FF9557C}" destId="{2370C3CF-BB98-46FB-BC30-D4276D147CBB}" srcOrd="0" destOrd="0" parTransId="{B4D5CB92-8E34-4228-9F48-44F8A2711899}" sibTransId="{020902CC-5C11-41B3-AC86-BD499025F9B9}"/>
    <dgm:cxn modelId="{A918397F-DAB0-4931-8A04-EF6827771C2A}" type="presOf" srcId="{BDEBCF75-8852-4A8F-A263-CE15B4371072}" destId="{AB8EA2C9-3115-4AE1-B135-AAB2472C39DC}" srcOrd="1" destOrd="2" presId="urn:microsoft.com/office/officeart/2005/8/layout/hProcess4"/>
    <dgm:cxn modelId="{50B59628-D12A-4CF9-B8EF-3D46441081A6}" type="presOf" srcId="{2370C3CF-BB98-46FB-BC30-D4276D147CBB}" destId="{D84AA1AA-0957-4FB4-B1D3-C71E55C82E80}" srcOrd="0" destOrd="0" presId="urn:microsoft.com/office/officeart/2005/8/layout/hProcess4"/>
    <dgm:cxn modelId="{6609C8FF-D0C8-4EC4-98A9-99EA8FD99FB6}" type="presOf" srcId="{FFFBB985-DF2B-48EE-BC03-EF1C7AFE575D}" destId="{19440888-D26D-4545-9159-C6C5B4DE4530}" srcOrd="1" destOrd="0" presId="urn:microsoft.com/office/officeart/2005/8/layout/hProcess4"/>
    <dgm:cxn modelId="{91A920FD-D714-4BD0-BAEC-7C24FE74D494}" type="presOf" srcId="{05E33695-5076-447A-A48B-8EC59CA5767C}" destId="{09921D3D-E2F1-4181-A069-ACC5C55D9536}" srcOrd="0" destOrd="0" presId="urn:microsoft.com/office/officeart/2005/8/layout/hProcess4"/>
    <dgm:cxn modelId="{EA88B7C7-BE2F-4E42-93A5-97C4E29446B2}" srcId="{B14C5C25-5CF3-4B1E-ACC6-5A7C1FBB2DB7}" destId="{DAE94A5F-73EF-4071-913F-A5DA83D95F24}" srcOrd="1" destOrd="0" parTransId="{D7DB1829-BE5C-4F4A-AAEA-6121A94285D5}" sibTransId="{900956F1-2EF0-499F-8CC9-2383C5219A5E}"/>
    <dgm:cxn modelId="{7B042217-7545-4A58-B7F0-0ACC66C716BF}" type="presOf" srcId="{DAE94A5F-73EF-4071-913F-A5DA83D95F24}" destId="{AB8EA2C9-3115-4AE1-B135-AAB2472C39DC}" srcOrd="1" destOrd="1" presId="urn:microsoft.com/office/officeart/2005/8/layout/hProcess4"/>
    <dgm:cxn modelId="{85FD203C-DE00-430A-A5E3-84C2B1E5C79B}" type="presOf" srcId="{CC4A8C48-D154-40AB-8592-33CF3B9CD370}" destId="{D84AA1AA-0957-4FB4-B1D3-C71E55C82E80}" srcOrd="0" destOrd="2" presId="urn:microsoft.com/office/officeart/2005/8/layout/hProcess4"/>
    <dgm:cxn modelId="{38BCD65B-FAAF-4E87-8F5A-2D1DEC2CDF30}" srcId="{6EE2ABF0-5597-4880-85AB-6B9E6FF9557C}" destId="{CC4A8C48-D154-40AB-8592-33CF3B9CD370}" srcOrd="2" destOrd="0" parTransId="{6D532725-03B1-4ED0-961F-3425C51B8D5A}" sibTransId="{82528E4E-377A-42FB-83B1-D0D65BF165F9}"/>
    <dgm:cxn modelId="{A065E46D-CED7-4D72-A542-C2831794A61B}" type="presOf" srcId="{2C438348-52F8-4F96-A9E7-34DBAB9608A2}" destId="{13AFB858-6AE4-43E1-B1D4-8BD9C1949DBE}" srcOrd="0" destOrd="0" presId="urn:microsoft.com/office/officeart/2005/8/layout/hProcess4"/>
    <dgm:cxn modelId="{C892A598-A35D-45DD-A177-07801DF3B075}" srcId="{60594907-DF87-4E3A-836F-925CD2C009E8}" destId="{B14C5C25-5CF3-4B1E-ACC6-5A7C1FBB2DB7}" srcOrd="1" destOrd="0" parTransId="{1F8BA1B5-C305-4D7D-BA3A-368E0FFB98A9}" sibTransId="{A00EFE7E-C288-494A-B2AA-AFE943F3EA61}"/>
    <dgm:cxn modelId="{FC021FD1-CE0F-46E5-B141-1EC6EC3D2C21}" srcId="{60594907-DF87-4E3A-836F-925CD2C009E8}" destId="{2C438348-52F8-4F96-A9E7-34DBAB9608A2}" srcOrd="2" destOrd="0" parTransId="{68007535-47DE-4118-B70D-0546B13A625E}" sibTransId="{698A6BE1-6F97-406E-BE2F-B0D65C5B18B8}"/>
    <dgm:cxn modelId="{0E739629-F64E-4685-A5B2-409BA7291B15}" type="presOf" srcId="{A00EFE7E-C288-494A-B2AA-AFE943F3EA61}" destId="{61DF5FDA-D02A-4ABC-B99E-B7D28FC365AD}" srcOrd="0" destOrd="0" presId="urn:microsoft.com/office/officeart/2005/8/layout/hProcess4"/>
    <dgm:cxn modelId="{4F5C149D-0E8A-4B94-A30F-0A179D0EB2BD}" srcId="{60594907-DF87-4E3A-836F-925CD2C009E8}" destId="{6EE2ABF0-5597-4880-85AB-6B9E6FF9557C}" srcOrd="0" destOrd="0" parTransId="{FA5521B6-5486-475D-A362-4E161AD0E588}" sibTransId="{05E33695-5076-447A-A48B-8EC59CA5767C}"/>
    <dgm:cxn modelId="{CA9FA432-5CC5-4B40-BD52-BAE5FE36F1F4}" type="presOf" srcId="{97C5070C-158C-4CD1-8635-7869C3089A79}" destId="{9B48AAEB-5885-4506-B6F0-2052555416C6}" srcOrd="0" destOrd="1" presId="urn:microsoft.com/office/officeart/2005/8/layout/hProcess4"/>
    <dgm:cxn modelId="{DCB17DCE-0EEF-4727-81D8-97F50474E362}" srcId="{2C438348-52F8-4F96-A9E7-34DBAB9608A2}" destId="{97C5070C-158C-4CD1-8635-7869C3089A79}" srcOrd="1" destOrd="0" parTransId="{5036BA54-64E5-4F99-840D-08B592024846}" sibTransId="{8E65B2F9-C12C-4568-BA20-27168B1B9935}"/>
    <dgm:cxn modelId="{54B6FFDC-F56F-4635-9E67-B4CA2E8E4220}" srcId="{2C438348-52F8-4F96-A9E7-34DBAB9608A2}" destId="{FFFBB985-DF2B-48EE-BC03-EF1C7AFE575D}" srcOrd="0" destOrd="0" parTransId="{FB3A9B1E-E292-40A0-852C-FD7C48DC3A57}" sibTransId="{7586860C-B112-4DB0-8F58-498C9FAB16D0}"/>
    <dgm:cxn modelId="{667E54EF-ED63-4EC1-8447-71FDFB78ABF0}" type="presOf" srcId="{60594907-DF87-4E3A-836F-925CD2C009E8}" destId="{7D04FFC7-97BE-4133-B974-BEEB9B07C7DE}" srcOrd="0" destOrd="0" presId="urn:microsoft.com/office/officeart/2005/8/layout/hProcess4"/>
    <dgm:cxn modelId="{CDD9328D-84D2-48A5-BD1D-AE3BC9757794}" type="presOf" srcId="{B14C5C25-5CF3-4B1E-ACC6-5A7C1FBB2DB7}" destId="{01DC0EA4-C2AF-4969-8E37-E7EB6E5762B7}" srcOrd="0" destOrd="0" presId="urn:microsoft.com/office/officeart/2005/8/layout/hProcess4"/>
    <dgm:cxn modelId="{1A7FE7AF-9CB1-4CD3-A63F-8BA72124F760}" type="presOf" srcId="{6EE2ABF0-5597-4880-85AB-6B9E6FF9557C}" destId="{3A9DA766-5A52-4B83-B5AC-CD303EE0D93F}" srcOrd="0" destOrd="0" presId="urn:microsoft.com/office/officeart/2005/8/layout/hProcess4"/>
    <dgm:cxn modelId="{8FFD157D-E198-4061-8EFC-29C9EAB43B71}" type="presOf" srcId="{FFFBB985-DF2B-48EE-BC03-EF1C7AFE575D}" destId="{9B48AAEB-5885-4506-B6F0-2052555416C6}" srcOrd="0" destOrd="0" presId="urn:microsoft.com/office/officeart/2005/8/layout/hProcess4"/>
    <dgm:cxn modelId="{B62420DD-4B7A-4320-AEF2-1B3545005ED8}" type="presParOf" srcId="{7D04FFC7-97BE-4133-B974-BEEB9B07C7DE}" destId="{4067E5E0-7FDB-4AF9-A18D-7FED8C7A3999}" srcOrd="0" destOrd="0" presId="urn:microsoft.com/office/officeart/2005/8/layout/hProcess4"/>
    <dgm:cxn modelId="{D1AA10E9-F348-47B3-B7DF-AABDBABF524C}" type="presParOf" srcId="{7D04FFC7-97BE-4133-B974-BEEB9B07C7DE}" destId="{905ED9EA-8F22-4488-ADDA-A554FF655453}" srcOrd="1" destOrd="0" presId="urn:microsoft.com/office/officeart/2005/8/layout/hProcess4"/>
    <dgm:cxn modelId="{D433A478-7ADD-4136-8B4C-72A5E3558202}" type="presParOf" srcId="{7D04FFC7-97BE-4133-B974-BEEB9B07C7DE}" destId="{45E71197-392B-4B84-83F7-B6184ACFD9B1}" srcOrd="2" destOrd="0" presId="urn:microsoft.com/office/officeart/2005/8/layout/hProcess4"/>
    <dgm:cxn modelId="{3B2EF87D-7475-414F-B974-6111293597CD}" type="presParOf" srcId="{45E71197-392B-4B84-83F7-B6184ACFD9B1}" destId="{9FA48AEA-6376-43F8-BBB1-9DFDECAADD26}" srcOrd="0" destOrd="0" presId="urn:microsoft.com/office/officeart/2005/8/layout/hProcess4"/>
    <dgm:cxn modelId="{961BCB68-CC84-47C9-AA9B-13398130F87A}" type="presParOf" srcId="{9FA48AEA-6376-43F8-BBB1-9DFDECAADD26}" destId="{B4B0CCFA-D807-4843-B486-C9BEDB24FAFB}" srcOrd="0" destOrd="0" presId="urn:microsoft.com/office/officeart/2005/8/layout/hProcess4"/>
    <dgm:cxn modelId="{646A5929-7AD9-4C66-8C93-B9B30F327C4C}" type="presParOf" srcId="{9FA48AEA-6376-43F8-BBB1-9DFDECAADD26}" destId="{D84AA1AA-0957-4FB4-B1D3-C71E55C82E80}" srcOrd="1" destOrd="0" presId="urn:microsoft.com/office/officeart/2005/8/layout/hProcess4"/>
    <dgm:cxn modelId="{9AC8F85D-A673-4610-A90D-E3D807309814}" type="presParOf" srcId="{9FA48AEA-6376-43F8-BBB1-9DFDECAADD26}" destId="{D801D0B6-D040-4978-9F17-3F8BBE9A800B}" srcOrd="2" destOrd="0" presId="urn:microsoft.com/office/officeart/2005/8/layout/hProcess4"/>
    <dgm:cxn modelId="{905AB5DD-E72C-42D7-94BC-66B6B5D40785}" type="presParOf" srcId="{9FA48AEA-6376-43F8-BBB1-9DFDECAADD26}" destId="{3A9DA766-5A52-4B83-B5AC-CD303EE0D93F}" srcOrd="3" destOrd="0" presId="urn:microsoft.com/office/officeart/2005/8/layout/hProcess4"/>
    <dgm:cxn modelId="{0B69FA78-06B3-47B9-921D-A4635E7B9F3D}" type="presParOf" srcId="{9FA48AEA-6376-43F8-BBB1-9DFDECAADD26}" destId="{A246ED18-5F6D-4E20-ACAC-E2446688C164}" srcOrd="4" destOrd="0" presId="urn:microsoft.com/office/officeart/2005/8/layout/hProcess4"/>
    <dgm:cxn modelId="{AD175F22-AE17-4F1E-81BF-0039D2EBDFD8}" type="presParOf" srcId="{45E71197-392B-4B84-83F7-B6184ACFD9B1}" destId="{09921D3D-E2F1-4181-A069-ACC5C55D9536}" srcOrd="1" destOrd="0" presId="urn:microsoft.com/office/officeart/2005/8/layout/hProcess4"/>
    <dgm:cxn modelId="{0A641413-FEF3-46AA-A0D6-CDFDDE5AAA75}" type="presParOf" srcId="{45E71197-392B-4B84-83F7-B6184ACFD9B1}" destId="{08CF1CAE-0C58-46FC-B2C4-2645DAF2DF20}" srcOrd="2" destOrd="0" presId="urn:microsoft.com/office/officeart/2005/8/layout/hProcess4"/>
    <dgm:cxn modelId="{257A60CC-D312-44A6-819A-BD5346227D52}" type="presParOf" srcId="{08CF1CAE-0C58-46FC-B2C4-2645DAF2DF20}" destId="{62888481-61ED-4B25-9237-1BF15CC5A54B}" srcOrd="0" destOrd="0" presId="urn:microsoft.com/office/officeart/2005/8/layout/hProcess4"/>
    <dgm:cxn modelId="{1C0F9334-E660-4041-8CC2-CEF7318CE680}" type="presParOf" srcId="{08CF1CAE-0C58-46FC-B2C4-2645DAF2DF20}" destId="{23312AC6-89D8-4BC5-AEE6-E9D9AF8C9ACB}" srcOrd="1" destOrd="0" presId="urn:microsoft.com/office/officeart/2005/8/layout/hProcess4"/>
    <dgm:cxn modelId="{127C6D48-2CC3-46FC-B419-D8F90D7B7F22}" type="presParOf" srcId="{08CF1CAE-0C58-46FC-B2C4-2645DAF2DF20}" destId="{AB8EA2C9-3115-4AE1-B135-AAB2472C39DC}" srcOrd="2" destOrd="0" presId="urn:microsoft.com/office/officeart/2005/8/layout/hProcess4"/>
    <dgm:cxn modelId="{1A9061C6-CE6A-4FEA-81A1-C1BE2F94EF1C}" type="presParOf" srcId="{08CF1CAE-0C58-46FC-B2C4-2645DAF2DF20}" destId="{01DC0EA4-C2AF-4969-8E37-E7EB6E5762B7}" srcOrd="3" destOrd="0" presId="urn:microsoft.com/office/officeart/2005/8/layout/hProcess4"/>
    <dgm:cxn modelId="{1D441E9B-31AE-4BC4-8E3B-5A60ED2AD6FE}" type="presParOf" srcId="{08CF1CAE-0C58-46FC-B2C4-2645DAF2DF20}" destId="{19AF7D6F-C504-4AED-AF5D-FEEE28D2BAB5}" srcOrd="4" destOrd="0" presId="urn:microsoft.com/office/officeart/2005/8/layout/hProcess4"/>
    <dgm:cxn modelId="{B43C990E-1F9F-40DF-B50C-B4FCFEA5B5D6}" type="presParOf" srcId="{45E71197-392B-4B84-83F7-B6184ACFD9B1}" destId="{61DF5FDA-D02A-4ABC-B99E-B7D28FC365AD}" srcOrd="3" destOrd="0" presId="urn:microsoft.com/office/officeart/2005/8/layout/hProcess4"/>
    <dgm:cxn modelId="{5E93985D-CADC-4681-842D-68B572C11E98}" type="presParOf" srcId="{45E71197-392B-4B84-83F7-B6184ACFD9B1}" destId="{D20CFCCD-5D2E-496C-8574-7DEAB7CE6F20}" srcOrd="4" destOrd="0" presId="urn:microsoft.com/office/officeart/2005/8/layout/hProcess4"/>
    <dgm:cxn modelId="{2E920638-53E3-4CFB-BB31-222228446EE5}" type="presParOf" srcId="{D20CFCCD-5D2E-496C-8574-7DEAB7CE6F20}" destId="{091E7C9E-30FB-4BEF-A92A-7B142ABEA659}" srcOrd="0" destOrd="0" presId="urn:microsoft.com/office/officeart/2005/8/layout/hProcess4"/>
    <dgm:cxn modelId="{7C196312-FE80-45F2-B0ED-4BB271039AF4}" type="presParOf" srcId="{D20CFCCD-5D2E-496C-8574-7DEAB7CE6F20}" destId="{9B48AAEB-5885-4506-B6F0-2052555416C6}" srcOrd="1" destOrd="0" presId="urn:microsoft.com/office/officeart/2005/8/layout/hProcess4"/>
    <dgm:cxn modelId="{8D82630F-CD8F-4EFC-873F-45A67C99674B}" type="presParOf" srcId="{D20CFCCD-5D2E-496C-8574-7DEAB7CE6F20}" destId="{19440888-D26D-4545-9159-C6C5B4DE4530}" srcOrd="2" destOrd="0" presId="urn:microsoft.com/office/officeart/2005/8/layout/hProcess4"/>
    <dgm:cxn modelId="{9B65EFBE-0298-43E8-BA0F-12AE6E7092EC}" type="presParOf" srcId="{D20CFCCD-5D2E-496C-8574-7DEAB7CE6F20}" destId="{13AFB858-6AE4-43E1-B1D4-8BD9C1949DBE}" srcOrd="3" destOrd="0" presId="urn:microsoft.com/office/officeart/2005/8/layout/hProcess4"/>
    <dgm:cxn modelId="{76786C4F-6074-496A-B38A-86B599F03F53}" type="presParOf" srcId="{D20CFCCD-5D2E-496C-8574-7DEAB7CE6F20}" destId="{C2A8C7A7-E551-46AC-AAA1-7B0A243E9D6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6624D-2DE7-436F-A347-8EAA087219A2}">
      <dsp:nvSpPr>
        <dsp:cNvPr id="0" name=""/>
        <dsp:cNvSpPr/>
      </dsp:nvSpPr>
      <dsp:spPr>
        <a:xfrm>
          <a:off x="2" y="0"/>
          <a:ext cx="10985494" cy="5041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AA1AA-0957-4FB4-B1D3-C71E55C82E80}">
      <dsp:nvSpPr>
        <dsp:cNvPr id="0" name=""/>
        <dsp:cNvSpPr/>
      </dsp:nvSpPr>
      <dsp:spPr>
        <a:xfrm>
          <a:off x="1441743" y="557922"/>
          <a:ext cx="2019128" cy="26447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确定协议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熟悉业务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获得相关信息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1500881" y="617060"/>
        <a:ext cx="1900852" cy="1959731"/>
      </dsp:txXfrm>
    </dsp:sp>
    <dsp:sp modelId="{09921D3D-E2F1-4181-A069-ACC5C55D9536}">
      <dsp:nvSpPr>
        <dsp:cNvPr id="0" name=""/>
        <dsp:cNvSpPr/>
      </dsp:nvSpPr>
      <dsp:spPr>
        <a:xfrm>
          <a:off x="2077952" y="1396010"/>
          <a:ext cx="2966288" cy="2966288"/>
        </a:xfrm>
        <a:prstGeom prst="leftCircularArrow">
          <a:avLst>
            <a:gd name="adj1" fmla="val 3932"/>
            <a:gd name="adj2" fmla="val 493021"/>
            <a:gd name="adj3" fmla="val 1901225"/>
            <a:gd name="adj4" fmla="val 8657182"/>
            <a:gd name="adj5" fmla="val 45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A766-5A52-4B83-B5AC-CD303EE0D93F}">
      <dsp:nvSpPr>
        <dsp:cNvPr id="0" name=""/>
        <dsp:cNvSpPr/>
      </dsp:nvSpPr>
      <dsp:spPr>
        <a:xfrm>
          <a:off x="1451631" y="2667637"/>
          <a:ext cx="2015678" cy="80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分析系统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1475108" y="2691114"/>
        <a:ext cx="1968724" cy="754614"/>
      </dsp:txXfrm>
    </dsp:sp>
    <dsp:sp modelId="{23312AC6-89D8-4BC5-AEE6-E9D9AF8C9ACB}">
      <dsp:nvSpPr>
        <dsp:cNvPr id="0" name=""/>
        <dsp:cNvSpPr/>
      </dsp:nvSpPr>
      <dsp:spPr>
        <a:xfrm>
          <a:off x="3989323" y="413722"/>
          <a:ext cx="2615244" cy="2920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设置</a:t>
          </a:r>
          <a:r>
            <a:rPr lang="en-US" altLang="zh-CN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Schedule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获得用户需求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分解测试目标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4056539" y="1106823"/>
        <a:ext cx="2480812" cy="2160479"/>
      </dsp:txXfrm>
    </dsp:sp>
    <dsp:sp modelId="{61DF5FDA-D02A-4ABC-B99E-B7D28FC365AD}">
      <dsp:nvSpPr>
        <dsp:cNvPr id="0" name=""/>
        <dsp:cNvSpPr/>
      </dsp:nvSpPr>
      <dsp:spPr>
        <a:xfrm>
          <a:off x="5289314" y="-428596"/>
          <a:ext cx="3232258" cy="3232258"/>
        </a:xfrm>
        <a:prstGeom prst="circularArrow">
          <a:avLst>
            <a:gd name="adj1" fmla="val 3609"/>
            <a:gd name="adj2" fmla="val 448946"/>
            <a:gd name="adj3" fmla="val 19727091"/>
            <a:gd name="adj4" fmla="val 12927058"/>
            <a:gd name="adj5" fmla="val 42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C0EA4-C2AF-4969-8E37-E7EB6E5762B7}">
      <dsp:nvSpPr>
        <dsp:cNvPr id="0" name=""/>
        <dsp:cNvSpPr/>
      </dsp:nvSpPr>
      <dsp:spPr>
        <a:xfrm>
          <a:off x="4277894" y="197695"/>
          <a:ext cx="2015678" cy="80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定义测试目标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4301371" y="221172"/>
        <a:ext cx="1968724" cy="754614"/>
      </dsp:txXfrm>
    </dsp:sp>
    <dsp:sp modelId="{9B48AAEB-5885-4506-B6F0-2052555416C6}">
      <dsp:nvSpPr>
        <dsp:cNvPr id="0" name=""/>
        <dsp:cNvSpPr/>
      </dsp:nvSpPr>
      <dsp:spPr>
        <a:xfrm>
          <a:off x="6877344" y="627997"/>
          <a:ext cx="2450206" cy="23470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明确测试目标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完成性能测试计划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6931357" y="682010"/>
        <a:ext cx="2342180" cy="1736103"/>
      </dsp:txXfrm>
    </dsp:sp>
    <dsp:sp modelId="{13AFB858-6AE4-43E1-B1D4-8BD9C1949DBE}">
      <dsp:nvSpPr>
        <dsp:cNvPr id="0" name=""/>
        <dsp:cNvSpPr/>
      </dsp:nvSpPr>
      <dsp:spPr>
        <a:xfrm>
          <a:off x="7167855" y="2575660"/>
          <a:ext cx="2015678" cy="80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明确定义概念</a:t>
          </a:r>
          <a:endParaRPr lang="zh-CN" altLang="en-US" sz="2400" b="1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7191332" y="2599137"/>
        <a:ext cx="1968724" cy="754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9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3-25</a:t>
            </a:r>
            <a:r>
              <a:rPr lang="zh-CN" altLang="en-US" dirty="0" smtClean="0"/>
              <a:t>讲到这里了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0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日志是大宝库，当做好数据挖掘后，可以从中得到大量的需求，来指导性能测试的设计与执行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更正第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8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相同对象多次操作，对比请求和返回的区别来识别动态数据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8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3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容量与吞吐量的区别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7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2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关于这个数据，可以先进行容量测试后，再确定，参考系统日志中的峰值数据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https://zhidao.baidu.com/question/446130110.html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RFC</a:t>
            </a:r>
            <a:r>
              <a:rPr lang="zh-CN" altLang="en-US" dirty="0" smtClean="0"/>
              <a:t>身份   ：</a:t>
            </a:r>
            <a:r>
              <a:rPr lang="en-US" altLang="zh-CN" dirty="0" smtClean="0"/>
              <a:t>https://zhidao.baidu.com/question/6258578.html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例如：堤坝都是按照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年一遇洪水标准来修建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计划测试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—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分析系统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熟悉业务流程</a:t>
            </a:r>
            <a:endParaRPr lang="en-US" altLang="zh-CN" dirty="0" smtClean="0"/>
          </a:p>
          <a:p>
            <a:r>
              <a:rPr lang="zh-CN" altLang="en-US" dirty="0" smtClean="0"/>
              <a:t>定义测试目标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通过用户数据进行分析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通过系统日志进行分析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6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通过用户提供的数据进行分析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分析哪些数据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通过用户提供的数据进行分析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108739" cy="5041187"/>
          </a:xfrm>
        </p:spPr>
        <p:txBody>
          <a:bodyPr/>
          <a:lstStyle/>
          <a:p>
            <a:r>
              <a:rPr lang="zh-CN" altLang="en-US" dirty="0" smtClean="0"/>
              <a:t>举例：用户业务数据：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系统，公司有</a:t>
            </a:r>
            <a:r>
              <a:rPr lang="en-US" altLang="zh-CN" dirty="0" smtClean="0"/>
              <a:t>500 </a:t>
            </a:r>
            <a:r>
              <a:rPr lang="zh-CN" altLang="en-US" dirty="0" smtClean="0"/>
              <a:t>个用户会使用该系统，主要在上面完成各种订单的内部处理，每笔业务的提交大概平均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分钟，每个负责订单用户每天提交</a:t>
            </a:r>
            <a:r>
              <a:rPr lang="en-US" altLang="zh-CN" dirty="0" smtClean="0"/>
              <a:t>20</a:t>
            </a:r>
            <a:r>
              <a:rPr lang="zh-CN" altLang="en-US" dirty="0" smtClean="0"/>
              <a:t>笔订单，高峰期会有</a:t>
            </a:r>
            <a:r>
              <a:rPr lang="en-US" altLang="zh-CN" dirty="0" smtClean="0"/>
              <a:t>33</a:t>
            </a:r>
            <a:r>
              <a:rPr lang="zh-CN" altLang="en-US" dirty="0" smtClean="0"/>
              <a:t>个订单的提交量。整个公司大概有</a:t>
            </a:r>
            <a:r>
              <a:rPr lang="en-US" altLang="zh-CN" dirty="0" smtClean="0"/>
              <a:t>400</a:t>
            </a:r>
            <a:r>
              <a:rPr lang="zh-CN" altLang="en-US" dirty="0" smtClean="0"/>
              <a:t>个用户负责订单提交，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个用户负责订单审查，每个订单会被两个审查人员复审，复审的平均时间为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通过用户提供的数据进行分析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每秒钟几笔操作？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最悲观的考虑方式：按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个用户全部做订单提交操作，每个用户的提交时间按照</a:t>
            </a:r>
            <a:r>
              <a:rPr lang="en-US" altLang="zh-CN" dirty="0" smtClean="0"/>
              <a:t>10-12</a:t>
            </a:r>
            <a:r>
              <a:rPr lang="zh-CN" altLang="en-US" dirty="0" smtClean="0"/>
              <a:t>分钟计算，可以得到系统的处理能力需要达到：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500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60/10</a:t>
            </a:r>
            <a:r>
              <a:rPr lang="zh-CN" altLang="en-US" dirty="0"/>
              <a:t>）</a:t>
            </a:r>
            <a:r>
              <a:rPr lang="en-US" altLang="zh-CN" dirty="0" smtClean="0"/>
              <a:t> = 3000</a:t>
            </a:r>
            <a:r>
              <a:rPr lang="zh-CN" altLang="en-US" dirty="0" smtClean="0"/>
              <a:t>笔业务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进一步计算得到 </a:t>
            </a:r>
            <a:r>
              <a:rPr lang="en-US" altLang="zh-CN" dirty="0" smtClean="0"/>
              <a:t>50</a:t>
            </a:r>
            <a:r>
              <a:rPr lang="zh-CN" altLang="en-US" dirty="0" smtClean="0"/>
              <a:t>笔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每秒不到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笔操作</a:t>
            </a:r>
            <a:endParaRPr lang="en-US" altLang="zh-CN" dirty="0" smtClean="0"/>
          </a:p>
          <a:p>
            <a:pPr lvl="2"/>
            <a:r>
              <a:rPr lang="zh-CN" altLang="en-US" i="1" dirty="0" smtClean="0"/>
              <a:t>这基本没有并发量，不需要做性能测试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0828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通过用户提供的数据进行分析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分析：不能按平均值进行计算，适当放松，避免多用户并发操作时，系统出现问题</a:t>
            </a:r>
            <a:endParaRPr lang="en-US" altLang="zh-CN" dirty="0" smtClean="0"/>
          </a:p>
          <a:p>
            <a:r>
              <a:rPr lang="zh-CN" altLang="en-US" dirty="0" smtClean="0"/>
              <a:t>需求修改：系统支持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用户并发操作订单提交操作，提供每小时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笔以上的操作能力，单位时间内的处理能力大于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/>
              <a:t>笔业务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秒（一般按峰值数据计算，峰值数据按平均业务的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倍计算）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标准处理能力下，响应时间在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秒以内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普通负载下，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个用户并发，响应时间在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秒以内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50</a:t>
            </a:r>
            <a:r>
              <a:rPr lang="zh-CN" altLang="en-US" dirty="0" smtClean="0"/>
              <a:t>个用户以内的大用户并发，响应时间在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秒以内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40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通过用户提供的数据进行分析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按照每笔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个数据字段计算，一笔业务需要</a:t>
            </a:r>
            <a:r>
              <a:rPr lang="en-US" altLang="zh-CN" dirty="0" smtClean="0"/>
              <a:t>500KB</a:t>
            </a:r>
            <a:r>
              <a:rPr lang="zh-CN" altLang="en-US" dirty="0" smtClean="0"/>
              <a:t>的数据量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系统对于</a:t>
            </a:r>
            <a:r>
              <a:rPr lang="en-US" altLang="zh-CN" dirty="0" smtClean="0"/>
              <a:t>100Mb/s</a:t>
            </a:r>
            <a:r>
              <a:rPr lang="zh-CN" altLang="en-US" dirty="0" smtClean="0"/>
              <a:t>带宽的设计能够支持多少个用户并发提交订单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1000/(500*8) = 25 </a:t>
            </a:r>
            <a:r>
              <a:rPr lang="zh-CN" altLang="en-US" dirty="0" smtClean="0"/>
              <a:t>（个）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由此能够确定响应时间在哪个范围是合适的</a:t>
            </a:r>
            <a:endParaRPr lang="en-US" altLang="zh-CN" dirty="0" smtClean="0"/>
          </a:p>
          <a:p>
            <a:pPr lvl="2"/>
            <a:r>
              <a:rPr lang="en-US" altLang="zh-CN" dirty="0"/>
              <a:t>50</a:t>
            </a:r>
            <a:r>
              <a:rPr lang="zh-CN" altLang="en-US" dirty="0"/>
              <a:t>个用户以内的大用户并发，响应时间在</a:t>
            </a:r>
            <a:r>
              <a:rPr lang="en-US" altLang="zh-CN" dirty="0"/>
              <a:t>5</a:t>
            </a:r>
            <a:r>
              <a:rPr lang="zh-CN" altLang="en-US" dirty="0"/>
              <a:t>秒以内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通过用户提供的数据进行分析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数据库中每存放一笔订单需要</a:t>
            </a:r>
            <a:r>
              <a:rPr lang="en-US" altLang="zh-CN" dirty="0"/>
              <a:t>1MB</a:t>
            </a:r>
            <a:r>
              <a:rPr lang="zh-CN" altLang="en-US" dirty="0"/>
              <a:t>的磁盘空间，以每小时</a:t>
            </a:r>
            <a:r>
              <a:rPr lang="en-US" altLang="zh-CN" dirty="0"/>
              <a:t>3000</a:t>
            </a:r>
            <a:r>
              <a:rPr lang="zh-CN" altLang="en-US" dirty="0"/>
              <a:t>笔业务为基础加上</a:t>
            </a:r>
            <a:r>
              <a:rPr lang="en-US" altLang="zh-CN" dirty="0"/>
              <a:t>8—10</a:t>
            </a:r>
            <a:r>
              <a:rPr lang="zh-CN" altLang="en-US" dirty="0"/>
              <a:t>小时的工作时间，每天的业务应该有多少笔？需要开销多少磁盘空间？</a:t>
            </a:r>
            <a:endParaRPr lang="en-US" altLang="zh-CN" dirty="0"/>
          </a:p>
          <a:p>
            <a:pPr lvl="2"/>
            <a:r>
              <a:rPr lang="zh-CN" altLang="en-US" dirty="0"/>
              <a:t>每天业务：</a:t>
            </a:r>
            <a:r>
              <a:rPr lang="en-US" altLang="zh-CN" dirty="0"/>
              <a:t>3000</a:t>
            </a:r>
            <a:r>
              <a:rPr lang="zh-CN" altLang="en-US" dirty="0"/>
              <a:t>*</a:t>
            </a:r>
            <a:r>
              <a:rPr lang="en-US" altLang="zh-CN" dirty="0"/>
              <a:t>10 = 30000</a:t>
            </a:r>
          </a:p>
          <a:p>
            <a:pPr lvl="2"/>
            <a:r>
              <a:rPr lang="zh-CN" altLang="en-US" dirty="0"/>
              <a:t>磁盘空间：</a:t>
            </a:r>
            <a:r>
              <a:rPr lang="en-US" altLang="zh-CN" dirty="0"/>
              <a:t>30000 </a:t>
            </a:r>
            <a:r>
              <a:rPr lang="zh-CN" altLang="en-US" dirty="0"/>
              <a:t>* </a:t>
            </a:r>
            <a:r>
              <a:rPr lang="en-US" altLang="zh-CN" dirty="0"/>
              <a:t>1 MB  = 30GB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2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通过用户提供的数据进行分析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如上需求，如何进行性能测试？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如何设计场景？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如何评估服务器处理能力？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如何确定服务器配置及容量？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7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熟悉业务流程</a:t>
            </a:r>
            <a:endParaRPr lang="en-US" altLang="zh-CN" dirty="0" smtClean="0"/>
          </a:p>
          <a:p>
            <a:r>
              <a:rPr lang="zh-CN" altLang="en-US" dirty="0" smtClean="0"/>
              <a:t>定义测试目标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通过用户数据进行分析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通过系统日志进行分析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通过系统日志进行分析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旧系统升级时，历史数据即系统日志是获得真实用户需求最有效的参考数据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尤其是峰值并发量的计算通过日志才是最可靠的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相关知识回顾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性能测试流程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629742" y="1413570"/>
          <a:ext cx="109855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 6"/>
          <p:cNvSpPr/>
          <p:nvPr/>
        </p:nvSpPr>
        <p:spPr>
          <a:xfrm>
            <a:off x="701750" y="3071451"/>
            <a:ext cx="1224136" cy="169432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圆角矩形 4"/>
          <p:cNvSpPr/>
          <p:nvPr/>
        </p:nvSpPr>
        <p:spPr>
          <a:xfrm>
            <a:off x="340014" y="2709714"/>
            <a:ext cx="2213096" cy="19110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5260" tIns="175260" rIns="175260" bIns="175260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0" name="圆角矩形 9"/>
          <p:cNvSpPr/>
          <p:nvPr/>
        </p:nvSpPr>
        <p:spPr>
          <a:xfrm>
            <a:off x="7254478" y="2999443"/>
            <a:ext cx="1224136" cy="18002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圆角矩形 4"/>
          <p:cNvSpPr/>
          <p:nvPr/>
        </p:nvSpPr>
        <p:spPr>
          <a:xfrm>
            <a:off x="10349126" y="3212074"/>
            <a:ext cx="2213096" cy="1665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5260" tIns="175260" rIns="175260" bIns="175260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2" name="文本框 11"/>
          <p:cNvSpPr txBox="1"/>
          <p:nvPr/>
        </p:nvSpPr>
        <p:spPr>
          <a:xfrm>
            <a:off x="7326486" y="3145244"/>
            <a:ext cx="10711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分析性能数据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5766" y="3361268"/>
            <a:ext cx="952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计划测试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82270" y="3071451"/>
            <a:ext cx="1224136" cy="169432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文本框 14"/>
          <p:cNvSpPr txBox="1"/>
          <p:nvPr/>
        </p:nvSpPr>
        <p:spPr>
          <a:xfrm>
            <a:off x="5526286" y="3361268"/>
            <a:ext cx="952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运行场景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3918" y="3069753"/>
            <a:ext cx="1224136" cy="1624011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文本框 16"/>
          <p:cNvSpPr txBox="1"/>
          <p:nvPr/>
        </p:nvSpPr>
        <p:spPr>
          <a:xfrm>
            <a:off x="2357934" y="3289260"/>
            <a:ext cx="952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创建脚本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74220" y="3071262"/>
            <a:ext cx="1224136" cy="169432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文本框 24"/>
          <p:cNvSpPr txBox="1"/>
          <p:nvPr/>
        </p:nvSpPr>
        <p:spPr>
          <a:xfrm>
            <a:off x="3818236" y="3361079"/>
            <a:ext cx="9521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创建场景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910662" y="2927435"/>
            <a:ext cx="1224136" cy="180020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文本框 26"/>
          <p:cNvSpPr txBox="1"/>
          <p:nvPr/>
        </p:nvSpPr>
        <p:spPr>
          <a:xfrm>
            <a:off x="9054678" y="2927434"/>
            <a:ext cx="10711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生成性能测试</a:t>
            </a:r>
            <a:endParaRPr lang="en-US" altLang="zh-CN" sz="2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报告</a:t>
            </a:r>
          </a:p>
        </p:txBody>
      </p:sp>
      <p:sp>
        <p:nvSpPr>
          <p:cNvPr id="3" name="椭圆 2"/>
          <p:cNvSpPr/>
          <p:nvPr/>
        </p:nvSpPr>
        <p:spPr>
          <a:xfrm>
            <a:off x="557734" y="2709714"/>
            <a:ext cx="1512168" cy="244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LoadRunner</a:t>
            </a:r>
            <a:r>
              <a:rPr lang="zh-CN" altLang="en-US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7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通过系统日志进行分析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怎样查看日志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客户端发送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请求到服务器端时，都会在访问日志中记录下来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IIS</a:t>
            </a:r>
          </a:p>
          <a:p>
            <a:pPr lvl="1"/>
            <a:r>
              <a:rPr lang="en-US" altLang="zh-CN" dirty="0" smtClean="0"/>
              <a:t>Apache</a:t>
            </a:r>
          </a:p>
          <a:p>
            <a:pPr lvl="1"/>
            <a:r>
              <a:rPr lang="en-US" altLang="zh-CN" dirty="0" smtClean="0"/>
              <a:t>Nginx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5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文件，找到如下关于</a:t>
            </a:r>
            <a:r>
              <a:rPr lang="en-US" altLang="zh-CN" dirty="0" err="1" smtClean="0"/>
              <a:t>LogFormat</a:t>
            </a:r>
            <a:r>
              <a:rPr lang="zh-CN" altLang="en-US" dirty="0" smtClean="0"/>
              <a:t>的设置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2709714"/>
            <a:ext cx="10971428" cy="2942857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5723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%h:</a:t>
            </a:r>
            <a:r>
              <a:rPr lang="zh-CN" altLang="en-US" dirty="0" smtClean="0"/>
              <a:t>发送请求到服务器的客户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%l:</a:t>
            </a:r>
            <a:r>
              <a:rPr lang="zh-CN" altLang="en-US" dirty="0" smtClean="0"/>
              <a:t>客户端</a:t>
            </a:r>
            <a:r>
              <a:rPr lang="en-US" altLang="zh-CN" dirty="0" err="1" smtClean="0"/>
              <a:t>identd</a:t>
            </a:r>
            <a:r>
              <a:rPr lang="zh-CN" altLang="en-US" dirty="0" smtClean="0"/>
              <a:t>进程判断的</a:t>
            </a:r>
            <a:r>
              <a:rPr lang="en-US" altLang="zh-CN" dirty="0" smtClean="0"/>
              <a:t>RFC</a:t>
            </a:r>
            <a:r>
              <a:rPr lang="zh-CN" altLang="en-US" dirty="0" smtClean="0"/>
              <a:t>身份，输出“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”表示此处信息无效（</a:t>
            </a:r>
            <a:r>
              <a:rPr lang="zh-CN" altLang="en-US" dirty="0"/>
              <a:t>将</a:t>
            </a:r>
            <a:r>
              <a:rPr lang="en-US" altLang="zh-CN" dirty="0" err="1"/>
              <a:t>IdentityCheck</a:t>
            </a:r>
            <a:r>
              <a:rPr lang="zh-CN" altLang="en-US" dirty="0"/>
              <a:t>指令设为 </a:t>
            </a:r>
            <a:r>
              <a:rPr lang="en-US" altLang="zh-CN" dirty="0"/>
              <a:t>On </a:t>
            </a:r>
            <a:r>
              <a:rPr lang="zh-CN" altLang="en-US" dirty="0" smtClean="0"/>
              <a:t>时，才有此信息）</a:t>
            </a:r>
            <a:endParaRPr lang="en-US" altLang="zh-CN" dirty="0" smtClean="0"/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u:HTTP</a:t>
            </a:r>
            <a:r>
              <a:rPr lang="zh-CN" altLang="en-US" dirty="0"/>
              <a:t>认证</a:t>
            </a:r>
            <a:r>
              <a:rPr lang="zh-CN" altLang="en-US" dirty="0" smtClean="0"/>
              <a:t>系统得到的访问网页的客户标识</a:t>
            </a:r>
            <a:endParaRPr lang="en-US" altLang="zh-CN" dirty="0" smtClean="0"/>
          </a:p>
          <a:p>
            <a:r>
              <a:rPr lang="en-US" altLang="zh-CN" dirty="0" smtClean="0"/>
              <a:t>%t: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[</a:t>
            </a:r>
            <a:r>
              <a:rPr lang="zh-CN" altLang="en-US" dirty="0" smtClean="0"/>
              <a:t>日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r>
              <a:rPr lang="en-US" altLang="zh-CN" dirty="0" smtClean="0"/>
              <a:t>/</a:t>
            </a:r>
            <a:r>
              <a:rPr lang="zh-CN" altLang="en-US" dirty="0" smtClean="0"/>
              <a:t>年：时：分：秒 时区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%r:</a:t>
            </a:r>
            <a:r>
              <a:rPr lang="zh-CN" altLang="en-US" dirty="0" smtClean="0"/>
              <a:t>改变时间的输出形式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485" b="-3"/>
          <a:stretch/>
        </p:blipFill>
        <p:spPr>
          <a:xfrm>
            <a:off x="1133798" y="1413570"/>
            <a:ext cx="9499365" cy="547737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78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通过系统日志进行分析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5485" b="-3"/>
          <a:stretch/>
        </p:blipFill>
        <p:spPr>
          <a:xfrm>
            <a:off x="1421830" y="1413570"/>
            <a:ext cx="9499365" cy="547737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73758" y="1989634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%&gt;s:</a:t>
            </a:r>
            <a:r>
              <a:rPr lang="zh-CN" altLang="en-US" dirty="0" smtClean="0"/>
              <a:t>服务器返回给客户端的状态码</a:t>
            </a:r>
            <a:endParaRPr lang="en-US" altLang="zh-CN" dirty="0" smtClean="0"/>
          </a:p>
          <a:p>
            <a:r>
              <a:rPr lang="en-US" altLang="zh-CN" dirty="0" smtClean="0"/>
              <a:t>%b:</a:t>
            </a:r>
            <a:r>
              <a:rPr lang="zh-CN" altLang="en-US" dirty="0" smtClean="0"/>
              <a:t>服务器返回给客户端的不包括响应头的字节数</a:t>
            </a:r>
            <a:endParaRPr lang="en-US" altLang="zh-CN" dirty="0" smtClean="0"/>
          </a:p>
          <a:p>
            <a:r>
              <a:rPr lang="en-US" altLang="zh-CN" dirty="0" smtClean="0"/>
              <a:t>common:</a:t>
            </a:r>
            <a:r>
              <a:rPr lang="zh-CN" altLang="en-US" dirty="0" smtClean="0"/>
              <a:t>别名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6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 </a:t>
            </a:r>
            <a:r>
              <a:rPr lang="en-US" altLang="zh-CN" dirty="0" err="1" smtClean="0"/>
              <a:t>CustomLog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CustomLog</a:t>
            </a:r>
            <a:r>
              <a:rPr lang="zh-CN" altLang="en-US" dirty="0" smtClean="0"/>
              <a:t>前的“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”号去掉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8188"/>
          <a:stretch/>
        </p:blipFill>
        <p:spPr>
          <a:xfrm>
            <a:off x="5310262" y="5590034"/>
            <a:ext cx="4276190" cy="553201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6" y="2061642"/>
            <a:ext cx="8742857" cy="321904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511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WebLog</a:t>
            </a:r>
            <a:r>
              <a:rPr lang="en-US" altLang="zh-CN" dirty="0" smtClean="0"/>
              <a:t> Expert</a:t>
            </a:r>
            <a:r>
              <a:rPr lang="zh-CN" altLang="en-US" dirty="0" smtClean="0"/>
              <a:t>分析日志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时间过滤规则</a:t>
            </a:r>
            <a:r>
              <a:rPr lang="en-US" altLang="zh-CN" dirty="0" smtClean="0"/>
              <a:t>Time Range :All activity</a:t>
            </a:r>
          </a:p>
          <a:p>
            <a:pPr lvl="1"/>
            <a:r>
              <a:rPr lang="zh-CN" altLang="en-US" dirty="0" smtClean="0"/>
              <a:t>输出格式和分析报告的内容：</a:t>
            </a:r>
            <a:r>
              <a:rPr lang="en-US" altLang="zh-CN" dirty="0" smtClean="0"/>
              <a:t>Report Contents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50" y="1125538"/>
            <a:ext cx="10666667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可以粗略地了解系统当前的一些基础性能指标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该时间段内，整个系统共有多少人访问，总点击量，总带宽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是不是得到这些数据就能做性能测试了呢？</a:t>
            </a:r>
            <a:endParaRPr lang="en-US" altLang="zh-CN" dirty="0" smtClean="0"/>
          </a:p>
          <a:p>
            <a:pPr lvl="2"/>
            <a:r>
              <a:rPr lang="zh-CN" altLang="en-US" dirty="0"/>
              <a:t>不是</a:t>
            </a:r>
          </a:p>
        </p:txBody>
      </p:sp>
    </p:spTree>
    <p:extLst>
      <p:ext uri="{BB962C8B-B14F-4D97-AF65-F5344CB8AC3E}">
        <p14:creationId xmlns:p14="http://schemas.microsoft.com/office/powerpoint/2010/main" val="1737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平均数据和总计数据其实对于做性能测试没有什么用处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因为访问不是平均的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从测试角度讲：更在意峰值数据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整个系统只要能够满足用户在真实访问下的峰值数据，就能保证整个系统能够满足用户的性能需求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3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</a:t>
            </a:r>
            <a:r>
              <a:rPr lang="zh-CN" altLang="en-US" dirty="0" smtClean="0"/>
              <a:t>日志</a:t>
            </a:r>
            <a:r>
              <a:rPr lang="zh-CN" altLang="en-US" dirty="0"/>
              <a:t>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Activity Statistics </a:t>
            </a:r>
            <a:r>
              <a:rPr lang="zh-CN" altLang="en-US" dirty="0" smtClean="0"/>
              <a:t>标签，查看访问量的统计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查看每个时间段的系统的访问数据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每日访问量统计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每日点击量统计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每日带宽统计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生成这些图所使用的每日数据分析表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5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计划测试流程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-378370" y="1503905"/>
          <a:ext cx="11109374" cy="381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形状 5"/>
          <p:cNvSpPr/>
          <p:nvPr/>
        </p:nvSpPr>
        <p:spPr>
          <a:xfrm>
            <a:off x="8209480" y="2637706"/>
            <a:ext cx="2789414" cy="2789414"/>
          </a:xfrm>
          <a:prstGeom prst="leftCircularArrow">
            <a:avLst>
              <a:gd name="adj1" fmla="val 4182"/>
              <a:gd name="adj2" fmla="val 527464"/>
              <a:gd name="adj3" fmla="val 2302974"/>
              <a:gd name="adj4" fmla="val 9024489"/>
              <a:gd name="adj5" fmla="val 487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组合 7"/>
          <p:cNvGrpSpPr/>
          <p:nvPr/>
        </p:nvGrpSpPr>
        <p:grpSpPr>
          <a:xfrm>
            <a:off x="9558734" y="2493690"/>
            <a:ext cx="2152581" cy="2250460"/>
            <a:chOff x="4294887" y="973333"/>
            <a:chExt cx="2267638" cy="1870327"/>
          </a:xfrm>
        </p:grpSpPr>
        <p:sp>
          <p:nvSpPr>
            <p:cNvPr id="12" name="圆角矩形 11"/>
            <p:cNvSpPr/>
            <p:nvPr/>
          </p:nvSpPr>
          <p:spPr>
            <a:xfrm>
              <a:off x="4294887" y="973333"/>
              <a:ext cx="2267638" cy="18703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圆角矩形 9"/>
            <p:cNvSpPr/>
            <p:nvPr/>
          </p:nvSpPr>
          <p:spPr>
            <a:xfrm>
              <a:off x="4337928" y="1417159"/>
              <a:ext cx="2181556" cy="1383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20955" rIns="20955" bIns="20955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软</a:t>
              </a:r>
              <a:r>
                <a:rPr lang="en-US" altLang="zh-CN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/</a:t>
              </a: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硬件环境</a:t>
              </a:r>
              <a:endParaRPr lang="en-US" altLang="zh-CN" sz="2600" b="1" kern="1200" dirty="0" smtClean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环境回溯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600" b="1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容量生成</a:t>
              </a:r>
              <a:endPara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87272" y="1917626"/>
            <a:ext cx="2231702" cy="964482"/>
            <a:chOff x="4798807" y="572549"/>
            <a:chExt cx="2015678" cy="801568"/>
          </a:xfrm>
        </p:grpSpPr>
        <p:sp>
          <p:nvSpPr>
            <p:cNvPr id="10" name="圆角矩形 9"/>
            <p:cNvSpPr/>
            <p:nvPr/>
          </p:nvSpPr>
          <p:spPr>
            <a:xfrm>
              <a:off x="4798807" y="572549"/>
              <a:ext cx="2015678" cy="8015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11"/>
            <p:cNvSpPr/>
            <p:nvPr/>
          </p:nvSpPr>
          <p:spPr>
            <a:xfrm>
              <a:off x="4822284" y="596026"/>
              <a:ext cx="1968724" cy="754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21590" rIns="32385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b="1" kern="1200" dirty="0" smtClean="0">
                  <a:latin typeface="Times New Roman" panose="02020603050405020304" pitchFamily="18" charset="0"/>
                  <a:ea typeface="楷体" panose="02010609060101010101" pitchFamily="49" charset="-122"/>
                </a:rPr>
                <a:t>环境搭建</a:t>
              </a:r>
              <a:endParaRPr lang="zh-CN" altLang="en-US" sz="2600" b="1" kern="12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7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2" y="1341561"/>
            <a:ext cx="8496944" cy="44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1269554"/>
            <a:ext cx="860663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" y="1269554"/>
            <a:ext cx="8424936" cy="47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718" y="5085978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通过分析这些数据，可以获得系统的每日峰值吞吐量和峰值访问量，从而建立性能测试需求的指标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718" y="909514"/>
            <a:ext cx="109975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是否可以参考上述数据，设计场景呢？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以天为单位显得太大，无法得到更精确的数据，不利于性能分析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7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053530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查看每小时的访问量统计图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6006" y="1413570"/>
            <a:ext cx="900434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58" y="1125538"/>
            <a:ext cx="9523809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峰值数据分析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小时内产生了</a:t>
            </a:r>
            <a:r>
              <a:rPr lang="en-US" altLang="zh-CN" dirty="0" smtClean="0"/>
              <a:t>260</a:t>
            </a:r>
            <a:r>
              <a:rPr lang="zh-CN" altLang="en-US" dirty="0" smtClean="0"/>
              <a:t>万次点击量，接近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万次页面刷新、</a:t>
            </a:r>
            <a:r>
              <a:rPr lang="en-US" altLang="zh-CN" dirty="0" smtClean="0"/>
              <a:t>4.1</a:t>
            </a:r>
            <a:r>
              <a:rPr lang="zh-CN" altLang="en-US" dirty="0" smtClean="0"/>
              <a:t>万个访问用户和</a:t>
            </a:r>
            <a:r>
              <a:rPr lang="en-US" altLang="zh-CN" dirty="0" smtClean="0"/>
              <a:t>159G</a:t>
            </a:r>
            <a:r>
              <a:rPr lang="zh-CN" altLang="en-US" dirty="0" smtClean="0"/>
              <a:t>的带宽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17774" y="1989634"/>
            <a:ext cx="10225136" cy="1296144"/>
            <a:chOff x="1349822" y="3047683"/>
            <a:chExt cx="9514286" cy="501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255" y="3310746"/>
              <a:ext cx="9476190" cy="23809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822" y="3047683"/>
              <a:ext cx="9514286" cy="23809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45766" y="3429794"/>
            <a:ext cx="10225136" cy="1296144"/>
            <a:chOff x="1349822" y="3047683"/>
            <a:chExt cx="9514286" cy="50115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255" y="3310746"/>
              <a:ext cx="9476190" cy="23809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822" y="3047683"/>
              <a:ext cx="9514286" cy="23809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2933998" y="4221882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0222" y="4221882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38454" y="4221882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54678" y="4221882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33998" y="428459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2 679 676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950222" y="422188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3 99 673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966446" y="422188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41 440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8982670" y="422188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159 594 667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9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假设带宽是</a:t>
            </a:r>
            <a:r>
              <a:rPr lang="en-US" altLang="zh-CN" dirty="0" smtClean="0"/>
              <a:t>1000Mb/s</a:t>
            </a:r>
            <a:r>
              <a:rPr lang="zh-CN" altLang="en-US" dirty="0" smtClean="0"/>
              <a:t>，每小时提供多少带宽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每小时提供</a:t>
            </a:r>
            <a:r>
              <a:rPr lang="en-US" altLang="zh-CN" dirty="0" smtClean="0"/>
              <a:t>450GB</a:t>
            </a:r>
            <a:r>
              <a:rPr lang="zh-CN" altLang="en-US" dirty="0" smtClean="0"/>
              <a:t>的带宽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1000Mb / 8 </a:t>
            </a:r>
            <a:r>
              <a:rPr lang="zh-CN" altLang="en-US" dirty="0"/>
              <a:t>（换算一下每秒提供</a:t>
            </a:r>
            <a:r>
              <a:rPr lang="en-US" altLang="zh-CN" dirty="0" smtClean="0"/>
              <a:t>125MB</a:t>
            </a:r>
            <a:r>
              <a:rPr lang="zh-CN" altLang="en-US" dirty="0"/>
              <a:t>的带宽）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125MB * 3600 / 1000 = 450 GB</a:t>
            </a:r>
            <a:endParaRPr lang="en-US" altLang="zh-CN" dirty="0"/>
          </a:p>
          <a:p>
            <a:pPr lvl="1"/>
            <a:r>
              <a:rPr lang="en-US" altLang="zh-CN" dirty="0" smtClean="0"/>
              <a:t>450GB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159GB</a:t>
            </a:r>
            <a:r>
              <a:rPr lang="zh-CN" altLang="en-US" dirty="0" smtClean="0"/>
              <a:t>相比，没有出现带宽瓶颈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8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如果系统访问量达到</a:t>
            </a:r>
            <a:r>
              <a:rPr lang="en-US" altLang="zh-CN" dirty="0" smtClean="0"/>
              <a:t>600</a:t>
            </a:r>
            <a:r>
              <a:rPr lang="zh-CN" altLang="en-US" dirty="0" smtClean="0"/>
              <a:t>万次点击量、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万次页面刷新、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万个在线用户时，带宽是多少？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159GB </a:t>
            </a:r>
            <a:r>
              <a:rPr lang="zh-CN" altLang="en-US" dirty="0" smtClean="0"/>
              <a:t>* </a:t>
            </a:r>
            <a:r>
              <a:rPr lang="en-US" altLang="zh-CN" dirty="0" smtClean="0"/>
              <a:t>3 = 477GB &gt; 450GB</a:t>
            </a:r>
          </a:p>
          <a:p>
            <a:pPr lvl="1"/>
            <a:r>
              <a:rPr lang="zh-CN" altLang="en-US" dirty="0" smtClean="0"/>
              <a:t>带宽会成为瓶颈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0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熟悉业务流程</a:t>
            </a:r>
            <a:endParaRPr lang="en-US" altLang="zh-CN" dirty="0" smtClean="0"/>
          </a:p>
          <a:p>
            <a:r>
              <a:rPr lang="zh-CN" altLang="en-US" dirty="0" smtClean="0"/>
              <a:t>定义测试目标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通过用户数据进行分析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通过系统日志进行分析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252755" cy="5041187"/>
          </a:xfrm>
        </p:spPr>
        <p:txBody>
          <a:bodyPr/>
          <a:lstStyle/>
          <a:p>
            <a:r>
              <a:rPr lang="zh-CN" altLang="en-US" dirty="0" smtClean="0"/>
              <a:t>通过上述日志中数据分析，可以进行场景设计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目标场景：预估系统扩张规模，预留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的增长空间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小时内，系统承受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万个用户在线，页面刷新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万次，点击量</a:t>
            </a:r>
            <a:r>
              <a:rPr lang="en-US" altLang="zh-CN" dirty="0" smtClean="0"/>
              <a:t>312</a:t>
            </a:r>
            <a:r>
              <a:rPr lang="zh-CN" altLang="en-US" dirty="0" smtClean="0"/>
              <a:t>万次，带宽吞吐量</a:t>
            </a:r>
            <a:r>
              <a:rPr lang="en-US" altLang="zh-CN" dirty="0" smtClean="0"/>
              <a:t>191GB</a:t>
            </a:r>
            <a:r>
              <a:rPr lang="zh-CN" altLang="en-US" dirty="0" smtClean="0"/>
              <a:t>，在该负载下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及内存资源利用率低于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，无明显磁盘网络瓶颈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252755" cy="5041187"/>
          </a:xfrm>
        </p:spPr>
        <p:txBody>
          <a:bodyPr/>
          <a:lstStyle/>
          <a:p>
            <a:r>
              <a:rPr lang="zh-CN" altLang="en-US" dirty="0" smtClean="0"/>
              <a:t>通过上述日志中数据分析，可以进行场景设计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手工场景（</a:t>
            </a:r>
            <a:r>
              <a:rPr lang="en-US" altLang="zh-CN" dirty="0" smtClean="0"/>
              <a:t>Real-World Scenario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" r="4090" b="6480"/>
          <a:stretch/>
        </p:blipFill>
        <p:spPr>
          <a:xfrm>
            <a:off x="6390382" y="2119886"/>
            <a:ext cx="5581534" cy="41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252755" cy="5041187"/>
          </a:xfrm>
        </p:spPr>
        <p:txBody>
          <a:bodyPr/>
          <a:lstStyle/>
          <a:p>
            <a:r>
              <a:rPr lang="zh-CN" altLang="en-US" dirty="0" smtClean="0"/>
              <a:t>通过上述日志中数据分析，可以进行场景设计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手工场景（</a:t>
            </a:r>
            <a:r>
              <a:rPr lang="en-US" altLang="zh-CN" dirty="0" smtClean="0"/>
              <a:t>Basic Scenario</a:t>
            </a:r>
            <a:r>
              <a:rPr lang="zh-CN" altLang="en-US" dirty="0" smtClean="0"/>
              <a:t>）（留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的上升空间）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设置用户最大访问量为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万用户，根据实际业务，设置负载生成和负载取消的速度，查看系统在逐渐增加到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万用户的过程中，系统各资源是否逐渐走向瓶颈，在峰值负载下，得到峰值性能数据，并验证能否满足性能需求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分析日志除了能得到目标场景和手工场景的信息外，还能获得什么信息？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对于性能测试来说，其实并不需要整个系统的所有功能都达到某个性能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因为有些功能用的多，有些功能用的少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用的多的，性能要求高；用的少的，性能要求低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怎样知道哪些功能和页面被经常访问？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9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打开日志</a:t>
            </a:r>
            <a:r>
              <a:rPr lang="en-US" altLang="zh-CN" dirty="0" smtClean="0"/>
              <a:t>Access </a:t>
            </a:r>
            <a:r>
              <a:rPr lang="en-US" altLang="zh-CN" dirty="0" err="1" smtClean="0"/>
              <a:t>Statistrics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功能，即可得到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整个系统用户访问最多的页面分析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系统中文件、图片、进入系统页面、用户在系统中的操作路径等信息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22" y="3171439"/>
            <a:ext cx="5809524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2" y="1557586"/>
            <a:ext cx="768730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92" y="1214116"/>
            <a:ext cx="7115646" cy="41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对于服务器部署地，也需要考虑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同城部署，速度快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异地和异国都需要考虑网速问题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分析主要客户群体访问速度，避免出现主要客户群体访问慢的问题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通过系统日志进行分析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衡量性能测试的有效性和真实性也可以通过日志来实现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如果性能测试日志与历史日志数据接近，说明性能测试几乎完全模拟了用户的行为，性能负载生成是成功的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1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熟悉业务流程</a:t>
            </a:r>
            <a:endParaRPr lang="en-US" altLang="zh-CN" dirty="0"/>
          </a:p>
          <a:p>
            <a:r>
              <a:rPr lang="zh-CN" altLang="en-US" dirty="0"/>
              <a:t>定义测试目标</a:t>
            </a:r>
            <a:endParaRPr lang="en-US" altLang="zh-CN" dirty="0"/>
          </a:p>
          <a:p>
            <a:pPr lvl="1"/>
            <a:r>
              <a:rPr lang="zh-CN" altLang="en-US" dirty="0"/>
              <a:t>通过用户数据进行分析</a:t>
            </a:r>
            <a:endParaRPr lang="en-US" altLang="zh-CN" dirty="0"/>
          </a:p>
          <a:p>
            <a:pPr lvl="1"/>
            <a:r>
              <a:rPr lang="zh-CN" altLang="en-US" dirty="0"/>
              <a:t>通过系统日志进行分析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熟悉业务流程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查看相关文档</a:t>
            </a:r>
            <a:endParaRPr lang="en-US" altLang="zh-CN" dirty="0" smtClean="0"/>
          </a:p>
          <a:p>
            <a:r>
              <a:rPr lang="zh-CN" altLang="en-US" dirty="0" smtClean="0"/>
              <a:t>实际运行执行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VuGen</a:t>
            </a:r>
            <a:r>
              <a:rPr lang="zh-CN" altLang="en-US" dirty="0" smtClean="0"/>
              <a:t>录制回放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确定能够使用性能测试工具模拟用户行为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获得系统相关信息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需要关联的动态数据（比如：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，页面参数）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用户操作返回的</a:t>
            </a:r>
            <a:r>
              <a:rPr lang="en-US" altLang="zh-CN" dirty="0" smtClean="0"/>
              <a:t>ID</a:t>
            </a:r>
            <a:r>
              <a:rPr lang="zh-CN" altLang="en-US" dirty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2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zh-CN" altLang="en-US" dirty="0" smtClean="0"/>
              <a:t>熟悉业务流程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定义测试目标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通过用户数据进行分析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通过系统日志进行分析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9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SRS</a:t>
            </a:r>
            <a:r>
              <a:rPr lang="zh-CN" altLang="en-US" dirty="0" smtClean="0"/>
              <a:t>（需求规格说明书）能不能包含所有的用户需求？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endParaRPr lang="en-US" altLang="zh-CN" dirty="0" smtClean="0"/>
          </a:p>
          <a:p>
            <a:r>
              <a:rPr lang="zh-CN" altLang="en-US" dirty="0" smtClean="0"/>
              <a:t>思考：用户自身能不能提供准确有效的性能需求？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性能需求分析工程师对其进行显示和隐式分析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496944" cy="576065"/>
          </a:xfrm>
        </p:spPr>
        <p:txBody>
          <a:bodyPr/>
          <a:lstStyle/>
          <a:p>
            <a:r>
              <a:rPr lang="zh-CN" altLang="en-US" dirty="0" smtClean="0"/>
              <a:t>分析测试目标的目的（性能测试的关键）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知道用户会做什么</a:t>
            </a:r>
            <a:endParaRPr lang="en-US" altLang="zh-CN" dirty="0" smtClean="0"/>
          </a:p>
          <a:p>
            <a:r>
              <a:rPr lang="zh-CN" altLang="en-US" dirty="0" smtClean="0"/>
              <a:t>知道用户怎么做这件事</a:t>
            </a:r>
            <a:endParaRPr lang="en-US" altLang="zh-CN" dirty="0" smtClean="0"/>
          </a:p>
          <a:p>
            <a:r>
              <a:rPr lang="zh-CN" altLang="en-US" dirty="0" smtClean="0"/>
              <a:t>知道多少用户做这件事情</a:t>
            </a:r>
            <a:endParaRPr lang="en-US" altLang="zh-CN" dirty="0" smtClean="0"/>
          </a:p>
          <a:p>
            <a:r>
              <a:rPr lang="zh-CN" altLang="en-US" dirty="0" smtClean="0"/>
              <a:t>知道对应的性能指标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分析性能测试目标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思考：地铁站电梯和换乘大厅的楼梯应该修建多宽？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功能问题？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性能问题？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如果修建过窄，导致大量乘客无法疏散出月台引起事故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如果修建过宽，带来不必要的浪费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合适的疏散能力就是性能的吞吐量指标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17284</TotalTime>
  <Words>1964</Words>
  <Application>Microsoft Office PowerPoint</Application>
  <PresentationFormat>自定义</PresentationFormat>
  <Paragraphs>248</Paragraphs>
  <Slides>50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--计划测试—分析系统 </vt:lpstr>
      <vt:lpstr>相关知识回顾—性能测试流程</vt:lpstr>
      <vt:lpstr>计划测试流程</vt:lpstr>
      <vt:lpstr>目录</vt:lpstr>
      <vt:lpstr>熟悉业务流程</vt:lpstr>
      <vt:lpstr>目录</vt:lpstr>
      <vt:lpstr>定义测试目标</vt:lpstr>
      <vt:lpstr>分析测试目标的目的（性能测试的关键）</vt:lpstr>
      <vt:lpstr>分析性能测试目标</vt:lpstr>
      <vt:lpstr>目录</vt:lpstr>
      <vt:lpstr>通过用户提供的数据进行分析</vt:lpstr>
      <vt:lpstr>通过用户提供的数据进行分析</vt:lpstr>
      <vt:lpstr>通过用户提供的数据进行分析</vt:lpstr>
      <vt:lpstr>通过用户提供的数据进行分析</vt:lpstr>
      <vt:lpstr>通过用户提供的数据进行分析</vt:lpstr>
      <vt:lpstr>通过用户提供的数据进行分析</vt:lpstr>
      <vt:lpstr>通过用户提供的数据进行分析</vt:lpstr>
      <vt:lpstr>目录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通过系统日志进行分析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499</cp:revision>
  <cp:lastPrinted>2012-03-16T05:44:49Z</cp:lastPrinted>
  <dcterms:modified xsi:type="dcterms:W3CDTF">2019-03-29T08:38:32Z</dcterms:modified>
</cp:coreProperties>
</file>