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18" r:id="rId3"/>
    <p:sldId id="419" r:id="rId4"/>
    <p:sldId id="420" r:id="rId5"/>
    <p:sldId id="421" r:id="rId6"/>
    <p:sldId id="422" r:id="rId7"/>
    <p:sldId id="423" r:id="rId8"/>
    <p:sldId id="432" r:id="rId9"/>
    <p:sldId id="443" r:id="rId10"/>
    <p:sldId id="433" r:id="rId11"/>
    <p:sldId id="434" r:id="rId12"/>
    <p:sldId id="435" r:id="rId13"/>
    <p:sldId id="447" r:id="rId14"/>
    <p:sldId id="436" r:id="rId15"/>
    <p:sldId id="437" r:id="rId16"/>
    <p:sldId id="444" r:id="rId17"/>
    <p:sldId id="445" r:id="rId18"/>
    <p:sldId id="446" r:id="rId19"/>
    <p:sldId id="438" r:id="rId20"/>
    <p:sldId id="265" r:id="rId21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5" autoAdjust="0"/>
    <p:restoredTop sz="90980" autoAdjust="0"/>
  </p:normalViewPr>
  <p:slideViewPr>
    <p:cSldViewPr>
      <p:cViewPr varScale="1">
        <p:scale>
          <a:sx n="74" d="100"/>
          <a:sy n="74" d="100"/>
        </p:scale>
        <p:origin x="84" y="156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48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Stop thread on EOF?</a:t>
            </a:r>
            <a:r>
              <a:rPr lang="zh-CN" altLang="en-US" dirty="0" smtClean="0"/>
              <a:t>：当读取到参数文件的最后一个值时，是否停止线程？</a:t>
            </a:r>
            <a:r>
              <a:rPr lang="en-US" altLang="zh-CN" dirty="0" smtClean="0"/>
              <a:t>Sharing mode</a:t>
            </a:r>
            <a:r>
              <a:rPr lang="zh-CN" altLang="en-US" dirty="0" smtClean="0"/>
              <a:t>：共享模式，设置线程或者线程组对于参数文件的共享方式。有四种共享方式，默认是所有线程共享一个参数文件。</a:t>
            </a:r>
            <a:r>
              <a:rPr lang="en-US" altLang="zh-CN" dirty="0" smtClean="0"/>
              <a:t>All threads:</a:t>
            </a:r>
            <a:r>
              <a:rPr lang="zh-CN" altLang="en-US" dirty="0" smtClean="0"/>
              <a:t>所有线程同时去参数文件内取值。</a:t>
            </a:r>
            <a:r>
              <a:rPr lang="en-US" altLang="zh-CN" dirty="0" smtClean="0"/>
              <a:t>Current thread group</a:t>
            </a:r>
            <a:r>
              <a:rPr lang="zh-CN" altLang="en-US" dirty="0" smtClean="0"/>
              <a:t>：当前线程组，表示每个线程组下面的所有线程共用一个参数文件。</a:t>
            </a:r>
            <a:r>
              <a:rPr lang="en-US" altLang="zh-CN" dirty="0" smtClean="0"/>
              <a:t>Current thread</a:t>
            </a:r>
            <a:r>
              <a:rPr lang="zh-CN" altLang="en-US" dirty="0" smtClean="0"/>
              <a:t>：表示每个线程都会独立的打开参数文件去取值。编辑模式：可以在这里指定不同的用户组下的不同的用户获取值的方式。比如输入</a:t>
            </a:r>
            <a:r>
              <a:rPr lang="en-US" altLang="zh-CN" dirty="0" smtClean="0"/>
              <a:t>${__</a:t>
            </a:r>
            <a:r>
              <a:rPr lang="en-US" altLang="zh-CN" dirty="0" err="1" smtClean="0"/>
              <a:t>threadNum</a:t>
            </a:r>
            <a:r>
              <a:rPr lang="en-US" altLang="zh-CN" dirty="0" smtClean="0"/>
              <a:t>},</a:t>
            </a:r>
            <a:r>
              <a:rPr lang="zh-CN" altLang="en-US" dirty="0" smtClean="0"/>
              <a:t>就表示线程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一样的线程共用一个参数文件。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2019/4/11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性能测试工具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Jmeter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5" y="1197546"/>
            <a:ext cx="11036730" cy="5041187"/>
          </a:xfrm>
        </p:spPr>
        <p:txBody>
          <a:bodyPr/>
          <a:lstStyle/>
          <a:p>
            <a:r>
              <a:rPr lang="zh-CN" altLang="en-US" dirty="0" smtClean="0"/>
              <a:t>可以从指定的文件中一行一行地提取文本内容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Filename</a:t>
            </a:r>
            <a:r>
              <a:rPr lang="zh-CN" altLang="en-US" dirty="0" smtClean="0"/>
              <a:t>：指保存参数化数据的文件目录，可以相对或者绝对路径</a:t>
            </a:r>
          </a:p>
          <a:p>
            <a:pPr lvl="1"/>
            <a:r>
              <a:rPr lang="en-US" altLang="zh-CN" dirty="0" smtClean="0"/>
              <a:t>File encoding:UTF-8</a:t>
            </a:r>
            <a:r>
              <a:rPr lang="zh-CN" altLang="en-US" dirty="0" smtClean="0"/>
              <a:t>，文件的编码格式，可以使用电脑自带的笔记本另存为时选择编码方式即可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96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Variable Names(comma-delimited)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user,pwd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如：有几列参数，在这里面就写几个参数名称，每个名称中间用分隔符分割，分隔符在下面的“</a:t>
            </a:r>
            <a:r>
              <a:rPr lang="en-US" altLang="zh-CN" dirty="0" smtClean="0"/>
              <a:t>Delimitet”</a:t>
            </a:r>
            <a:r>
              <a:rPr lang="zh-CN" altLang="en-US" dirty="0" smtClean="0"/>
              <a:t>中定义，为了和文件中的“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对应，这里也用“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分割每个参数名，这里的 </a:t>
            </a:r>
            <a:r>
              <a:rPr lang="en-US" altLang="zh-CN" dirty="0" err="1" smtClean="0"/>
              <a:t>user,pwd</a:t>
            </a:r>
            <a:r>
              <a:rPr lang="zh-CN" altLang="en-US" dirty="0" smtClean="0"/>
              <a:t>，可以被可以利用变量名来引用：</a:t>
            </a:r>
            <a:r>
              <a:rPr lang="en-US" altLang="zh-CN" dirty="0" smtClean="0"/>
              <a:t>${user},${pwd}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Delimitet</a:t>
            </a:r>
            <a:r>
              <a:rPr lang="zh-CN" altLang="en-US" dirty="0" smtClean="0"/>
              <a:t>：定义分隔符，这里定义某个分隔符，则在“</a:t>
            </a:r>
            <a:r>
              <a:rPr lang="en-US" altLang="zh-CN" dirty="0" smtClean="0"/>
              <a:t>Variable Names”</a:t>
            </a:r>
            <a:r>
              <a:rPr lang="zh-CN" altLang="en-US" dirty="0" smtClean="0"/>
              <a:t>用这里定义的分隔符分割参数</a:t>
            </a:r>
          </a:p>
          <a:p>
            <a:pPr lvl="1"/>
            <a:r>
              <a:rPr lang="en-US" altLang="zh-CN" dirty="0" smtClean="0"/>
              <a:t>Allow quote data</a:t>
            </a:r>
            <a:r>
              <a:rPr lang="zh-CN" altLang="en-US" dirty="0"/>
              <a:t>：是否允许参数中包含被引用的值。是否允许参数值中包含分隔符，如果设置为允许的话，在参数文件中就可以使用双引号将分隔符包含在参数值</a:t>
            </a:r>
            <a:r>
              <a:rPr lang="zh-CN" altLang="en-US" dirty="0" smtClean="0"/>
              <a:t>里面。例如</a:t>
            </a:r>
            <a:r>
              <a:rPr lang="zh-CN" altLang="en-US" dirty="0"/>
              <a:t>：在参数文件中包含如下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:          </a:t>
            </a:r>
            <a:r>
              <a:rPr lang="zh-CN" altLang="en-US" dirty="0" smtClean="0"/>
              <a:t>                      在</a:t>
            </a:r>
            <a:r>
              <a:rPr lang="zh-CN" altLang="en-US" dirty="0"/>
              <a:t>实际调用中，第一个值对应的是</a:t>
            </a:r>
            <a:r>
              <a:rPr lang="en-US" altLang="zh-CN" dirty="0"/>
              <a:t>1</a:t>
            </a:r>
            <a:r>
              <a:rPr lang="zh-CN" altLang="en-US" dirty="0"/>
              <a:t>，第二个值对应的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a,b</a:t>
            </a:r>
            <a:r>
              <a:rPr lang="zh-CN" altLang="en-US" dirty="0"/>
              <a:t>，第三个值是</a:t>
            </a:r>
            <a:r>
              <a:rPr lang="en-US" altLang="zh-CN" dirty="0"/>
              <a:t>3</a:t>
            </a:r>
            <a:r>
              <a:rPr lang="zh-CN" altLang="en-US" dirty="0"/>
              <a:t>，第四个值是</a:t>
            </a:r>
            <a:r>
              <a:rPr lang="en-US" altLang="zh-CN" dirty="0"/>
              <a:t>4,d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50" y="4437906"/>
            <a:ext cx="2476190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CSV Data Set Config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Recycle on EOF</a:t>
            </a:r>
            <a:r>
              <a:rPr lang="zh-CN" altLang="en-US" dirty="0"/>
              <a:t>：是否循环读入，因为</a:t>
            </a:r>
            <a:r>
              <a:rPr lang="en-US" altLang="zh-CN" dirty="0"/>
              <a:t>CSV Data Set Config</a:t>
            </a:r>
            <a:r>
              <a:rPr lang="zh-CN" altLang="en-US" dirty="0"/>
              <a:t>一次读入一行，分割后存入若干变量中交给一个线程，如果线程数超过文本的记录行数，那么可以选择从头再次读入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24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CSV Data Set Config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4" y="1413570"/>
            <a:ext cx="9447619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1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User Defined Variables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添加方法：选择“线程组”，右键点击添加－</a:t>
            </a:r>
            <a:r>
              <a:rPr lang="en-US" altLang="zh-CN" dirty="0"/>
              <a:t>Config Element</a:t>
            </a:r>
            <a:r>
              <a:rPr lang="zh-CN" altLang="en-US" dirty="0"/>
              <a:t>－</a:t>
            </a:r>
            <a:r>
              <a:rPr lang="en-US" altLang="zh-CN" dirty="0"/>
              <a:t>User Defined Variables</a:t>
            </a:r>
            <a:r>
              <a:rPr lang="zh-CN" altLang="en-US" dirty="0"/>
              <a:t>，在这个控件中，定义你所需要的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使用方法：在对应的需要使用参数的位置，使用</a:t>
            </a:r>
            <a:r>
              <a:rPr lang="en-US" altLang="zh-CN" dirty="0"/>
              <a:t>${host}</a:t>
            </a:r>
            <a:r>
              <a:rPr lang="zh-CN" altLang="en-US" dirty="0" smtClean="0"/>
              <a:t>替代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应用</a:t>
            </a:r>
            <a:r>
              <a:rPr lang="zh-CN" altLang="en-US" dirty="0"/>
              <a:t>场景：当测试环境变化时，我们只需要修改一处的</a:t>
            </a:r>
            <a:r>
              <a:rPr lang="en-US" altLang="zh-CN" dirty="0"/>
              <a:t>IP</a:t>
            </a:r>
            <a:r>
              <a:rPr lang="zh-CN" altLang="en-US" dirty="0"/>
              <a:t>就可以让脚本马上应用于另外一个环境的测试，而不需要逐个脚本进行修改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40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用户参数（</a:t>
            </a:r>
            <a:r>
              <a:rPr lang="en-US" altLang="zh-CN" dirty="0"/>
              <a:t> User Defined 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</a:t>
            </a:r>
            <a:r>
              <a:rPr lang="en-US" altLang="zh-CN" dirty="0" smtClean="0"/>
              <a:t>eter</a:t>
            </a:r>
            <a:r>
              <a:rPr lang="zh-CN" altLang="en-US" dirty="0" smtClean="0"/>
              <a:t>主要用来一些全局的用户变量的存储</a:t>
            </a:r>
            <a:endParaRPr lang="en-US" altLang="zh-CN" dirty="0" smtClean="0"/>
          </a:p>
          <a:p>
            <a:r>
              <a:rPr lang="zh-CN" altLang="en-US" dirty="0" smtClean="0"/>
              <a:t>比如一些</a:t>
            </a:r>
            <a:r>
              <a:rPr lang="en-US" altLang="zh-CN" dirty="0" smtClean="0"/>
              <a:t>hostname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等参数都可以存储在</a:t>
            </a:r>
            <a:r>
              <a:rPr lang="en-US" altLang="zh-CN" dirty="0" smtClean="0"/>
              <a:t>User Defined Variables</a:t>
            </a:r>
            <a:r>
              <a:rPr lang="zh-CN" altLang="en-US" dirty="0" smtClean="0"/>
              <a:t>里，取变量的时候直接使用</a:t>
            </a:r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的格式即可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82" y="3933850"/>
            <a:ext cx="1070929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8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用户参数（</a:t>
            </a:r>
            <a:r>
              <a:rPr lang="en-US" altLang="zh-CN" dirty="0"/>
              <a:t> User Defined Variables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6" y="1845618"/>
            <a:ext cx="9342857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用户参数（</a:t>
            </a:r>
            <a:r>
              <a:rPr lang="en-US" altLang="zh-CN" dirty="0"/>
              <a:t> User Defined Variables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如上访问论坛地址是不变的，端口也是不变的；由于每个请求都写一遍，这样工作量会比较大，所以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提供了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Config Element --- HTTP  Request Defaults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9822" y="3285778"/>
            <a:ext cx="9428571" cy="27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91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什么叫参数化</a:t>
            </a:r>
            <a:endParaRPr lang="en-US" altLang="zh-CN" dirty="0"/>
          </a:p>
          <a:p>
            <a:r>
              <a:rPr lang="zh-CN" altLang="en-US" dirty="0"/>
              <a:t>什么情况需要参数化</a:t>
            </a:r>
            <a:endParaRPr lang="en-US" altLang="zh-CN" dirty="0"/>
          </a:p>
          <a:p>
            <a:r>
              <a:rPr lang="zh-CN" altLang="en-US" dirty="0"/>
              <a:t>怎样做参数化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3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什么叫参数化</a:t>
            </a:r>
            <a:endParaRPr lang="en-US" altLang="zh-CN" dirty="0" smtClean="0"/>
          </a:p>
          <a:p>
            <a:r>
              <a:rPr lang="zh-CN" altLang="en-US" dirty="0" smtClean="0"/>
              <a:t>什么情况需要参数化</a:t>
            </a:r>
            <a:endParaRPr lang="en-US" altLang="zh-CN" dirty="0" smtClean="0"/>
          </a:p>
          <a:p>
            <a:r>
              <a:rPr lang="zh-CN" altLang="en-US" dirty="0" smtClean="0"/>
              <a:t>怎样做参数化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1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什么是参数</a:t>
            </a:r>
            <a:endParaRPr lang="en-US" altLang="zh-CN" dirty="0" smtClean="0"/>
          </a:p>
          <a:p>
            <a:pPr lvl="1"/>
            <a:r>
              <a:rPr lang="zh-CN" altLang="en-US" dirty="0"/>
              <a:t>是一种变量，用来控制随其变化而变化的其他的量</a:t>
            </a:r>
          </a:p>
          <a:p>
            <a:r>
              <a:rPr lang="zh-CN" altLang="en-US" dirty="0" smtClean="0"/>
              <a:t>什么是参数化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脚本中的某些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使用参数来代替，在脚本运行时指定参数的取值范围和规则</a:t>
            </a:r>
          </a:p>
        </p:txBody>
      </p:sp>
    </p:spTree>
    <p:extLst>
      <p:ext uri="{BB962C8B-B14F-4D97-AF65-F5344CB8AC3E}">
        <p14:creationId xmlns:p14="http://schemas.microsoft.com/office/powerpoint/2010/main" val="14000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什么情况使用参数化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r>
              <a:rPr lang="zh-CN" altLang="en-US" dirty="0"/>
              <a:t>认证信息</a:t>
            </a:r>
            <a:endParaRPr lang="en-US" altLang="zh-CN" dirty="0"/>
          </a:p>
          <a:p>
            <a:r>
              <a:rPr lang="zh-CN" altLang="en-US" dirty="0" smtClean="0"/>
              <a:t>一些</a:t>
            </a:r>
            <a:r>
              <a:rPr lang="zh-CN" altLang="en-US" dirty="0"/>
              <a:t>受其他字段约束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一些</a:t>
            </a:r>
            <a:r>
              <a:rPr lang="zh-CN" altLang="en-US" dirty="0"/>
              <a:t>来自于其他数据源（例如数据库的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其他</a:t>
            </a:r>
            <a:r>
              <a:rPr lang="zh-CN" altLang="en-US" dirty="0"/>
              <a:t>在系统运行过程中需要变动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怎样进行参数化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中参数化的四种方式：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助手：</a:t>
            </a:r>
            <a:r>
              <a:rPr lang="en-US" altLang="zh-CN" dirty="0"/>
              <a:t>_CSVRead</a:t>
            </a:r>
            <a:endParaRPr lang="en-US" altLang="zh-CN" b="0" dirty="0"/>
          </a:p>
          <a:p>
            <a:pPr lvl="1"/>
            <a:r>
              <a:rPr lang="en-US" altLang="zh-CN" dirty="0"/>
              <a:t>CSV Data Set Config</a:t>
            </a:r>
            <a:r>
              <a:rPr lang="zh-CN" altLang="en-US" dirty="0"/>
              <a:t>：</a:t>
            </a:r>
            <a:r>
              <a:rPr lang="en-US" altLang="zh-CN" dirty="0"/>
              <a:t>CSV</a:t>
            </a:r>
            <a:r>
              <a:rPr lang="zh-CN" altLang="en-US" dirty="0"/>
              <a:t>数据控件</a:t>
            </a:r>
            <a:endParaRPr lang="zh-CN" altLang="en-US" b="0" dirty="0"/>
          </a:p>
          <a:p>
            <a:pPr lvl="1"/>
            <a:r>
              <a:rPr lang="en-US" altLang="zh-CN" dirty="0"/>
              <a:t>User Defined Variables</a:t>
            </a:r>
            <a:r>
              <a:rPr lang="zh-CN" altLang="en-US" dirty="0"/>
              <a:t>：用户定义的变量</a:t>
            </a:r>
            <a:endParaRPr lang="zh-CN" altLang="en-US" b="0" dirty="0"/>
          </a:p>
          <a:p>
            <a:pPr lvl="1"/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实例演示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请求中设置参数，循环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个用户，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个用户，在</a:t>
            </a:r>
            <a:r>
              <a:rPr lang="en-US" altLang="zh-CN" dirty="0" smtClean="0"/>
              <a:t>Thread group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50 </a:t>
            </a:r>
            <a:r>
              <a:rPr lang="zh-CN" altLang="en-US" dirty="0" smtClean="0"/>
              <a:t>次，不真实，每次使用相同的用户名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__CSVRead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b="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4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怎样进行参数化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实例演示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__CSVRead</a:t>
            </a:r>
            <a:r>
              <a:rPr lang="zh-CN" altLang="en-US" dirty="0" smtClean="0"/>
              <a:t>函数设置参数</a:t>
            </a:r>
            <a:endParaRPr lang="en-US" altLang="zh-CN" dirty="0" smtClean="0"/>
          </a:p>
          <a:p>
            <a:pPr lvl="1"/>
            <a:endParaRPr lang="en-US" altLang="zh-CN" b="0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2493690"/>
            <a:ext cx="1048413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1125538"/>
            <a:ext cx="10984230" cy="5041187"/>
          </a:xfrm>
        </p:spPr>
        <p:txBody>
          <a:bodyPr/>
          <a:lstStyle/>
          <a:p>
            <a:r>
              <a:rPr lang="en-US" altLang="zh-CN" b="0" dirty="0"/>
              <a:t>CSV Data Set </a:t>
            </a:r>
            <a:r>
              <a:rPr lang="en-US" altLang="zh-CN" b="0" dirty="0" smtClean="0"/>
              <a:t>Config</a:t>
            </a:r>
            <a:endParaRPr lang="zh-CN" altLang="en-US" dirty="0"/>
          </a:p>
        </p:txBody>
      </p:sp>
      <p:pic>
        <p:nvPicPr>
          <p:cNvPr id="1026" name="Picture 2" descr="clip_image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0" y="1845618"/>
            <a:ext cx="7704856" cy="44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CSV Data Set Config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1629594"/>
            <a:ext cx="11152381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14042</TotalTime>
  <Words>890</Words>
  <Application>Microsoft Office PowerPoint</Application>
  <PresentationFormat>自定义</PresentationFormat>
  <Paragraphs>62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--性能测试工具Jmeter使用 </vt:lpstr>
      <vt:lpstr>目录</vt:lpstr>
      <vt:lpstr>参数化</vt:lpstr>
      <vt:lpstr>什么情况使用参数化</vt:lpstr>
      <vt:lpstr>怎样进行参数化</vt:lpstr>
      <vt:lpstr>怎样进行参数化</vt:lpstr>
      <vt:lpstr>怎样进行参数化</vt:lpstr>
      <vt:lpstr>参数化—使用CSV Data Set Config方式</vt:lpstr>
      <vt:lpstr>参数化—使用CSV Data Set Config方式</vt:lpstr>
      <vt:lpstr>参数化—使用CSV Data Set Config方式</vt:lpstr>
      <vt:lpstr>参数化—使用CSV Data Set Config方式</vt:lpstr>
      <vt:lpstr>参数化—使用CSV Data Set Config方式</vt:lpstr>
      <vt:lpstr>参数化—使用CSV Data Set Config方式</vt:lpstr>
      <vt:lpstr>参数化—使用CSV Data Set Config方式</vt:lpstr>
      <vt:lpstr>使用User Defined Variables方式</vt:lpstr>
      <vt:lpstr>用户参数（ User Defined Variables）</vt:lpstr>
      <vt:lpstr>用户参数（ User Defined Variables ）</vt:lpstr>
      <vt:lpstr>用户参数（ User Defined Variables ）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433</cp:revision>
  <cp:lastPrinted>2012-03-16T05:44:49Z</cp:lastPrinted>
  <dcterms:modified xsi:type="dcterms:W3CDTF">2019-04-11T12:59:44Z</dcterms:modified>
</cp:coreProperties>
</file>