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0" r:id="rId3"/>
    <p:sldId id="419" r:id="rId4"/>
    <p:sldId id="420" r:id="rId5"/>
    <p:sldId id="416" r:id="rId6"/>
    <p:sldId id="421" r:id="rId7"/>
    <p:sldId id="422" r:id="rId8"/>
    <p:sldId id="429" r:id="rId9"/>
    <p:sldId id="428" r:id="rId10"/>
    <p:sldId id="430" r:id="rId11"/>
    <p:sldId id="423" r:id="rId12"/>
    <p:sldId id="424" r:id="rId13"/>
    <p:sldId id="425" r:id="rId14"/>
    <p:sldId id="426" r:id="rId15"/>
    <p:sldId id="431" r:id="rId16"/>
    <p:sldId id="427" r:id="rId17"/>
    <p:sldId id="432" r:id="rId18"/>
    <p:sldId id="433" r:id="rId19"/>
    <p:sldId id="439" r:id="rId20"/>
    <p:sldId id="435" r:id="rId21"/>
    <p:sldId id="434" r:id="rId22"/>
    <p:sldId id="438" r:id="rId23"/>
    <p:sldId id="444" r:id="rId24"/>
    <p:sldId id="441" r:id="rId25"/>
    <p:sldId id="440" r:id="rId26"/>
    <p:sldId id="445" r:id="rId27"/>
    <p:sldId id="442" r:id="rId28"/>
    <p:sldId id="446" r:id="rId29"/>
    <p:sldId id="443" r:id="rId30"/>
    <p:sldId id="448" r:id="rId31"/>
    <p:sldId id="449" r:id="rId32"/>
    <p:sldId id="450" r:id="rId33"/>
    <p:sldId id="451" r:id="rId34"/>
    <p:sldId id="452" r:id="rId35"/>
    <p:sldId id="453" r:id="rId36"/>
    <p:sldId id="447" r:id="rId37"/>
    <p:sldId id="436" r:id="rId38"/>
    <p:sldId id="454" r:id="rId39"/>
    <p:sldId id="455" r:id="rId40"/>
    <p:sldId id="456" r:id="rId41"/>
    <p:sldId id="471" r:id="rId42"/>
    <p:sldId id="457" r:id="rId43"/>
    <p:sldId id="472" r:id="rId44"/>
    <p:sldId id="473" r:id="rId45"/>
    <p:sldId id="474" r:id="rId46"/>
    <p:sldId id="475" r:id="rId47"/>
    <p:sldId id="437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17" r:id="rId61"/>
    <p:sldId id="265" r:id="rId62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9" autoAdjust="0"/>
    <p:restoredTop sz="94557" autoAdjust="0"/>
  </p:normalViewPr>
  <p:slideViewPr>
    <p:cSldViewPr>
      <p:cViewPr varScale="1">
        <p:scale>
          <a:sx n="77" d="100"/>
          <a:sy n="77" d="100"/>
        </p:scale>
        <p:origin x="108" y="180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https://zhuanlan.zhihu.com/p/46691405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8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8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9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事务控制器对于事务时间的统计不是很准确，在官方的帮助文档关于这个已经做了说明。事务控制器的开始计时是先于第一个子请求的开始计时，结束的话是晚于最后一个子请求的结束的。这样就是说在开始和结束的部分存在两段空白的时间。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调用</a:t>
            </a:r>
            <a:r>
              <a:rPr lang="zh-CN" altLang="en-US" dirty="0" smtClean="0"/>
              <a:t>各个组件也是需要消耗时间的，这个时间会随着负载机的性能而变化。一般来说当负载的用户越多，机器的资源消耗越多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自身</a:t>
            </a:r>
            <a:r>
              <a:rPr lang="zh-CN" altLang="en-US" dirty="0" smtClean="0"/>
              <a:t>的性能就越差，每个组件执行间的间隔（延迟）就越长。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9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如果不勾选</a:t>
            </a:r>
            <a:r>
              <a:rPr lang="en-US" altLang="zh-CN" dirty="0" smtClean="0"/>
              <a:t>Generate parent sample</a:t>
            </a:r>
            <a:r>
              <a:rPr lang="zh-CN" altLang="en-US" dirty="0" smtClean="0"/>
              <a:t>，则会事务时间中则会统计浪费时间。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245</a:t>
            </a:r>
            <a:r>
              <a:rPr lang="zh-CN" altLang="en-US" dirty="0" smtClean="0"/>
              <a:t>毫秒，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255</a:t>
            </a:r>
            <a:r>
              <a:rPr lang="zh-CN" altLang="en-US" dirty="0" smtClean="0"/>
              <a:t>毫秒，但是事务控制器统计出来的时间是</a:t>
            </a:r>
            <a:r>
              <a:rPr lang="en-US" altLang="zh-CN" dirty="0" smtClean="0"/>
              <a:t>502</a:t>
            </a:r>
            <a:r>
              <a:rPr lang="zh-CN" altLang="en-US" dirty="0" smtClean="0"/>
              <a:t>毫秒，比</a:t>
            </a:r>
            <a:r>
              <a:rPr lang="en-US" altLang="zh-CN" dirty="0" smtClean="0"/>
              <a:t>245+255=500</a:t>
            </a:r>
            <a:r>
              <a:rPr lang="zh-CN" altLang="en-US" dirty="0" smtClean="0"/>
              <a:t>毫秒多出来了两毫秒。这个就是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运行</a:t>
            </a:r>
            <a:r>
              <a:rPr lang="zh-CN" altLang="en-US" dirty="0" smtClean="0"/>
              <a:t>事务控制器、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请求本身是要消耗时间的。因此当我们进入真正的负载测试后，如果发现事务控制器的时间比所有子组件的时间之和差距过大，那么就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本身</a:t>
            </a:r>
            <a:r>
              <a:rPr lang="zh-CN" altLang="en-US" dirty="0" smtClean="0"/>
              <a:t>的性能出现问题了。可以考虑通过如下三种方式进行处理：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JMeter.bat</a:t>
            </a:r>
            <a:r>
              <a:rPr lang="zh-CN" altLang="en-US" dirty="0" smtClean="0"/>
              <a:t>文件，调整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参数，将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permsize</a:t>
            </a:r>
            <a:r>
              <a:rPr lang="zh-CN" altLang="en-US" dirty="0" smtClean="0"/>
              <a:t>值适当设置大一点。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、联机负载，减少单台机器上的负载线程数。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、采用命令模式运行测试。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7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3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）在等待时间之前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个线程全部到达，那就全部释放</a:t>
            </a:r>
            <a:br>
              <a:rPr lang="zh-CN" altLang="en-US" dirty="0" smtClean="0"/>
            </a:br>
            <a:r>
              <a:rPr lang="zh-CN" altLang="en-US" dirty="0" smtClean="0"/>
              <a:t>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个用户同时提交订单，当虚拟用户没有达到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个时，通过此设置可以让用户暂停下来，处于等待状态，当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个全部到达后提交订单</a:t>
            </a:r>
          </a:p>
          <a:p>
            <a:r>
              <a:rPr lang="en-US" altLang="zh-CN" dirty="0" smtClean="0"/>
              <a:t>PS</a:t>
            </a:r>
            <a:r>
              <a:rPr lang="zh-CN" altLang="en-US" dirty="0" smtClean="0"/>
              <a:t>：集合点也是相对的，即使进行了设置，假设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个用户提交订单也无法在几毫秒内完成，可能需要几十毫秒甚至几百毫秒完成。但不进行设置，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个用户提交订单可能在几秒甚至几十秒才完成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）超过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毫秒之后释放线程数：假如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个线程已经到达，还有一个未到达，时间到达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毫秒后就不管未到达的线程了，直接进入下一步的并发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3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客户端发出请求，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正则表达式提取器所定义的左右边界值（也就是关联规则），在服务器所响应的内容中查找，得到相应的值，以变量的形式替换录制时的静态值，从而向服务器发出正确的请求，这种动态获得服务器响应内容的方法称作关联。通俗点说，就是把脚本中某些写死的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hard-coded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）数据，转变成撷取自服务器所送的、动态的、每次都不一样的数据。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关联分两种，提取单个字符串和多个字符串。</a:t>
            </a:r>
          </a:p>
          <a:p>
            <a:r>
              <a:rPr lang="en-US" altLang="zh-CN" dirty="0" smtClean="0"/>
              <a:t>http://www.cnblogs.com/hong-fithing/p/7650762.html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6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LR</a:t>
            </a:r>
            <a:r>
              <a:rPr lang="zh-CN" altLang="en-US" dirty="0" smtClean="0"/>
              <a:t>中关联的使用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说明：</a:t>
            </a:r>
          </a:p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）引用名称：下一个请求要引用的参数名称，如填写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，则可用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${title}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引用它。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）正则表达式：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：括起来的部分就是要提取的。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：匹配任何字符串。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：一次或多次。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：不要太贪婪，在找到第一个匹配项后停止。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）模板：用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引用起来，如果在正则表达式中有多个正则表达式，则可以是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$2$$3$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等等，表示解析到的第几个值给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$1$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表示解析到的第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个值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）匹配数字：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代表随机取值，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代表全部取值，通常情况下填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）缺省值：如果参数没有取得到值，那默认给一个值让它取。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7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1" dirty="0" smtClean="0"/>
              <a:t> </a:t>
            </a:r>
            <a:r>
              <a:rPr lang="en-US" altLang="zh-CN" sz="1400" b="1" dirty="0" smtClean="0"/>
              <a:t>JMeter</a:t>
            </a:r>
            <a:r>
              <a:rPr lang="zh-CN" altLang="en-US" sz="1400" b="1" dirty="0" smtClean="0"/>
              <a:t>的</a:t>
            </a:r>
            <a:r>
              <a:rPr lang="zh-CN" altLang="en-US" sz="1400" b="1" dirty="0" smtClean="0"/>
              <a:t>正则规则基于</a:t>
            </a:r>
            <a:r>
              <a:rPr lang="en-US" altLang="zh-CN" sz="1400" b="1" dirty="0" smtClean="0"/>
              <a:t>Apache ORO</a:t>
            </a:r>
            <a:r>
              <a:rPr lang="zh-CN" altLang="en-US" sz="1400" b="1" dirty="0" smtClean="0"/>
              <a:t>，跟</a:t>
            </a:r>
            <a:r>
              <a:rPr lang="en-US" altLang="zh-CN" sz="1400" b="1" dirty="0" err="1" smtClean="0"/>
              <a:t>perl</a:t>
            </a:r>
            <a:r>
              <a:rPr lang="zh-CN" altLang="en-US" sz="1400" b="1" dirty="0" smtClean="0"/>
              <a:t>语言的正则表达式规则类似，目前学会了解和使用最常用的语法即可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7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正则表达式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通常被用来检索、替换那些符合某个模式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9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file.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session is kfdskf45873ktjkrtj48594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file.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a file.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session is 12345.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1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：插入检查点函数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web_find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web_reg_find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3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（关联、检查点、事务、定时器）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关联怎样实现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添加关联的步骤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06" y="1197546"/>
            <a:ext cx="5361905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关联怎样实现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4149874"/>
            <a:ext cx="10984230" cy="2088859"/>
          </a:xfrm>
        </p:spPr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名称：下</a:t>
            </a:r>
            <a:r>
              <a:rPr lang="zh-CN" altLang="en-US" dirty="0"/>
              <a:t>一个请求要引用的参数名称，如填写</a:t>
            </a:r>
            <a:r>
              <a:rPr lang="en-US" altLang="zh-CN" dirty="0"/>
              <a:t>title</a:t>
            </a:r>
            <a:r>
              <a:rPr lang="zh-CN" altLang="en-US" dirty="0"/>
              <a:t>，则可用</a:t>
            </a:r>
            <a:r>
              <a:rPr lang="en-US" altLang="zh-CN" dirty="0"/>
              <a:t>${title}</a:t>
            </a:r>
            <a:r>
              <a:rPr lang="zh-CN" altLang="en-US" dirty="0"/>
              <a:t>引用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r>
              <a:rPr lang="zh-CN" altLang="en-US" dirty="0"/>
              <a:t>正则表达式中</a:t>
            </a:r>
            <a:r>
              <a:rPr lang="en-US" altLang="zh-CN" dirty="0"/>
              <a:t>()</a:t>
            </a:r>
            <a:r>
              <a:rPr lang="zh-CN" altLang="en-US" dirty="0"/>
              <a:t>括起来的部分就是要提取的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0" y="1125538"/>
            <a:ext cx="1143881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关联怎样实现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单个字符串来描述、匹配一系列符合某个句法规则的字符串</a:t>
            </a:r>
          </a:p>
        </p:txBody>
      </p:sp>
    </p:spTree>
    <p:extLst>
      <p:ext uri="{BB962C8B-B14F-4D97-AF65-F5344CB8AC3E}">
        <p14:creationId xmlns:p14="http://schemas.microsoft.com/office/powerpoint/2010/main" val="1065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 </a:t>
            </a:r>
            <a:r>
              <a:rPr lang="zh-CN" altLang="en-US" dirty="0" smtClean="0"/>
              <a:t>具有特殊含义的字符：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600" dirty="0" smtClean="0"/>
              <a:t>     ( </a:t>
            </a:r>
            <a:r>
              <a:rPr lang="zh-CN" altLang="en-US" sz="2600" dirty="0" smtClean="0"/>
              <a:t>和 </a:t>
            </a:r>
            <a:r>
              <a:rPr lang="en-US" altLang="zh-CN" sz="2600" dirty="0" smtClean="0"/>
              <a:t>) </a:t>
            </a:r>
            <a:r>
              <a:rPr lang="zh-CN" altLang="en-US" sz="2600" dirty="0" smtClean="0"/>
              <a:t>：界定期望获取字符串的匹配模式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b="1" dirty="0" smtClean="0"/>
              <a:t>      .</a:t>
            </a:r>
            <a:r>
              <a:rPr lang="en-US" altLang="zh-CN" sz="2600" dirty="0" smtClean="0"/>
              <a:t> (</a:t>
            </a:r>
            <a:r>
              <a:rPr lang="zh-CN" altLang="en-US" sz="2600" dirty="0" smtClean="0"/>
              <a:t>字符点</a:t>
            </a:r>
            <a:r>
              <a:rPr lang="en-US" altLang="zh-CN" sz="2600" dirty="0" smtClean="0"/>
              <a:t>): </a:t>
            </a:r>
            <a:r>
              <a:rPr lang="zh-CN" altLang="en-US" sz="2600" dirty="0" smtClean="0"/>
              <a:t>匹配任何单个字符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+</a:t>
            </a:r>
            <a:r>
              <a:rPr lang="zh-CN" altLang="en-US" sz="2600" dirty="0" smtClean="0"/>
              <a:t>：一次或者多次 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*：匹配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次或多次的项目          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</a:t>
            </a:r>
            <a:r>
              <a:rPr lang="zh-CN" altLang="en-US" sz="2600" dirty="0" smtClean="0"/>
              <a:t>？：找到匹配的结果后立刻停止查找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 \  : </a:t>
            </a:r>
            <a:r>
              <a:rPr lang="zh-CN" altLang="en-US" sz="2600" dirty="0" smtClean="0"/>
              <a:t>转义字符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[ ] </a:t>
            </a:r>
            <a:r>
              <a:rPr lang="zh-CN" altLang="en-US" sz="2600" dirty="0" smtClean="0"/>
              <a:t>： 匹配符合 </a:t>
            </a:r>
            <a:r>
              <a:rPr lang="en-US" altLang="zh-CN" sz="2600" dirty="0" smtClean="0"/>
              <a:t>[] </a:t>
            </a:r>
            <a:r>
              <a:rPr lang="zh-CN" altLang="en-US" sz="2600" dirty="0" smtClean="0"/>
              <a:t>内的字符 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</a:p>
          <a:p>
            <a:pPr>
              <a:buNone/>
            </a:pPr>
            <a:r>
              <a:rPr lang="en-US" altLang="en-US" sz="2000" dirty="0" smtClean="0"/>
              <a:t>           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5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具有特殊含义的字符：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600" dirty="0" smtClean="0"/>
              <a:t>[0-9] </a:t>
            </a:r>
            <a:r>
              <a:rPr lang="zh-CN" altLang="en-US" sz="2600" dirty="0" smtClean="0"/>
              <a:t>匹配所有数字字符  </a:t>
            </a:r>
            <a:br>
              <a:rPr lang="zh-CN" altLang="en-US" sz="2600" dirty="0" smtClean="0"/>
            </a:br>
            <a:r>
              <a:rPr lang="zh-CN" altLang="en-US" sz="2600" dirty="0" smtClean="0"/>
              <a:t> </a:t>
            </a:r>
            <a:r>
              <a:rPr lang="en-US" altLang="zh-CN" sz="2600" dirty="0" smtClean="0"/>
              <a:t>[</a:t>
            </a:r>
            <a:r>
              <a:rPr lang="en-US" sz="2600" dirty="0" smtClean="0"/>
              <a:t>a-z] </a:t>
            </a:r>
            <a:r>
              <a:rPr lang="zh-CN" altLang="en-US" sz="2600" dirty="0" smtClean="0"/>
              <a:t>匹配所有小写字母字符 </a:t>
            </a:r>
            <a:br>
              <a:rPr lang="zh-CN" altLang="en-US" sz="2600" dirty="0" smtClean="0"/>
            </a:br>
            <a:r>
              <a:rPr lang="zh-CN" altLang="en-US" sz="2600" dirty="0" smtClean="0"/>
              <a:t> </a:t>
            </a:r>
            <a:r>
              <a:rPr lang="en-US" altLang="zh-CN" sz="2600" dirty="0" smtClean="0"/>
              <a:t>[^0-9] </a:t>
            </a:r>
            <a:r>
              <a:rPr lang="zh-CN" altLang="en-US" sz="2600" dirty="0" smtClean="0"/>
              <a:t>匹配所有非数字字符  </a:t>
            </a:r>
            <a:br>
              <a:rPr lang="zh-CN" altLang="en-US" sz="2600" dirty="0" smtClean="0"/>
            </a:br>
            <a:r>
              <a:rPr lang="zh-CN" altLang="en-US" sz="2600" dirty="0" smtClean="0"/>
              <a:t> </a:t>
            </a:r>
            <a:r>
              <a:rPr lang="en-US" altLang="zh-CN" sz="2600" dirty="0" smtClean="0"/>
              <a:t>[^</a:t>
            </a:r>
            <a:r>
              <a:rPr lang="en-US" sz="2600" dirty="0" smtClean="0"/>
              <a:t>a-z] </a:t>
            </a:r>
            <a:r>
              <a:rPr lang="zh-CN" altLang="en-US" sz="2600" dirty="0" smtClean="0"/>
              <a:t>匹配所有非小写字母字符  </a:t>
            </a:r>
            <a:br>
              <a:rPr lang="zh-CN" altLang="en-US" sz="2600" dirty="0" smtClean="0"/>
            </a:br>
            <a:r>
              <a:rPr lang="zh-CN" altLang="en-US" sz="2600" dirty="0" smtClean="0"/>
              <a:t> </a:t>
            </a:r>
            <a:r>
              <a:rPr lang="en-US" altLang="zh-CN" sz="2600" dirty="0" smtClean="0"/>
              <a:t>^ </a:t>
            </a:r>
            <a:r>
              <a:rPr lang="zh-CN" altLang="en-US" sz="2600" dirty="0" smtClean="0"/>
              <a:t>匹配字符开头的字符  </a:t>
            </a:r>
            <a:br>
              <a:rPr lang="zh-CN" altLang="en-US" sz="2600" dirty="0" smtClean="0"/>
            </a:br>
            <a:r>
              <a:rPr lang="zh-CN" altLang="en-US" sz="2600" dirty="0" smtClean="0"/>
              <a:t> </a:t>
            </a:r>
            <a:r>
              <a:rPr lang="en-US" altLang="zh-CN" sz="2600" dirty="0" smtClean="0"/>
              <a:t>$ </a:t>
            </a:r>
            <a:r>
              <a:rPr lang="zh-CN" altLang="en-US" sz="2600" dirty="0" smtClean="0"/>
              <a:t>匹配字符结尾的字符 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</a:p>
          <a:p>
            <a:pPr>
              <a:buNone/>
            </a:pPr>
            <a:r>
              <a:rPr lang="en-US" altLang="en-US" sz="2000" dirty="0" smtClean="0"/>
              <a:t>           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3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关联怎样实现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108739" cy="5041187"/>
          </a:xfrm>
        </p:spPr>
        <p:txBody>
          <a:bodyPr/>
          <a:lstStyle/>
          <a:p>
            <a:r>
              <a:rPr lang="zh-CN" altLang="en-US" dirty="0" smtClean="0"/>
              <a:t>模板：用</a:t>
            </a:r>
            <a:r>
              <a:rPr lang="en-US" altLang="zh-CN" dirty="0"/>
              <a:t>$$</a:t>
            </a:r>
            <a:r>
              <a:rPr lang="zh-CN" altLang="en-US" dirty="0"/>
              <a:t>引用起来，如果在正则表达式中有多个正则表达式（多个括号括起来</a:t>
            </a:r>
            <a:r>
              <a:rPr lang="zh-CN" altLang="en-US" dirty="0" smtClean="0"/>
              <a:t>的部分），</a:t>
            </a:r>
            <a:r>
              <a:rPr lang="zh-CN" altLang="en-US" dirty="0"/>
              <a:t>则可以是</a:t>
            </a:r>
            <a:r>
              <a:rPr lang="en-US" altLang="zh-CN" dirty="0"/>
              <a:t>$2$</a:t>
            </a:r>
            <a:r>
              <a:rPr lang="zh-CN" altLang="en-US" dirty="0"/>
              <a:t>，</a:t>
            </a:r>
            <a:r>
              <a:rPr lang="en-US" altLang="zh-CN" dirty="0"/>
              <a:t>$3$</a:t>
            </a:r>
            <a:r>
              <a:rPr lang="zh-CN" altLang="en-US" dirty="0"/>
              <a:t>等等，表示解析到的第几个值给</a:t>
            </a:r>
            <a:r>
              <a:rPr lang="en-US" altLang="zh-CN" dirty="0" smtClean="0"/>
              <a:t>title</a:t>
            </a:r>
            <a:endParaRPr lang="zh-CN" altLang="en-US" dirty="0"/>
          </a:p>
          <a:p>
            <a:r>
              <a:rPr lang="zh-CN" altLang="en-US" dirty="0"/>
              <a:t>匹配</a:t>
            </a:r>
            <a:r>
              <a:rPr lang="zh-CN" altLang="en-US" dirty="0" smtClean="0"/>
              <a:t>数字</a:t>
            </a:r>
            <a:r>
              <a:rPr lang="zh-CN" altLang="en-US" dirty="0"/>
              <a:t>：</a:t>
            </a:r>
            <a:r>
              <a:rPr lang="en-US" altLang="zh-CN" dirty="0" smtClean="0"/>
              <a:t>0</a:t>
            </a:r>
            <a:r>
              <a:rPr lang="zh-CN" altLang="en-US" dirty="0"/>
              <a:t>代表随机，</a:t>
            </a:r>
            <a:r>
              <a:rPr lang="en-US" altLang="zh-CN" dirty="0"/>
              <a:t>-1</a:t>
            </a:r>
            <a:r>
              <a:rPr lang="zh-CN" altLang="en-US" dirty="0"/>
              <a:t>代表所有，其余正整数代表将在检查的内容中，第几个匹配的内容提取</a:t>
            </a:r>
            <a:r>
              <a:rPr lang="zh-CN" altLang="en-US" dirty="0" smtClean="0"/>
              <a:t>出来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1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关联怎样实现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实例一：练习正则表达式的使用，从文件中获取</a:t>
            </a:r>
            <a:r>
              <a:rPr lang="en-US" altLang="zh-CN" dirty="0" smtClean="0"/>
              <a:t>Session ID </a:t>
            </a:r>
            <a:endParaRPr lang="en-US" altLang="zh-CN" dirty="0"/>
          </a:p>
          <a:p>
            <a:pPr lvl="1"/>
            <a:r>
              <a:rPr lang="zh-CN" altLang="en-US" dirty="0" smtClean="0"/>
              <a:t>文件内容：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2" y="2709714"/>
            <a:ext cx="507619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关联怎样实现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配置正则表达式的方式：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2061642"/>
            <a:ext cx="1072787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关联怎样实现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手动书写访问、登录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论坛脚本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登录成功后，请求默认板块页面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在默认板块里，点击某一个帖子名称，查看其内容（请求查看帖子详情）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备注：正则表达式书写是否正确，可以借助于工具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验证工具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err="1" smtClean="0"/>
              <a:t>demo:classdzmcorr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关联怎样实现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4" y="1125538"/>
            <a:ext cx="11233248" cy="3478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90" y="4077866"/>
            <a:ext cx="8136904" cy="23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安装</a:t>
            </a:r>
            <a:r>
              <a:rPr lang="zh-CN" altLang="en-US" dirty="0" smtClean="0"/>
              <a:t>（需要有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以上的环境）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使用：体系构成、运行原理、基本元件类型</a:t>
            </a:r>
            <a:endParaRPr lang="en-US" altLang="zh-CN" dirty="0" smtClean="0"/>
          </a:p>
          <a:p>
            <a:r>
              <a:rPr lang="zh-CN" altLang="en-US" dirty="0" smtClean="0"/>
              <a:t>脚本产生的方法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手动书写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Badboy</a:t>
            </a:r>
            <a:r>
              <a:rPr lang="zh-CN" altLang="en-US" dirty="0" smtClean="0"/>
              <a:t>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使用代理录制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检查点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/>
              <a:t>定时器</a:t>
            </a:r>
          </a:p>
        </p:txBody>
      </p:sp>
    </p:spTree>
    <p:extLst>
      <p:ext uri="{BB962C8B-B14F-4D97-AF65-F5344CB8AC3E}">
        <p14:creationId xmlns:p14="http://schemas.microsoft.com/office/powerpoint/2010/main" val="810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什么是检查点</a:t>
            </a:r>
            <a:endParaRPr lang="en-US" altLang="zh-CN" dirty="0" smtClean="0"/>
          </a:p>
          <a:p>
            <a:pPr lvl="1"/>
            <a:r>
              <a:rPr lang="zh-CN" altLang="en-US" dirty="0"/>
              <a:t>检查服务器</a:t>
            </a:r>
            <a:r>
              <a:rPr lang="zh-CN" altLang="en-US" dirty="0" smtClean="0"/>
              <a:t>返回的信息是否</a:t>
            </a:r>
            <a:r>
              <a:rPr lang="zh-CN" altLang="en-US" dirty="0"/>
              <a:t>正确</a:t>
            </a:r>
            <a:endParaRPr lang="en-US" altLang="zh-CN" dirty="0"/>
          </a:p>
          <a:p>
            <a:r>
              <a:rPr lang="zh-CN" altLang="en-US" dirty="0" smtClean="0"/>
              <a:t>什么情况用检查点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验证服务器返回是否正确</a:t>
            </a:r>
            <a:endParaRPr lang="en-US" altLang="zh-CN" dirty="0" smtClean="0"/>
          </a:p>
          <a:p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 smtClean="0"/>
              <a:t>怎样使用检查点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断言组件实现此功能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需求：验证用户是否成功登录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论坛</a:t>
            </a:r>
            <a:endParaRPr lang="en-US" altLang="zh-CN" dirty="0" smtClean="0"/>
          </a:p>
          <a:p>
            <a:r>
              <a:rPr lang="zh-CN" altLang="en-US" dirty="0" smtClean="0"/>
              <a:t>分析：用户登录成功后，服务器响应内容有哪些数据</a:t>
            </a:r>
            <a:endParaRPr lang="en-US" altLang="zh-CN" dirty="0" smtClean="0"/>
          </a:p>
          <a:p>
            <a:r>
              <a:rPr lang="zh-CN" altLang="en-US" dirty="0" smtClean="0"/>
              <a:t>解析：使用响应断言对服务器的响应数据进行</a:t>
            </a:r>
            <a:r>
              <a:rPr lang="zh-CN" altLang="en-US" dirty="0" smtClean="0">
                <a:solidFill>
                  <a:srgbClr val="FF0000"/>
                </a:solidFill>
              </a:rPr>
              <a:t>规则匹配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检查点设置步骤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在相应请求后，添加正则表达式，将匹配数据存入某个变量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添加响应断言，响应断言中引用正则表达式的变量名称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添加断言结果监听器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通过正则表达式找出响应数据中的关键字存入变量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中，使用断言判断是否匹配到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0" y="2493690"/>
            <a:ext cx="11198034" cy="34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添加响应断言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917626"/>
            <a:ext cx="11380952" cy="42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376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检查点</a:t>
            </a:r>
          </a:p>
        </p:txBody>
      </p:sp>
    </p:spTree>
    <p:extLst>
      <p:ext uri="{BB962C8B-B14F-4D97-AF65-F5344CB8AC3E}">
        <p14:creationId xmlns:p14="http://schemas.microsoft.com/office/powerpoint/2010/main" val="480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Listener---Assertion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6" y="2133650"/>
            <a:ext cx="6847619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断言成功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2" y="1845618"/>
            <a:ext cx="7560840" cy="39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断言失败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2" y="1989634"/>
            <a:ext cx="823047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断言配置项解释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配置项解释</a:t>
            </a:r>
            <a:endParaRPr lang="en-US" altLang="zh-CN" dirty="0" smtClean="0"/>
          </a:p>
          <a:p>
            <a:pPr lvl="1"/>
            <a:r>
              <a:rPr lang="en-US" altLang="zh-CN" dirty="0"/>
              <a:t>Apply to</a:t>
            </a:r>
            <a:r>
              <a:rPr lang="zh-CN" altLang="en-US" dirty="0"/>
              <a:t>：添加的断言可以用在</a:t>
            </a:r>
            <a:r>
              <a:rPr lang="zh-CN" altLang="en-US" dirty="0" smtClean="0"/>
              <a:t>哪</a:t>
            </a:r>
            <a:endParaRPr lang="zh-CN" altLang="en-US" dirty="0"/>
          </a:p>
          <a:p>
            <a:pPr lvl="1"/>
            <a:r>
              <a:rPr lang="zh-CN" altLang="en-US" dirty="0"/>
              <a:t>       </a:t>
            </a:r>
            <a:r>
              <a:rPr lang="en-US" altLang="zh-CN" dirty="0"/>
              <a:t>Main sample and sub-samples </a:t>
            </a:r>
            <a:r>
              <a:rPr lang="zh-CN" altLang="en-US" dirty="0"/>
              <a:t>（主请求和子请求都适用）</a:t>
            </a:r>
          </a:p>
          <a:p>
            <a:pPr lvl="1"/>
            <a:r>
              <a:rPr lang="zh-CN" altLang="en-US" dirty="0"/>
              <a:t>       </a:t>
            </a:r>
            <a:r>
              <a:rPr lang="en-US" altLang="zh-CN" dirty="0"/>
              <a:t>Main sample only</a:t>
            </a:r>
            <a:r>
              <a:rPr lang="zh-CN" altLang="en-US" dirty="0"/>
              <a:t>（仅主请求）</a:t>
            </a:r>
          </a:p>
          <a:p>
            <a:pPr lvl="1"/>
            <a:r>
              <a:rPr lang="zh-CN" altLang="en-US" dirty="0"/>
              <a:t>       </a:t>
            </a:r>
            <a:r>
              <a:rPr lang="en-US" altLang="zh-CN" dirty="0"/>
              <a:t>Sub-samples only</a:t>
            </a:r>
            <a:r>
              <a:rPr lang="zh-CN" altLang="en-US" dirty="0"/>
              <a:t>（仅子请求）</a:t>
            </a:r>
          </a:p>
          <a:p>
            <a:pPr lvl="1"/>
            <a:r>
              <a:rPr lang="zh-CN" altLang="en-US" dirty="0"/>
              <a:t>       </a:t>
            </a:r>
            <a:r>
              <a:rPr lang="en-US" altLang="zh-CN" dirty="0" smtClean="0"/>
              <a:t>JMeter </a:t>
            </a:r>
            <a:r>
              <a:rPr lang="en-US" altLang="zh-CN" dirty="0"/>
              <a:t>Variable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的</a:t>
            </a:r>
            <a:r>
              <a:rPr lang="zh-CN" altLang="en-US" dirty="0"/>
              <a:t>变量）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6919"/>
            <a:ext cx="10984230" cy="5041187"/>
          </a:xfrm>
        </p:spPr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lvl="1"/>
            <a:r>
              <a:rPr lang="zh-CN" altLang="en-US" dirty="0"/>
              <a:t>什么是参数化</a:t>
            </a:r>
            <a:endParaRPr lang="en-US" altLang="zh-CN" dirty="0"/>
          </a:p>
          <a:p>
            <a:pPr lvl="1"/>
            <a:r>
              <a:rPr lang="zh-CN" altLang="en-US" dirty="0"/>
              <a:t>为什么进行参数化</a:t>
            </a:r>
            <a:endParaRPr lang="en-US" altLang="zh-CN" dirty="0"/>
          </a:p>
          <a:p>
            <a:pPr lvl="1"/>
            <a:r>
              <a:rPr lang="zh-CN" altLang="en-US" dirty="0"/>
              <a:t>怎样进行参数化</a:t>
            </a:r>
          </a:p>
          <a:p>
            <a:pPr lvl="2"/>
            <a:r>
              <a:rPr lang="en-US" altLang="zh-CN" dirty="0" smtClean="0"/>
              <a:t>_</a:t>
            </a:r>
            <a:r>
              <a:rPr lang="en-US" altLang="zh-CN" dirty="0" err="1" smtClean="0"/>
              <a:t>CSVRead</a:t>
            </a:r>
            <a:r>
              <a:rPr lang="en-US" altLang="zh-CN" dirty="0" smtClean="0"/>
              <a:t>()     </a:t>
            </a:r>
            <a:r>
              <a:rPr lang="zh-CN" altLang="en-US" dirty="0" smtClean="0"/>
              <a:t>：读取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数据函数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CSV Data Set Config   CSV </a:t>
            </a:r>
            <a:r>
              <a:rPr lang="zh-CN" altLang="en-US" dirty="0" smtClean="0"/>
              <a:t>数据控件</a:t>
            </a:r>
            <a:endParaRPr lang="en-US" altLang="zh-CN" dirty="0" smtClean="0"/>
          </a:p>
          <a:p>
            <a:pPr lvl="2"/>
            <a:r>
              <a:rPr lang="en-US" altLang="zh-CN" dirty="0"/>
              <a:t>User Defined Variables</a:t>
            </a:r>
            <a:r>
              <a:rPr lang="zh-CN" altLang="en-US" dirty="0"/>
              <a:t>：用户自定义变量</a:t>
            </a:r>
            <a:endParaRPr lang="en-US" altLang="zh-CN" dirty="0"/>
          </a:p>
          <a:p>
            <a:pPr marL="1089325" lvl="2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断言配置项解释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Response Field  to Test</a:t>
            </a:r>
            <a:r>
              <a:rPr lang="zh-CN" altLang="en-US" dirty="0"/>
              <a:t>（要测试的响应字段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 </a:t>
            </a:r>
            <a:r>
              <a:rPr lang="en-US" altLang="zh-CN" dirty="0"/>
              <a:t>Response</a:t>
            </a:r>
            <a:r>
              <a:rPr lang="zh-CN" altLang="en-US" dirty="0" smtClean="0"/>
              <a:t>，在</a:t>
            </a:r>
            <a:r>
              <a:rPr lang="zh-CN" altLang="en-US" dirty="0"/>
              <a:t>响应数据中进行校验，排除</a:t>
            </a:r>
            <a:r>
              <a:rPr lang="en-US" altLang="zh-CN" dirty="0"/>
              <a:t>Headers</a:t>
            </a:r>
            <a:r>
              <a:rPr lang="zh-CN" altLang="en-US" dirty="0"/>
              <a:t>其他</a:t>
            </a:r>
            <a:r>
              <a:rPr lang="zh-CN" altLang="en-US" dirty="0" smtClean="0"/>
              <a:t>选项说明</a:t>
            </a:r>
            <a:endParaRPr lang="en-US" altLang="zh-CN" dirty="0" smtClean="0"/>
          </a:p>
          <a:p>
            <a:pPr lvl="1"/>
            <a:r>
              <a:rPr lang="en-US" altLang="zh-CN" dirty="0"/>
              <a:t>Response Code:</a:t>
            </a:r>
            <a:r>
              <a:rPr lang="zh-CN" altLang="en-US" dirty="0"/>
              <a:t>匹配</a:t>
            </a:r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en-US" altLang="zh-CN" dirty="0"/>
          </a:p>
          <a:p>
            <a:pPr lvl="1"/>
            <a:r>
              <a:rPr lang="en-US" altLang="zh-CN" dirty="0"/>
              <a:t>Response Message:</a:t>
            </a:r>
            <a:r>
              <a:rPr lang="zh-CN" altLang="en-US" dirty="0"/>
              <a:t>匹配响应信息，如处理成功返回“成功”、</a:t>
            </a:r>
            <a:r>
              <a:rPr lang="en-US" altLang="zh-CN" dirty="0"/>
              <a:t>OK”</a:t>
            </a:r>
            <a:r>
              <a:rPr lang="zh-CN" altLang="en-US" dirty="0"/>
              <a:t>字样</a:t>
            </a:r>
            <a:endParaRPr lang="en-US" altLang="zh-CN" dirty="0"/>
          </a:p>
          <a:p>
            <a:pPr lvl="1"/>
            <a:r>
              <a:rPr lang="en-US" altLang="zh-CN" dirty="0"/>
              <a:t>Response Headers:</a:t>
            </a:r>
            <a:r>
              <a:rPr lang="zh-CN" altLang="en-US" dirty="0"/>
              <a:t>匹配响应头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Headers:</a:t>
            </a:r>
            <a:r>
              <a:rPr lang="zh-CN" altLang="en-US" dirty="0" smtClean="0"/>
              <a:t>匹配请求头信息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0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断言配置项解释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Document(text)</a:t>
            </a:r>
            <a:r>
              <a:rPr lang="zh-CN" altLang="en-US" dirty="0"/>
              <a:t>：匹配文档内容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en-US" altLang="zh-CN" dirty="0" smtClean="0"/>
              <a:t>Sampled</a:t>
            </a:r>
            <a:r>
              <a:rPr lang="en-US" altLang="zh-CN" dirty="0"/>
              <a:t>:</a:t>
            </a:r>
            <a:r>
              <a:rPr lang="zh-CN" altLang="en-US" dirty="0"/>
              <a:t>匹配</a:t>
            </a:r>
            <a:r>
              <a:rPr lang="en-US" altLang="zh-CN" dirty="0"/>
              <a:t>URL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Ignore </a:t>
            </a:r>
            <a:r>
              <a:rPr lang="en-US" altLang="zh-CN" dirty="0"/>
              <a:t>Status:</a:t>
            </a:r>
            <a:r>
              <a:rPr lang="zh-CN" altLang="en-US" dirty="0"/>
              <a:t>一个请求有多个响应断言，其中第一个响应断言选中此项，当第一个响应断言失败时可以忽略此响应结果，继续进行下一个断言，如果下一个断言成功还是可以判断事务成功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Data</a:t>
            </a:r>
            <a:r>
              <a:rPr lang="zh-CN" altLang="en-US" dirty="0" smtClean="0"/>
              <a:t>：匹配请求数据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1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断言配置项解释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Patten Matching Rules</a:t>
            </a:r>
            <a:r>
              <a:rPr lang="zh-CN" altLang="en-US" dirty="0"/>
              <a:t>（模式匹配规则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/>
              <a:t>Contains</a:t>
            </a:r>
            <a:r>
              <a:rPr lang="zh-CN" altLang="en-US" dirty="0"/>
              <a:t>（包括），只要响应数据中包含需要匹配的内容代表响应成功，支持正则表达式其他选项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Matches</a:t>
            </a:r>
            <a:r>
              <a:rPr lang="en-US" altLang="zh-CN" dirty="0"/>
              <a:t>:</a:t>
            </a:r>
            <a:r>
              <a:rPr lang="zh-CN" altLang="en-US" dirty="0"/>
              <a:t>响应数据需要完全匹配需要匹配的内容即代表响应成功，支持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45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断言配置项解释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Equals:</a:t>
            </a:r>
            <a:r>
              <a:rPr lang="zh-CN" altLang="en-US" dirty="0"/>
              <a:t>响应数据需要完全等于需要匹配的内容才代表响应成功，需要匹配的内容是字符串，不支持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Substring</a:t>
            </a:r>
            <a:r>
              <a:rPr lang="en-US" altLang="zh-CN" dirty="0"/>
              <a:t>:</a:t>
            </a:r>
            <a:r>
              <a:rPr lang="zh-CN" altLang="en-US" dirty="0"/>
              <a:t>响应数据包含需要匹配的内容才代表响应成功，需要匹配的内容是字符串，不支持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</a:t>
            </a:r>
            <a:r>
              <a:rPr lang="en-US" altLang="zh-CN" dirty="0"/>
              <a:t>:</a:t>
            </a:r>
            <a:r>
              <a:rPr lang="zh-CN" altLang="en-US" dirty="0"/>
              <a:t>匹配字符串时，选择此项，对大小写不</a:t>
            </a:r>
            <a:r>
              <a:rPr lang="zh-CN" altLang="en-US" dirty="0" smtClean="0"/>
              <a:t>敏感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</a:t>
            </a:r>
            <a:r>
              <a:rPr lang="zh-CN" altLang="en-US" dirty="0" smtClean="0"/>
              <a:t>：多个要匹配的模式默认是以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（逻辑与）连接起来的；勾选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则是以逻辑或连接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1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断言配置项解释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Patterns to Test</a:t>
            </a:r>
            <a:r>
              <a:rPr lang="zh-CN" altLang="en-US" dirty="0"/>
              <a:t>（要测试的模式）</a:t>
            </a:r>
            <a:endParaRPr lang="zh-CN" altLang="en-US" b="0" dirty="0"/>
          </a:p>
          <a:p>
            <a:pPr lvl="1"/>
            <a:r>
              <a:rPr lang="zh-CN" altLang="en-US" dirty="0"/>
              <a:t>填入需要匹配的字符串或正则表达式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其他断言类型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断言</a:t>
            </a:r>
          </a:p>
          <a:p>
            <a:pPr lvl="1"/>
            <a:r>
              <a:rPr lang="zh-CN" altLang="en-US" dirty="0" smtClean="0"/>
              <a:t>如果服务器响应返回的是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这时最佳的断言验证类型就是使用</a:t>
            </a:r>
            <a:endParaRPr lang="en-US" altLang="zh-CN" dirty="0" smtClean="0"/>
          </a:p>
          <a:p>
            <a:r>
              <a:rPr lang="en-US" altLang="zh-CN" dirty="0" smtClean="0"/>
              <a:t>XPath</a:t>
            </a:r>
            <a:r>
              <a:rPr lang="zh-CN" altLang="en-US" dirty="0" smtClean="0"/>
              <a:t>断言</a:t>
            </a:r>
          </a:p>
          <a:p>
            <a:pPr lvl="1"/>
            <a:r>
              <a:rPr lang="zh-CN" altLang="en-US" dirty="0" smtClean="0"/>
              <a:t>如果服务器响应返回的是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这时最佳的断言验证类型就是使用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其他类型断言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Duration to Assert</a:t>
            </a:r>
          </a:p>
          <a:p>
            <a:pPr lvl="1"/>
            <a:r>
              <a:rPr lang="zh-CN" altLang="en-US" dirty="0" smtClean="0"/>
              <a:t>允许的响应时间的最大值，即断言的持续时间</a:t>
            </a:r>
            <a:endParaRPr lang="en-US" altLang="zh-CN" dirty="0" smtClean="0"/>
          </a:p>
          <a:p>
            <a:r>
              <a:rPr lang="en-US" altLang="zh-CN" dirty="0" smtClean="0"/>
              <a:t>Size to Assert</a:t>
            </a:r>
          </a:p>
          <a:p>
            <a:pPr lvl="1"/>
            <a:r>
              <a:rPr lang="zh-CN" altLang="en-US" dirty="0" smtClean="0"/>
              <a:t>对于返回结果文件大小的标准定义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事务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定时器</a:t>
            </a:r>
          </a:p>
        </p:txBody>
      </p:sp>
    </p:spTree>
    <p:extLst>
      <p:ext uri="{BB962C8B-B14F-4D97-AF65-F5344CB8AC3E}">
        <p14:creationId xmlns:p14="http://schemas.microsoft.com/office/powerpoint/2010/main" val="17519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什么是事务</a:t>
            </a:r>
            <a:endParaRPr lang="en-US" altLang="zh-CN" dirty="0"/>
          </a:p>
          <a:p>
            <a:pPr lvl="1"/>
            <a:r>
              <a:rPr lang="zh-CN" altLang="en-US" dirty="0"/>
              <a:t>模拟用户的一个相对完整的、有意义的业务操作过程</a:t>
            </a:r>
            <a:endParaRPr lang="en-US" altLang="zh-CN" dirty="0"/>
          </a:p>
          <a:p>
            <a:r>
              <a:rPr lang="zh-CN" altLang="en-US" dirty="0"/>
              <a:t>什么情况下使用事务</a:t>
            </a:r>
            <a:endParaRPr lang="en-US" altLang="zh-CN" dirty="0"/>
          </a:p>
          <a:p>
            <a:pPr lvl="1"/>
            <a:r>
              <a:rPr lang="zh-CN" altLang="en-US" dirty="0"/>
              <a:t>查看某系列操作的使用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怎样使用事务</a:t>
            </a:r>
            <a:endParaRPr lang="zh-CN" altLang="en-US" dirty="0"/>
          </a:p>
          <a:p>
            <a:r>
              <a:rPr lang="zh-CN" altLang="en-US" dirty="0" smtClean="0"/>
              <a:t>对比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中事务的使用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怎样使用事务</a:t>
            </a:r>
            <a:endParaRPr lang="en-US" altLang="zh-CN" dirty="0" smtClean="0"/>
          </a:p>
          <a:p>
            <a:pPr lvl="1"/>
            <a:r>
              <a:rPr lang="zh-CN" altLang="en-US" dirty="0"/>
              <a:t>事务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额外的样本</a:t>
            </a:r>
            <a:r>
              <a:rPr lang="zh-CN" altLang="en-US" dirty="0"/>
              <a:t>，用于测量执行嵌套测试元素所花费的</a:t>
            </a:r>
            <a:r>
              <a:rPr lang="zh-CN" altLang="en-US" dirty="0">
                <a:solidFill>
                  <a:srgbClr val="FF0000"/>
                </a:solidFill>
              </a:rPr>
              <a:t>总时间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The Transaction Controller generates an additional sample which measures the overall time taken to perform the nested test elements</a:t>
            </a:r>
            <a:r>
              <a:rPr lang="zh-CN" altLang="en-US" dirty="0"/>
              <a:t>（官方文档）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0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Thred</a:t>
            </a:r>
            <a:r>
              <a:rPr lang="en-US" altLang="zh-CN" dirty="0" smtClean="0"/>
              <a:t> Group </a:t>
            </a:r>
            <a:r>
              <a:rPr lang="zh-CN" altLang="en-US" dirty="0" smtClean="0"/>
              <a:t>中配置项的含义</a:t>
            </a:r>
            <a:endParaRPr lang="en-US" altLang="zh-CN" dirty="0" smtClean="0"/>
          </a:p>
          <a:p>
            <a:r>
              <a:rPr lang="en-US" altLang="zh-CN" dirty="0" smtClean="0"/>
              <a:t>HTTP Request</a:t>
            </a:r>
            <a:r>
              <a:rPr lang="zh-CN" altLang="en-US" dirty="0" smtClean="0"/>
              <a:t>中配置项含义</a:t>
            </a:r>
            <a:endParaRPr lang="en-US" altLang="zh-CN" dirty="0" smtClean="0"/>
          </a:p>
          <a:p>
            <a:r>
              <a:rPr lang="en-US" altLang="zh-CN" dirty="0" smtClean="0"/>
              <a:t>CSV  Data Set Config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当参数不够用时，怎样处理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当参数多于需要请求的数量时，怎样处理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事务控制器怎样使用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添加线程组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请求采样器（两个或更多）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添加结果查看树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8" y="1269554"/>
            <a:ext cx="11286926" cy="41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勾选 </a:t>
            </a:r>
            <a:r>
              <a:rPr lang="en-US" altLang="zh-CN" dirty="0" smtClean="0"/>
              <a:t>Generate parent sample</a:t>
            </a:r>
          </a:p>
          <a:p>
            <a:pPr lvl="1"/>
            <a:r>
              <a:rPr lang="zh-CN" altLang="en-US" dirty="0" smtClean="0"/>
              <a:t>增加等待时间（</a:t>
            </a:r>
            <a:r>
              <a:rPr lang="en-US" altLang="zh-CN" dirty="0" smtClean="0"/>
              <a:t>Constant Timer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勾选 </a:t>
            </a:r>
            <a:r>
              <a:rPr lang="en-US" altLang="zh-CN" dirty="0" smtClean="0"/>
              <a:t>Include duration of timer and pre-post processors in generated sample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7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勾选 </a:t>
            </a:r>
            <a:r>
              <a:rPr lang="en-US" altLang="zh-CN" dirty="0"/>
              <a:t>Generate parent sample</a:t>
            </a:r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该事务控制器作为一个父</a:t>
            </a:r>
            <a:r>
              <a:rPr lang="zh-CN" altLang="en-US" dirty="0" smtClean="0"/>
              <a:t>样本</a:t>
            </a:r>
            <a:endParaRPr lang="en-US" altLang="zh-CN" dirty="0" smtClean="0"/>
          </a:p>
          <a:p>
            <a:pPr lvl="1"/>
            <a:r>
              <a:rPr lang="zh-CN" altLang="en-US" dirty="0"/>
              <a:t>勾选了之后，在聚合报告和</a:t>
            </a:r>
            <a:r>
              <a:rPr lang="en-US" altLang="zh-CN" dirty="0"/>
              <a:t>Summary Report</a:t>
            </a:r>
            <a:r>
              <a:rPr lang="zh-CN" altLang="en-US" dirty="0"/>
              <a:t>这两个监听器中，只会显示事务控制器的统计信息，不会显示子请求的统计信息。不过在察看结果树这个监听器里面，还是会显示所有组件的执行信息的，勾选了这个选项后，事务时间统计时不会包含浪费时间</a:t>
            </a:r>
          </a:p>
        </p:txBody>
      </p:sp>
    </p:spTree>
    <p:extLst>
      <p:ext uri="{BB962C8B-B14F-4D97-AF65-F5344CB8AC3E}">
        <p14:creationId xmlns:p14="http://schemas.microsoft.com/office/powerpoint/2010/main" val="2066902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勾选 </a:t>
            </a:r>
            <a:r>
              <a:rPr lang="en-US" altLang="zh-CN" dirty="0"/>
              <a:t>Include duration of timer and pre-post processors in generated sample</a:t>
            </a:r>
          </a:p>
          <a:p>
            <a:pPr lvl="1"/>
            <a:r>
              <a:rPr lang="zh-CN" altLang="en-US" dirty="0" smtClean="0"/>
              <a:t>事务控制器的时间包含各种时钟的时间和前置处理器执行的时间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一般来说这个选项是不勾选的，我们在统计事务时间时，是不需要统计思考时间，集合等待时间和前置处理时间等的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150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如果不勾选</a:t>
            </a:r>
            <a:r>
              <a:rPr lang="en-US" altLang="zh-CN" dirty="0"/>
              <a:t>Generate parent sample</a:t>
            </a:r>
            <a:r>
              <a:rPr lang="zh-CN" altLang="en-US" dirty="0"/>
              <a:t>，</a:t>
            </a:r>
            <a:r>
              <a:rPr lang="zh-CN" altLang="en-US" dirty="0" smtClean="0"/>
              <a:t>则事务</a:t>
            </a:r>
            <a:r>
              <a:rPr lang="zh-CN" altLang="en-US" dirty="0"/>
              <a:t>时间</a:t>
            </a:r>
            <a:r>
              <a:rPr lang="zh-CN" altLang="en-US" dirty="0" smtClean="0"/>
              <a:t>中会</a:t>
            </a:r>
            <a:r>
              <a:rPr lang="zh-CN" altLang="en-US" dirty="0"/>
              <a:t>统计浪费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/>
              <a:t>Java</a:t>
            </a:r>
            <a:r>
              <a:rPr lang="zh-CN" altLang="en-US" dirty="0"/>
              <a:t>请求</a:t>
            </a:r>
            <a:r>
              <a:rPr lang="en-US" altLang="zh-CN" dirty="0"/>
              <a:t>1</a:t>
            </a:r>
            <a:r>
              <a:rPr lang="zh-CN" altLang="en-US" dirty="0"/>
              <a:t>耗时</a:t>
            </a:r>
            <a:r>
              <a:rPr lang="en-US" altLang="zh-CN" dirty="0"/>
              <a:t>245</a:t>
            </a:r>
            <a:r>
              <a:rPr lang="zh-CN" altLang="en-US" dirty="0"/>
              <a:t>毫秒，</a:t>
            </a:r>
            <a:r>
              <a:rPr lang="en-US" altLang="zh-CN" dirty="0"/>
              <a:t>Java</a:t>
            </a:r>
            <a:r>
              <a:rPr lang="zh-CN" altLang="en-US" dirty="0"/>
              <a:t>请求</a:t>
            </a:r>
            <a:r>
              <a:rPr lang="en-US" altLang="zh-CN" dirty="0"/>
              <a:t>2</a:t>
            </a:r>
            <a:r>
              <a:rPr lang="zh-CN" altLang="en-US" dirty="0"/>
              <a:t>耗时</a:t>
            </a:r>
            <a:r>
              <a:rPr lang="en-US" altLang="zh-CN" dirty="0"/>
              <a:t>255</a:t>
            </a:r>
            <a:r>
              <a:rPr lang="zh-CN" altLang="en-US" dirty="0"/>
              <a:t>毫秒，但是事务控制器统计出来的时间是</a:t>
            </a:r>
            <a:r>
              <a:rPr lang="en-US" altLang="zh-CN" dirty="0"/>
              <a:t>502</a:t>
            </a:r>
            <a:r>
              <a:rPr lang="zh-CN" altLang="en-US" dirty="0"/>
              <a:t>毫秒，比</a:t>
            </a:r>
            <a:r>
              <a:rPr lang="en-US" altLang="zh-CN" dirty="0"/>
              <a:t>245+255=500</a:t>
            </a:r>
            <a:r>
              <a:rPr lang="zh-CN" altLang="en-US" dirty="0"/>
              <a:t>毫秒多出来了两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JMeter</a:t>
            </a:r>
            <a:r>
              <a:rPr lang="zh-CN" altLang="en-US" dirty="0" smtClean="0"/>
              <a:t>运行</a:t>
            </a:r>
            <a:r>
              <a:rPr lang="zh-CN" altLang="en-US" dirty="0"/>
              <a:t>事务控制器、</a:t>
            </a:r>
            <a:r>
              <a:rPr lang="en-US" altLang="zh-CN" dirty="0"/>
              <a:t>Java</a:t>
            </a:r>
            <a:r>
              <a:rPr lang="zh-CN" altLang="en-US" dirty="0"/>
              <a:t>请求本身是要消耗时间的</a:t>
            </a:r>
          </a:p>
        </p:txBody>
      </p:sp>
    </p:spTree>
    <p:extLst>
      <p:ext uri="{BB962C8B-B14F-4D97-AF65-F5344CB8AC3E}">
        <p14:creationId xmlns:p14="http://schemas.microsoft.com/office/powerpoint/2010/main" val="988729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事务控制器怎样使用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如果发现事务控制器的时间比所有子组件的时间之和差距过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那么</a:t>
            </a:r>
            <a:r>
              <a:rPr lang="zh-CN" altLang="en-US" dirty="0"/>
              <a:t>就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本身</a:t>
            </a:r>
            <a:r>
              <a:rPr lang="zh-CN" altLang="en-US" dirty="0"/>
              <a:t>的性能出现问题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考虑通过如下三种方式进行处理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JMeter.bat</a:t>
            </a:r>
            <a:r>
              <a:rPr lang="zh-CN" altLang="en-US" dirty="0"/>
              <a:t>文件，调整</a:t>
            </a:r>
            <a:r>
              <a:rPr lang="en-US" altLang="zh-CN" dirty="0"/>
              <a:t>JVM</a:t>
            </a:r>
            <a:r>
              <a:rPr lang="zh-CN" altLang="en-US" dirty="0"/>
              <a:t>参数，将</a:t>
            </a:r>
            <a:r>
              <a:rPr lang="en-US" altLang="zh-CN" dirty="0"/>
              <a:t>heap</a:t>
            </a:r>
            <a:r>
              <a:rPr lang="zh-CN" altLang="en-US" dirty="0"/>
              <a:t>和</a:t>
            </a:r>
            <a:r>
              <a:rPr lang="en-US" altLang="zh-CN" dirty="0" err="1"/>
              <a:t>permsize</a:t>
            </a:r>
            <a:r>
              <a:rPr lang="zh-CN" altLang="en-US" dirty="0"/>
              <a:t>值适当设置大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、联机负载，减少单台机器上的负载线程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、采用命令模式</a:t>
            </a:r>
            <a:r>
              <a:rPr lang="zh-CN" altLang="en-US" dirty="0" smtClean="0"/>
              <a:t>运行测试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03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定时器</a:t>
            </a:r>
          </a:p>
        </p:txBody>
      </p:sp>
    </p:spTree>
    <p:extLst>
      <p:ext uri="{BB962C8B-B14F-4D97-AF65-F5344CB8AC3E}">
        <p14:creationId xmlns:p14="http://schemas.microsoft.com/office/powerpoint/2010/main" val="770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什么叫定时器</a:t>
            </a:r>
            <a:endParaRPr lang="en-US" altLang="zh-CN" dirty="0" smtClean="0"/>
          </a:p>
          <a:p>
            <a:r>
              <a:rPr lang="zh-CN" altLang="en-US" dirty="0" smtClean="0"/>
              <a:t>常用定时器的使用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固定定时器（</a:t>
            </a:r>
            <a:r>
              <a:rPr lang="en-US" altLang="zh-CN" dirty="0"/>
              <a:t>Constant Timer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同步定时器（</a:t>
            </a:r>
            <a:r>
              <a:rPr lang="en-US" altLang="zh-CN" dirty="0"/>
              <a:t>Synchronizing Timer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什么叫定时器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定时器（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</a:t>
            </a:r>
            <a:r>
              <a:rPr lang="zh-CN" altLang="en-US" dirty="0"/>
              <a:t>定义请求之间的延迟间隔</a:t>
            </a:r>
          </a:p>
        </p:txBody>
      </p:sp>
    </p:spTree>
    <p:extLst>
      <p:ext uri="{BB962C8B-B14F-4D97-AF65-F5344CB8AC3E}">
        <p14:creationId xmlns:p14="http://schemas.microsoft.com/office/powerpoint/2010/main" val="39688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/>
              <a:t>定时器</a:t>
            </a:r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同步定时器（集合点）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高斯随机定时器</a:t>
            </a:r>
            <a:endParaRPr lang="en-US" altLang="zh-CN" dirty="0" smtClean="0"/>
          </a:p>
          <a:p>
            <a:pPr lvl="1"/>
            <a:r>
              <a:rPr lang="zh-CN" altLang="en-US" dirty="0"/>
              <a:t>泊</a:t>
            </a:r>
            <a:r>
              <a:rPr lang="zh-CN" altLang="en-US" dirty="0" smtClean="0"/>
              <a:t>松随机定时器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BeanShell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9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固定定时器的使用</a:t>
            </a:r>
            <a:endParaRPr lang="zh-CN" altLang="en-US" dirty="0"/>
          </a:p>
        </p:txBody>
      </p:sp>
      <p:pic>
        <p:nvPicPr>
          <p:cNvPr id="1026" name="Picture 2" descr="https://gss0.baidu.com/7Po3dSag_xI4khGko9WTAnF6hhy/zhidao/wh%3D600%2C800/sign=089591d741a7d933bffdec759d7bfd2b/d009b3de9c82d158cb99f272830a19d8bd3e42d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2" y="1413570"/>
            <a:ext cx="1134732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固定定时器的使用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731" b="34480"/>
          <a:stretch/>
        </p:blipFill>
        <p:spPr>
          <a:xfrm>
            <a:off x="701750" y="1269554"/>
            <a:ext cx="6768752" cy="23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固定定时器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放在什么位置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中添加，所有请求发出前都等待设置的那些时间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需要让哪个请求等待，则作为其子节点加入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803" b="22824"/>
          <a:stretch/>
        </p:blipFill>
        <p:spPr>
          <a:xfrm>
            <a:off x="1637854" y="3357785"/>
            <a:ext cx="5249720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同步虚拟用户恰好在某一时刻执行任务，确保用户更准确、</a:t>
            </a:r>
            <a:r>
              <a:rPr lang="zh-CN" altLang="en-US" dirty="0">
                <a:solidFill>
                  <a:srgbClr val="FF0000"/>
                </a:solidFill>
              </a:rPr>
              <a:t>集中的进行某个指定操作</a:t>
            </a:r>
            <a:r>
              <a:rPr lang="zh-CN" altLang="en-US" dirty="0"/>
              <a:t>，达到更理想的负载模拟</a:t>
            </a:r>
            <a:r>
              <a:rPr lang="zh-CN" altLang="en-US" dirty="0" smtClean="0"/>
              <a:t>效果</a:t>
            </a:r>
            <a:endParaRPr lang="en-US" altLang="zh-CN" dirty="0"/>
          </a:p>
          <a:p>
            <a:r>
              <a:rPr lang="zh-CN" altLang="en-US" dirty="0" smtClean="0"/>
              <a:t>为什么用同步定时器</a:t>
            </a:r>
            <a:endParaRPr lang="en-US" altLang="zh-CN" dirty="0" smtClean="0"/>
          </a:p>
          <a:p>
            <a:pPr lvl="1"/>
            <a:r>
              <a:rPr lang="zh-CN" altLang="en-US" dirty="0"/>
              <a:t>更有针对性地对某个可能存在性能问题的模糊或子系统施压，以便找到性能</a:t>
            </a:r>
            <a:r>
              <a:rPr lang="zh-CN" altLang="en-US" dirty="0" smtClean="0"/>
              <a:t>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同步定时器的使用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上添加即可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8" y="1917626"/>
            <a:ext cx="10513168" cy="37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同步定时器使用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实例演示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 </a:t>
            </a:r>
            <a:r>
              <a:rPr lang="zh-CN" altLang="en-US" dirty="0" smtClean="0"/>
              <a:t>添加线程组（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个线程）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不使用同步定时器，设置</a:t>
            </a:r>
            <a:r>
              <a:rPr lang="en-US" altLang="zh-CN" dirty="0" smtClean="0"/>
              <a:t>Http Request Sample,</a:t>
            </a:r>
            <a:r>
              <a:rPr lang="zh-CN" altLang="en-US" dirty="0" smtClean="0"/>
              <a:t>向</a:t>
            </a:r>
            <a:r>
              <a:rPr lang="en-US" altLang="zh-CN" dirty="0" smtClean="0"/>
              <a:t>10.7.1.9:8686/</a:t>
            </a:r>
            <a:r>
              <a:rPr lang="en-US" altLang="zh-CN" dirty="0" err="1" smtClean="0"/>
              <a:t>zentao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</a:t>
            </a:r>
            <a:r>
              <a:rPr lang="zh-CN" altLang="en-US" dirty="0" smtClean="0"/>
              <a:t>使用同步定时器，重复步骤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两个做的过程中都监控</a:t>
            </a:r>
            <a:r>
              <a:rPr lang="en-US" altLang="zh-CN" dirty="0" smtClean="0"/>
              <a:t>10.7.1.9</a:t>
            </a:r>
            <a:r>
              <a:rPr lang="zh-CN" altLang="en-US" dirty="0" smtClean="0"/>
              <a:t>上资源利用率以及请求结果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设置同步定时器后有部分请求不能请求成功，说明理论上所有线程都准备好后，一齐请求服务器，瞬间产生较大压力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同步定时器使用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 of Simulated Users to Group by:</a:t>
            </a:r>
            <a:r>
              <a:rPr lang="zh-CN" altLang="en-US" dirty="0"/>
              <a:t>每次释放的线程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，等同于设置为线程租中的线程数量</a:t>
            </a:r>
          </a:p>
          <a:p>
            <a:pPr lvl="1"/>
            <a:r>
              <a:rPr lang="zh-CN" altLang="en-US" dirty="0"/>
              <a:t>设置为</a:t>
            </a:r>
            <a:r>
              <a:rPr lang="en-US" altLang="zh-CN" dirty="0"/>
              <a:t>10</a:t>
            </a:r>
            <a:r>
              <a:rPr lang="zh-CN" altLang="en-US" dirty="0"/>
              <a:t>，表示等待</a:t>
            </a:r>
            <a:r>
              <a:rPr lang="en-US" altLang="zh-CN" dirty="0"/>
              <a:t>10</a:t>
            </a:r>
            <a:r>
              <a:rPr lang="zh-CN" altLang="en-US" dirty="0"/>
              <a:t>个用户到达后，再一起并发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1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同步定时器使用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Timeout in milliseconds</a:t>
            </a:r>
            <a:r>
              <a:rPr lang="zh-CN" altLang="en-US" dirty="0" smtClean="0"/>
              <a:t>：默认为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将会等待线程数达到了</a:t>
            </a:r>
            <a:r>
              <a:rPr lang="en-US" altLang="zh-CN" dirty="0" smtClean="0"/>
              <a:t>"Number of Simultaneous Users to Group"</a:t>
            </a:r>
            <a:r>
              <a:rPr lang="zh-CN" altLang="en-US" dirty="0" smtClean="0"/>
              <a:t>中设置的值才释放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，那么如果超过</a:t>
            </a:r>
            <a:r>
              <a:rPr lang="en-US" altLang="zh-CN" dirty="0" smtClean="0"/>
              <a:t>Timeout in milliseconds</a:t>
            </a:r>
            <a:r>
              <a:rPr lang="zh-CN" altLang="en-US" dirty="0" smtClean="0"/>
              <a:t>中设置的最大等待时间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毫秒为单位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后还没达到</a:t>
            </a:r>
            <a:r>
              <a:rPr lang="en-US" altLang="zh-CN" dirty="0" smtClean="0"/>
              <a:t>"Number of Simultaneous Users to </a:t>
            </a:r>
            <a:r>
              <a:rPr lang="en-US" altLang="zh-CN" dirty="0" smtClean="0"/>
              <a:t>Group"</a:t>
            </a:r>
            <a:r>
              <a:rPr lang="zh-CN" altLang="en-US" dirty="0" smtClean="0"/>
              <a:t>中设置的值，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将不再等待，释放已到达的</a:t>
            </a:r>
            <a:r>
              <a:rPr lang="zh-CN" altLang="en-US" dirty="0" smtClean="0"/>
              <a:t>线程</a:t>
            </a:r>
            <a:endParaRPr lang="zh-CN" altLang="en-US" dirty="0" smtClean="0"/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，且线程数量无法达到</a:t>
            </a:r>
            <a:r>
              <a:rPr lang="en-US" altLang="zh-CN" dirty="0"/>
              <a:t>"Number of Simultaneous Users to Group by"</a:t>
            </a:r>
            <a:r>
              <a:rPr lang="zh-CN" altLang="en-US" dirty="0"/>
              <a:t>中设置的值，那么</a:t>
            </a:r>
            <a:r>
              <a:rPr lang="en-US" altLang="zh-CN" dirty="0"/>
              <a:t>Test</a:t>
            </a:r>
            <a:r>
              <a:rPr lang="zh-CN" altLang="en-US" dirty="0"/>
              <a:t>将无限等待，除非手动</a:t>
            </a:r>
            <a:r>
              <a:rPr lang="zh-CN" altLang="en-US" dirty="0" smtClean="0"/>
              <a:t>终止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8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同步定时器的使用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zh-CN" altLang="en-US" dirty="0" smtClean="0"/>
              <a:t>也</a:t>
            </a:r>
            <a:r>
              <a:rPr lang="zh-CN" altLang="en-US" dirty="0"/>
              <a:t>是相对的，即使进行了设置，假设</a:t>
            </a:r>
            <a:r>
              <a:rPr lang="en-US" altLang="zh-CN" dirty="0"/>
              <a:t>1000</a:t>
            </a:r>
            <a:r>
              <a:rPr lang="zh-CN" altLang="en-US" dirty="0"/>
              <a:t>个用户提交订单也无法在几毫秒内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</a:t>
            </a:r>
            <a:r>
              <a:rPr lang="zh-CN" altLang="en-US" dirty="0"/>
              <a:t>需要几十毫秒甚至几百毫秒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进行设置，</a:t>
            </a:r>
            <a:r>
              <a:rPr lang="en-US" altLang="zh-CN" dirty="0"/>
              <a:t>1000</a:t>
            </a:r>
            <a:r>
              <a:rPr lang="zh-CN" altLang="en-US" dirty="0"/>
              <a:t>个用户提交订单可能在几秒甚至几十秒才完成</a:t>
            </a:r>
          </a:p>
        </p:txBody>
      </p:sp>
    </p:spTree>
    <p:extLst>
      <p:ext uri="{BB962C8B-B14F-4D97-AF65-F5344CB8AC3E}">
        <p14:creationId xmlns:p14="http://schemas.microsoft.com/office/powerpoint/2010/main" val="716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什么时候需要使用关联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关联怎样实现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3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基本概念、什么情况使用、怎样使用</a:t>
            </a:r>
            <a:endParaRPr lang="en-US" altLang="zh-CN" dirty="0"/>
          </a:p>
          <a:p>
            <a:r>
              <a:rPr lang="zh-CN" altLang="en-US" dirty="0" smtClean="0"/>
              <a:t>检查点</a:t>
            </a:r>
            <a:endParaRPr lang="en-US" altLang="zh-CN" dirty="0" smtClean="0"/>
          </a:p>
          <a:p>
            <a:pPr lvl="1"/>
            <a:r>
              <a:rPr lang="zh-CN" altLang="en-US" dirty="0"/>
              <a:t>基本概念、什么情况使用、怎样使用</a:t>
            </a:r>
            <a:endParaRPr lang="en-US" altLang="zh-CN" dirty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/>
              <a:t>基本概念、什么情况使用、怎样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1"/>
            <a:r>
              <a:rPr lang="zh-CN" altLang="en-US" dirty="0"/>
              <a:t>基本概念、什么情况使用、怎样使用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766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1377264" cy="5041187"/>
          </a:xfrm>
        </p:spPr>
        <p:txBody>
          <a:bodyPr/>
          <a:lstStyle/>
          <a:p>
            <a:r>
              <a:rPr lang="zh-CN" altLang="en-US" dirty="0" smtClean="0"/>
              <a:t>定义（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lvl="1"/>
            <a:r>
              <a:rPr lang="zh-CN" altLang="en-US" dirty="0"/>
              <a:t>脚本回放过程中，客户端发出请求，通过一些规则，在服务器所响应的内容中查找，得到相应的值，以</a:t>
            </a:r>
            <a:r>
              <a:rPr lang="zh-CN" altLang="en-US" dirty="0">
                <a:solidFill>
                  <a:srgbClr val="FF0000"/>
                </a:solidFill>
              </a:rPr>
              <a:t>参数的形式替换</a:t>
            </a:r>
            <a:r>
              <a:rPr lang="zh-CN" altLang="en-US" dirty="0"/>
              <a:t>录制时的静态值，从而向服务器发出正确的请求，这种</a:t>
            </a:r>
            <a:r>
              <a:rPr lang="zh-CN" altLang="en-US" dirty="0">
                <a:solidFill>
                  <a:srgbClr val="FF0000"/>
                </a:solidFill>
              </a:rPr>
              <a:t>动态获得服务器</a:t>
            </a:r>
            <a:r>
              <a:rPr lang="zh-CN" altLang="en-US" dirty="0"/>
              <a:t>响应内容的方法被称作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定义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元件</a:t>
            </a:r>
            <a:r>
              <a:rPr lang="zh-CN" altLang="en-US" dirty="0" smtClean="0"/>
              <a:t>来获取服务器返回的动态数据</a:t>
            </a:r>
            <a:endParaRPr lang="en-US" altLang="zh-CN" dirty="0"/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867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什么情况需要使用关联</a:t>
            </a:r>
            <a:endParaRPr lang="en-US" altLang="zh-CN" dirty="0"/>
          </a:p>
          <a:p>
            <a:pPr lvl="1"/>
            <a:r>
              <a:rPr lang="zh-CN" altLang="en-US" dirty="0"/>
              <a:t>当脚本中的数据每次回放都发生变化时，并且这个</a:t>
            </a:r>
            <a:r>
              <a:rPr lang="zh-CN" altLang="en-US" dirty="0">
                <a:solidFill>
                  <a:srgbClr val="FF0000"/>
                </a:solidFill>
              </a:rPr>
              <a:t>动态数据在后面的请求中需要</a:t>
            </a:r>
            <a:r>
              <a:rPr lang="zh-CN" altLang="en-US" dirty="0"/>
              <a:t>发送给服务器，那么这个内容需要通过关联来询问服务器，获得该数据的变化结果。例如：</a:t>
            </a:r>
            <a:endParaRPr lang="en-US" altLang="zh-CN" dirty="0"/>
          </a:p>
          <a:p>
            <a:pPr lvl="2"/>
            <a:r>
              <a:rPr lang="zh-CN" altLang="en-US" dirty="0"/>
              <a:t>登录字符串。带有会话 </a:t>
            </a:r>
            <a:r>
              <a:rPr lang="en-US" altLang="zh-CN" dirty="0"/>
              <a:t>ID </a:t>
            </a:r>
            <a:r>
              <a:rPr lang="zh-CN" altLang="en-US" dirty="0"/>
              <a:t>或时间戳等动态数据的登录字符串</a:t>
            </a:r>
            <a:endParaRPr lang="en-US" altLang="zh-CN" dirty="0"/>
          </a:p>
          <a:p>
            <a:pPr lvl="2"/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时间戳。使用日期或时间戳或者其他用户凭据的任意字符串</a:t>
            </a:r>
            <a:endParaRPr lang="en-US" altLang="zh-CN" dirty="0"/>
          </a:p>
          <a:p>
            <a:pPr lvl="2"/>
            <a:r>
              <a:rPr lang="zh-CN" altLang="en-US" dirty="0"/>
              <a:t>常见前缀：如 </a:t>
            </a:r>
            <a:r>
              <a:rPr lang="en-US" altLang="zh-CN" dirty="0" err="1"/>
              <a:t>SessionID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CustomerID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关联怎样实现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正则表达式提取器</a:t>
            </a:r>
            <a:r>
              <a:rPr lang="zh-CN" altLang="en-US" dirty="0"/>
              <a:t>所定义的规则，在服务器所响应的内容中查找，得到相应的值，以变量的形式替换静态值，从而向服务器发出正确的请求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16710</TotalTime>
  <Words>2586</Words>
  <Application>Microsoft Office PowerPoint</Application>
  <PresentationFormat>自定义</PresentationFormat>
  <Paragraphs>339</Paragraphs>
  <Slides>61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--性能测试工具JMeter使用（关联、检查点、事务、定时器） </vt:lpstr>
      <vt:lpstr>内容回顾</vt:lpstr>
      <vt:lpstr>内容回顾</vt:lpstr>
      <vt:lpstr>内容回顾</vt:lpstr>
      <vt:lpstr>目录</vt:lpstr>
      <vt:lpstr>关联</vt:lpstr>
      <vt:lpstr>关联</vt:lpstr>
      <vt:lpstr>关联</vt:lpstr>
      <vt:lpstr>关联</vt:lpstr>
      <vt:lpstr>关联怎样实现</vt:lpstr>
      <vt:lpstr>关联怎样实现</vt:lpstr>
      <vt:lpstr>关联怎样实现</vt:lpstr>
      <vt:lpstr>正则表达式</vt:lpstr>
      <vt:lpstr>正则表达式</vt:lpstr>
      <vt:lpstr>关联怎样实现</vt:lpstr>
      <vt:lpstr>关联怎样实现</vt:lpstr>
      <vt:lpstr>关联怎样实现</vt:lpstr>
      <vt:lpstr>关联怎样实现</vt:lpstr>
      <vt:lpstr>关联怎样实现</vt:lpstr>
      <vt:lpstr>目录</vt:lpstr>
      <vt:lpstr>检查点</vt:lpstr>
      <vt:lpstr>检查点</vt:lpstr>
      <vt:lpstr>检查点</vt:lpstr>
      <vt:lpstr>检查点</vt:lpstr>
      <vt:lpstr>检查点</vt:lpstr>
      <vt:lpstr>检查点</vt:lpstr>
      <vt:lpstr>检查点</vt:lpstr>
      <vt:lpstr>检查点</vt:lpstr>
      <vt:lpstr>断言配置项解释</vt:lpstr>
      <vt:lpstr>断言配置项解释</vt:lpstr>
      <vt:lpstr>断言配置项解释</vt:lpstr>
      <vt:lpstr>断言配置项解释</vt:lpstr>
      <vt:lpstr>断言配置项解释</vt:lpstr>
      <vt:lpstr>断言配置项解释</vt:lpstr>
      <vt:lpstr>其他断言类型</vt:lpstr>
      <vt:lpstr>其他类型断言</vt:lpstr>
      <vt:lpstr>目录</vt:lpstr>
      <vt:lpstr>事务</vt:lpstr>
      <vt:lpstr>事务</vt:lpstr>
      <vt:lpstr>事务控制器怎样使用</vt:lpstr>
      <vt:lpstr>事务控制器怎样使用</vt:lpstr>
      <vt:lpstr>事务控制器怎样使用</vt:lpstr>
      <vt:lpstr>事务控制器怎样使用</vt:lpstr>
      <vt:lpstr>事务控制器怎样使用</vt:lpstr>
      <vt:lpstr>事务控制器怎样使用</vt:lpstr>
      <vt:lpstr>事务控制器怎样使用</vt:lpstr>
      <vt:lpstr>目录</vt:lpstr>
      <vt:lpstr>定时器</vt:lpstr>
      <vt:lpstr>什么叫定时器</vt:lpstr>
      <vt:lpstr>定时器</vt:lpstr>
      <vt:lpstr>固定定时器的使用</vt:lpstr>
      <vt:lpstr>固定定时器的使用</vt:lpstr>
      <vt:lpstr>固定定时器</vt:lpstr>
      <vt:lpstr>同步定时器</vt:lpstr>
      <vt:lpstr>同步定时器的使用</vt:lpstr>
      <vt:lpstr>同步定时器使用</vt:lpstr>
      <vt:lpstr>同步定时器使用</vt:lpstr>
      <vt:lpstr>同步定时器使用</vt:lpstr>
      <vt:lpstr>同步定时器的使用</vt:lpstr>
      <vt:lpstr>内容回顾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459</cp:revision>
  <cp:lastPrinted>2012-03-16T05:44:49Z</cp:lastPrinted>
  <dcterms:modified xsi:type="dcterms:W3CDTF">2019-04-15T08:06:27Z</dcterms:modified>
</cp:coreProperties>
</file>