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90" r:id="rId3"/>
    <p:sldId id="419" r:id="rId4"/>
    <p:sldId id="416" r:id="rId5"/>
    <p:sldId id="418" r:id="rId6"/>
    <p:sldId id="420" r:id="rId7"/>
    <p:sldId id="446" r:id="rId8"/>
    <p:sldId id="422" r:id="rId9"/>
    <p:sldId id="421" r:id="rId10"/>
    <p:sldId id="424" r:id="rId11"/>
    <p:sldId id="425" r:id="rId12"/>
    <p:sldId id="426" r:id="rId13"/>
    <p:sldId id="427" r:id="rId14"/>
    <p:sldId id="428" r:id="rId15"/>
    <p:sldId id="429" r:id="rId16"/>
    <p:sldId id="423" r:id="rId17"/>
    <p:sldId id="447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48" r:id="rId26"/>
    <p:sldId id="445" r:id="rId27"/>
    <p:sldId id="449" r:id="rId28"/>
    <p:sldId id="439" r:id="rId29"/>
    <p:sldId id="440" r:id="rId30"/>
    <p:sldId id="441" r:id="rId31"/>
    <p:sldId id="442" r:id="rId32"/>
    <p:sldId id="443" r:id="rId33"/>
    <p:sldId id="450" r:id="rId34"/>
    <p:sldId id="437" r:id="rId35"/>
    <p:sldId id="417" r:id="rId36"/>
    <p:sldId id="265" r:id="rId37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2068" autoAdjust="0"/>
  </p:normalViewPr>
  <p:slideViewPr>
    <p:cSldViewPr>
      <p:cViewPr varScale="1">
        <p:scale>
          <a:sx n="79" d="100"/>
          <a:sy n="79" d="100"/>
        </p:scale>
        <p:origin x="222" y="90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5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为什么在</a:t>
            </a:r>
            <a:r>
              <a:rPr lang="en-US" altLang="zh-CN" dirty="0" err="1" smtClean="0"/>
              <a:t>testplan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中设置变量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为什么变量加引号，加</a:t>
            </a:r>
            <a:r>
              <a:rPr lang="en-US" altLang="zh-CN" baseline="0" dirty="0" smtClean="0"/>
              <a:t>$</a:t>
            </a:r>
            <a:r>
              <a:rPr lang="zh-CN" altLang="en-US" baseline="0" dirty="0" smtClean="0"/>
              <a:t>符号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3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并在进一步的迭代过程中通过测试计划传递其下的任何请求</a:t>
            </a:r>
            <a:endParaRPr lang="en-US" altLang="zh-CN" dirty="0" smtClean="0"/>
          </a:p>
          <a:p>
            <a:r>
              <a:rPr lang="en-US" altLang="zh-CN" dirty="0" smtClean="0"/>
              <a:t> and pass over any requests under it during further iterations through the test plan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4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使用逻辑控制器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Controller</a:t>
            </a:r>
          </a:p>
          <a:p>
            <a:pPr lvl="1"/>
            <a:r>
              <a:rPr lang="zh-CN" altLang="en-US" dirty="0" smtClean="0"/>
              <a:t>允许</a:t>
            </a:r>
            <a:r>
              <a:rPr lang="zh-CN" altLang="en-US" dirty="0"/>
              <a:t>用户控制其下方的测试元素（其子元素）是否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en-US" altLang="zh-CN" dirty="0"/>
              <a:t>The If Controller allows the user to control whether the test elements below it (its children) are run or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（官方文档）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2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在需要判断的地方添加</a:t>
            </a:r>
            <a:r>
              <a:rPr lang="en-US" altLang="zh-CN" dirty="0" smtClean="0"/>
              <a:t>If Controller 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zh-CN" altLang="en-US" dirty="0" smtClean="0"/>
              <a:t>当条件为真时，执行此控制器下面的采样器，为假则不执行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的函数或变量进行评估判断条件为真或假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4144" b="27519"/>
          <a:stretch/>
        </p:blipFill>
        <p:spPr>
          <a:xfrm>
            <a:off x="1781870" y="3285778"/>
            <a:ext cx="5904656" cy="32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Controller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396771" cy="5041187"/>
          </a:xfrm>
        </p:spPr>
        <p:txBody>
          <a:bodyPr/>
          <a:lstStyle/>
          <a:p>
            <a:r>
              <a:rPr lang="en-US" altLang="zh-CN" dirty="0" smtClean="0"/>
              <a:t>Interpret Condition as variable Express</a:t>
            </a:r>
            <a:r>
              <a:rPr lang="zh-CN" altLang="en-US" dirty="0" smtClean="0"/>
              <a:t>（将条件解释为变量表达式）</a:t>
            </a:r>
            <a:endParaRPr lang="en-US" altLang="zh-CN" dirty="0" smtClean="0"/>
          </a:p>
          <a:p>
            <a:r>
              <a:rPr lang="en-US" altLang="zh-CN" dirty="0" smtClean="0"/>
              <a:t>Evaluate for all children</a:t>
            </a:r>
          </a:p>
          <a:p>
            <a:pPr lvl="1"/>
            <a:r>
              <a:rPr lang="zh-CN" altLang="en-US" dirty="0" smtClean="0"/>
              <a:t>勾选：对所有采样器执行前都判断一次</a:t>
            </a:r>
            <a:endParaRPr lang="en-US" altLang="zh-CN" dirty="0" smtClean="0"/>
          </a:p>
          <a:p>
            <a:pPr lvl="1"/>
            <a:r>
              <a:rPr lang="zh-CN" altLang="en-US" dirty="0"/>
              <a:t>不勾</a:t>
            </a:r>
            <a:r>
              <a:rPr lang="zh-CN" altLang="en-US" dirty="0" smtClean="0"/>
              <a:t>选：</a:t>
            </a:r>
            <a:r>
              <a:rPr lang="zh-CN" altLang="en-US" smtClean="0"/>
              <a:t>仅入口判断一次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</a:p>
          <a:p>
            <a:pPr marL="544662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Test plan </a:t>
            </a:r>
            <a:r>
              <a:rPr lang="zh-CN" altLang="en-US" dirty="0" smtClean="0"/>
              <a:t>中定义变量 </a:t>
            </a:r>
            <a:r>
              <a:rPr lang="en-US" altLang="zh-CN" dirty="0" smtClean="0"/>
              <a:t>result   true</a:t>
            </a:r>
          </a:p>
          <a:p>
            <a:pPr marL="544662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IF </a:t>
            </a:r>
            <a:r>
              <a:rPr lang="zh-CN" altLang="en-US" dirty="0" smtClean="0"/>
              <a:t>条件中写  </a:t>
            </a:r>
            <a:r>
              <a:rPr lang="en-US" altLang="zh-CN" dirty="0" smtClean="0"/>
              <a:t>${result } </a:t>
            </a:r>
            <a:r>
              <a:rPr lang="zh-CN" altLang="en-US" dirty="0" smtClean="0"/>
              <a:t>（解析变量是不是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80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Controller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09514"/>
            <a:ext cx="10984230" cy="5041187"/>
          </a:xfrm>
        </p:spPr>
        <p:txBody>
          <a:bodyPr/>
          <a:lstStyle/>
          <a:p>
            <a:r>
              <a:rPr lang="en-US" altLang="zh-CN" dirty="0"/>
              <a:t>For Each </a:t>
            </a:r>
            <a:r>
              <a:rPr lang="zh-CN" altLang="en-US" dirty="0"/>
              <a:t>与 </a:t>
            </a:r>
            <a:r>
              <a:rPr lang="en-US" altLang="zh-CN" dirty="0"/>
              <a:t>If Controller</a:t>
            </a:r>
            <a:r>
              <a:rPr lang="zh-CN" altLang="en-US" dirty="0"/>
              <a:t>联合使用（实例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当变量等于</a:t>
            </a:r>
            <a:r>
              <a:rPr lang="en-US" altLang="zh-CN" dirty="0" smtClean="0"/>
              <a:t>if</a:t>
            </a:r>
            <a:r>
              <a:rPr lang="zh-CN" altLang="en-US" dirty="0" smtClean="0"/>
              <a:t>条件中的值时，执行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" y="2349674"/>
            <a:ext cx="12047619" cy="39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Controller</a:t>
            </a:r>
            <a:r>
              <a:rPr lang="zh-CN" altLang="en-US" dirty="0"/>
              <a:t>使用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26" y="3069754"/>
            <a:ext cx="10985500" cy="330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6" y="981522"/>
            <a:ext cx="5976665" cy="22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Controller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2" y="2061642"/>
            <a:ext cx="9952381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逻辑控制器的使用</a:t>
            </a:r>
            <a:r>
              <a:rPr lang="en-US" altLang="zh-CN" dirty="0"/>
              <a:t>—If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练习：登录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论坛中，添加判断，如果登录成功，进行发帖操作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6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 Controller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ForEach</a:t>
            </a:r>
            <a:r>
              <a:rPr lang="en-US" altLang="zh-CN" dirty="0" smtClean="0">
                <a:solidFill>
                  <a:srgbClr val="FF0000"/>
                </a:solidFill>
              </a:rPr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/>
              <a:t>Runtime Controlle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7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  <a:r>
              <a:rPr lang="zh-CN" altLang="en-US" dirty="0" smtClean="0"/>
              <a:t>：循环控制器；定义一个循环规则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作用：遍历当前元素的所有可执行场景；在用户自定义变量中读取一系列相关变量，该控制器下子元件都会被执行 </a:t>
            </a:r>
            <a:r>
              <a:rPr lang="zh-CN" altLang="en-US" dirty="0"/>
              <a:t>一</a:t>
            </a:r>
            <a:r>
              <a:rPr lang="zh-CN" altLang="en-US" dirty="0" smtClean="0"/>
              <a:t>次或多次，每次读取不同变量值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6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3069754"/>
            <a:ext cx="10984230" cy="5041187"/>
          </a:xfrm>
        </p:spPr>
        <p:txBody>
          <a:bodyPr/>
          <a:lstStyle/>
          <a:p>
            <a:r>
              <a:rPr lang="en-US" altLang="zh-CN" dirty="0" smtClean="0"/>
              <a:t>Input variable prefix</a:t>
            </a:r>
            <a:r>
              <a:rPr lang="zh-CN" altLang="en-US" dirty="0" smtClean="0"/>
              <a:t>（输入变量前缀）</a:t>
            </a:r>
            <a:r>
              <a:rPr lang="zh-CN" altLang="en-US" dirty="0"/>
              <a:t> ：在其中输入需要遍历的用户参数</a:t>
            </a:r>
            <a:r>
              <a:rPr lang="zh-CN" altLang="en-US" dirty="0" smtClean="0"/>
              <a:t>（</a:t>
            </a:r>
            <a:r>
              <a:rPr lang="en-US" altLang="zh-CN" dirty="0"/>
              <a:t> User Defined Variables </a:t>
            </a:r>
            <a:r>
              <a:rPr lang="zh-CN" altLang="en-US" dirty="0" smtClean="0"/>
              <a:t>中定义）</a:t>
            </a:r>
            <a:endParaRPr lang="en-US" altLang="zh-CN" dirty="0" smtClean="0"/>
          </a:p>
          <a:p>
            <a:r>
              <a:rPr lang="en-US" altLang="zh-CN" dirty="0"/>
              <a:t>Start index for loop(exclusive</a:t>
            </a:r>
            <a:r>
              <a:rPr lang="zh-CN" altLang="en-US" dirty="0" smtClean="0"/>
              <a:t>）循环</a:t>
            </a:r>
            <a:r>
              <a:rPr lang="zh-CN" altLang="en-US" dirty="0"/>
              <a:t>指数开始（唯一</a:t>
            </a:r>
            <a:r>
              <a:rPr lang="zh-CN" altLang="en-US" dirty="0" smtClean="0"/>
              <a:t>）</a:t>
            </a:r>
            <a:r>
              <a:rPr lang="zh-CN" altLang="en-US" dirty="0"/>
              <a:t> ：</a:t>
            </a:r>
            <a:r>
              <a:rPr lang="zh-CN" altLang="en-US" dirty="0" smtClean="0"/>
              <a:t> </a:t>
            </a:r>
            <a:r>
              <a:rPr lang="zh-CN" altLang="en-US" dirty="0"/>
              <a:t>遍历查询的变量范围，开始的值（这里如果不填写，默认从</a:t>
            </a:r>
            <a:r>
              <a:rPr lang="en-US" altLang="zh-CN" dirty="0"/>
              <a:t>1</a:t>
            </a:r>
            <a:r>
              <a:rPr lang="zh-CN" altLang="en-US" dirty="0"/>
              <a:t>开始，如果没有</a:t>
            </a:r>
            <a:r>
              <a:rPr lang="en-US" altLang="zh-CN" dirty="0"/>
              <a:t>1</a:t>
            </a:r>
            <a:r>
              <a:rPr lang="zh-CN" altLang="en-US" dirty="0"/>
              <a:t>开始的变量，执行时会报错）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2" y="1125538"/>
            <a:ext cx="7333333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什么情况用关联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JMeter</a:t>
            </a:r>
            <a:r>
              <a:rPr lang="zh-CN" altLang="en-US" dirty="0" smtClean="0"/>
              <a:t>中关联怎样使用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正则表达式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 index for loop(inclusive</a:t>
            </a:r>
            <a:r>
              <a:rPr lang="zh-CN" altLang="en-US" dirty="0"/>
              <a:t>）：循环指数结束（包含</a:t>
            </a:r>
            <a:r>
              <a:rPr lang="zh-CN" altLang="en-US" dirty="0" smtClean="0"/>
              <a:t>）：遍历</a:t>
            </a:r>
            <a:r>
              <a:rPr lang="zh-CN" altLang="en-US" dirty="0"/>
              <a:t>查询的变量范围，结束的值</a:t>
            </a:r>
          </a:p>
          <a:p>
            <a:r>
              <a:rPr lang="zh-CN" altLang="en-US" dirty="0"/>
              <a:t>输出变量名称：将遍历查询到的符合条件的用户参数赋值给输入变量（</a:t>
            </a:r>
            <a:r>
              <a:rPr lang="en-US" altLang="zh-CN" dirty="0" err="1"/>
              <a:t>Vname</a:t>
            </a:r>
            <a:r>
              <a:rPr lang="zh-CN" altLang="en-US" dirty="0"/>
              <a:t>），然后就可以在控制器下的取样器使用，格式为</a:t>
            </a:r>
            <a:r>
              <a:rPr lang="en-US" altLang="zh-CN" dirty="0"/>
              <a:t>${</a:t>
            </a:r>
            <a:r>
              <a:rPr lang="zh-CN" altLang="en-US" dirty="0"/>
              <a:t>输出变量名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err="1"/>
              <a:t>Add”_”before</a:t>
            </a:r>
            <a:r>
              <a:rPr lang="en-US" altLang="zh-CN" dirty="0"/>
              <a:t> number</a:t>
            </a:r>
            <a:r>
              <a:rPr lang="zh-CN" altLang="en-US" dirty="0"/>
              <a:t>：输入变量名称中是否使用“</a:t>
            </a:r>
            <a:r>
              <a:rPr lang="en-US" altLang="zh-CN" dirty="0"/>
              <a:t>_”</a:t>
            </a:r>
            <a:r>
              <a:rPr lang="zh-CN" altLang="en-US" dirty="0"/>
              <a:t>进行间隔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练习：在如上实例登录成功后，进行批量发帖操作，帖子名称和内容分别是</a:t>
            </a:r>
            <a:r>
              <a:rPr lang="en-US" altLang="zh-CN" dirty="0" smtClean="0"/>
              <a:t>test1,test2,test3……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8" y="2709714"/>
            <a:ext cx="10180952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4" y="1053530"/>
            <a:ext cx="5619048" cy="23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87" y="2843728"/>
            <a:ext cx="7632848" cy="35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If  Controller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  <a:r>
              <a:rPr lang="zh-CN" altLang="en-US" dirty="0" smtClean="0"/>
              <a:t>联合使用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2" y="2011199"/>
            <a:ext cx="7790476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269554"/>
            <a:ext cx="5685714" cy="22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6" y="3861842"/>
            <a:ext cx="947619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/>
              <a:t>Runtime Controlle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3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333450"/>
            <a:ext cx="8279325" cy="576065"/>
          </a:xfrm>
        </p:spPr>
        <p:txBody>
          <a:bodyPr/>
          <a:lstStyle/>
          <a:p>
            <a:r>
              <a:rPr lang="en-US" altLang="zh-CN" dirty="0" smtClean="0"/>
              <a:t>Loop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作用：该控制器下的取样器请求可以循环运行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/>
              <a:t>次数</a:t>
            </a:r>
            <a:r>
              <a:rPr lang="en-US" altLang="zh-CN" dirty="0"/>
              <a:t>(Loop Count):</a:t>
            </a:r>
            <a:r>
              <a:rPr lang="zh-CN" altLang="en-US" dirty="0"/>
              <a:t>在输入框中输入需要循环的次数，控制器下的请求即可循环运行</a:t>
            </a:r>
          </a:p>
          <a:p>
            <a:r>
              <a:rPr lang="zh-CN" altLang="en-US" dirty="0"/>
              <a:t>永远</a:t>
            </a:r>
            <a:r>
              <a:rPr lang="en-US" altLang="zh-CN" dirty="0"/>
              <a:t>(forever)</a:t>
            </a:r>
            <a:r>
              <a:rPr lang="zh-CN" altLang="en-US" dirty="0"/>
              <a:t>：如果勾选该项，那么控制器下的请求可一直运行</a:t>
            </a:r>
          </a:p>
          <a:p>
            <a:endParaRPr lang="zh-CN" altLang="en-US" dirty="0"/>
          </a:p>
        </p:txBody>
      </p:sp>
      <p:pic>
        <p:nvPicPr>
          <p:cNvPr id="1026" name="Picture 2" descr="https://images2015.cnblogs.com/blog/983980/201612/983980-20161216104112292-7639229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061642"/>
            <a:ext cx="617494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Once Only Controller</a:t>
            </a:r>
          </a:p>
          <a:p>
            <a:pPr lvl="1"/>
            <a:r>
              <a:rPr lang="en-US" altLang="zh-CN" dirty="0" smtClean="0"/>
              <a:t>Runtime Controlle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Once Only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604683" cy="5041187"/>
          </a:xfrm>
        </p:spPr>
        <p:txBody>
          <a:bodyPr/>
          <a:lstStyle/>
          <a:p>
            <a:r>
              <a:rPr lang="zh-CN" altLang="en-US" dirty="0" smtClean="0"/>
              <a:t>告诉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每个</a:t>
            </a:r>
            <a:r>
              <a:rPr lang="zh-CN" altLang="en-US" dirty="0"/>
              <a:t>线程只处理一次内部的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Once Only Logic Controller tells </a:t>
            </a:r>
            <a:r>
              <a:rPr lang="en-US" altLang="zh-CN" dirty="0" smtClean="0"/>
              <a:t>JMeter </a:t>
            </a:r>
            <a:r>
              <a:rPr lang="en-US" altLang="zh-CN" dirty="0"/>
              <a:t>to process the controller(s) inside it only once per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（官方文档）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0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什么时候用</a:t>
            </a:r>
            <a:r>
              <a:rPr lang="en-US" altLang="zh-CN" dirty="0" smtClean="0"/>
              <a:t>Once Only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初始化脚本</a:t>
            </a:r>
            <a:endParaRPr lang="en-US" altLang="zh-CN" dirty="0" smtClean="0"/>
          </a:p>
          <a:p>
            <a:r>
              <a:rPr lang="zh-CN" altLang="en-US" dirty="0" smtClean="0"/>
              <a:t>登录操作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什么是检查点</a:t>
            </a:r>
            <a:endParaRPr lang="en-US" altLang="zh-CN" dirty="0"/>
          </a:p>
          <a:p>
            <a:pPr lvl="1"/>
            <a:r>
              <a:rPr lang="zh-CN" altLang="en-US" dirty="0"/>
              <a:t>什么情况使用检查点</a:t>
            </a:r>
            <a:endParaRPr lang="en-US" altLang="zh-CN" dirty="0"/>
          </a:p>
          <a:p>
            <a:pPr lvl="1"/>
            <a:r>
              <a:rPr lang="zh-CN" altLang="en-US" dirty="0"/>
              <a:t>检查点怎样使用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2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Once Only Controller </a:t>
            </a:r>
            <a:r>
              <a:rPr lang="zh-CN" altLang="en-US" dirty="0" smtClean="0"/>
              <a:t>怎样使用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Once Only Controller</a:t>
            </a:r>
          </a:p>
          <a:p>
            <a:pPr lvl="2"/>
            <a:r>
              <a:rPr lang="en-US" altLang="zh-CN" dirty="0" smtClean="0"/>
              <a:t>Debug Sample1</a:t>
            </a:r>
          </a:p>
          <a:p>
            <a:pPr lvl="2"/>
            <a:r>
              <a:rPr lang="en-US" altLang="zh-CN" dirty="0"/>
              <a:t>Debug </a:t>
            </a:r>
            <a:r>
              <a:rPr lang="en-US" altLang="zh-CN" dirty="0" smtClean="0"/>
              <a:t>Sample2</a:t>
            </a:r>
          </a:p>
          <a:p>
            <a:pPr lvl="1"/>
            <a:r>
              <a:rPr lang="en-US" altLang="zh-CN" dirty="0"/>
              <a:t>View Results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Once Only Controller </a:t>
            </a:r>
            <a:r>
              <a:rPr lang="zh-CN" altLang="en-US" dirty="0" smtClean="0"/>
              <a:t>怎样使用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2"/>
            <a:r>
              <a:rPr lang="en-US" altLang="zh-CN" dirty="0" smtClean="0"/>
              <a:t>Debug Sample1</a:t>
            </a:r>
          </a:p>
          <a:p>
            <a:pPr lvl="2"/>
            <a:r>
              <a:rPr lang="en-US" altLang="zh-CN" dirty="0"/>
              <a:t>Debug </a:t>
            </a:r>
            <a:r>
              <a:rPr lang="en-US" altLang="zh-CN" dirty="0" smtClean="0"/>
              <a:t>Sample2</a:t>
            </a:r>
          </a:p>
          <a:p>
            <a:pPr lvl="1"/>
            <a:r>
              <a:rPr lang="en-US" altLang="zh-CN" dirty="0"/>
              <a:t>View Results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8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Once Only Controller </a:t>
            </a:r>
            <a:r>
              <a:rPr lang="zh-CN" altLang="en-US" dirty="0"/>
              <a:t>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Thread Group </a:t>
            </a:r>
            <a:r>
              <a:rPr lang="zh-CN" altLang="en-US" dirty="0" smtClean="0"/>
              <a:t>中设置循环次数</a:t>
            </a:r>
            <a:endParaRPr lang="en-US" altLang="zh-CN" dirty="0"/>
          </a:p>
          <a:p>
            <a:pPr lvl="1"/>
            <a:r>
              <a:rPr lang="en-US" altLang="zh-CN" dirty="0"/>
              <a:t>Once Only Controller</a:t>
            </a:r>
          </a:p>
          <a:p>
            <a:pPr lvl="2"/>
            <a:r>
              <a:rPr lang="en-US" altLang="zh-CN" dirty="0"/>
              <a:t>Debug Sample1</a:t>
            </a:r>
          </a:p>
          <a:p>
            <a:pPr lvl="2"/>
            <a:r>
              <a:rPr lang="en-US" altLang="zh-CN" dirty="0"/>
              <a:t>Debug Sample2</a:t>
            </a:r>
          </a:p>
          <a:p>
            <a:pPr lvl="1"/>
            <a:r>
              <a:rPr lang="en-US" altLang="zh-CN" dirty="0"/>
              <a:t>View Results Tree</a:t>
            </a:r>
            <a:endParaRPr lang="zh-CN" altLang="en-US" dirty="0"/>
          </a:p>
          <a:p>
            <a:r>
              <a:rPr lang="zh-CN" altLang="en-US" dirty="0" smtClean="0"/>
              <a:t>此循环能够控制到</a:t>
            </a:r>
            <a:r>
              <a:rPr lang="en-US" altLang="zh-CN" dirty="0" smtClean="0"/>
              <a:t>Once Only Controller </a:t>
            </a:r>
            <a:r>
              <a:rPr lang="zh-CN" altLang="en-US" dirty="0" smtClean="0"/>
              <a:t>中的采样器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8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Runtime Controlle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4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作用：用来控制其子元件的执行时长（单位：秒）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例如：设置其子元件持续执行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42" y="2853730"/>
            <a:ext cx="599738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逻辑控制器概述</a:t>
            </a:r>
            <a:endParaRPr lang="en-US" altLang="zh-CN" dirty="0"/>
          </a:p>
          <a:p>
            <a:r>
              <a:rPr lang="zh-CN" altLang="en-US" dirty="0"/>
              <a:t>常用逻辑控制器</a:t>
            </a:r>
            <a:endParaRPr lang="en-US" altLang="zh-CN" dirty="0"/>
          </a:p>
          <a:p>
            <a:pPr lvl="1"/>
            <a:r>
              <a:rPr lang="en-US" altLang="zh-CN" dirty="0"/>
              <a:t>If  Controller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Controller</a:t>
            </a:r>
          </a:p>
          <a:p>
            <a:pPr lvl="1"/>
            <a:r>
              <a:rPr lang="en-US" altLang="zh-CN" dirty="0"/>
              <a:t>Loop Controller</a:t>
            </a:r>
          </a:p>
          <a:p>
            <a:pPr lvl="1"/>
            <a:r>
              <a:rPr lang="en-US" altLang="zh-CN" dirty="0"/>
              <a:t>Once Only Controller</a:t>
            </a:r>
          </a:p>
          <a:p>
            <a:pPr lvl="1"/>
            <a:r>
              <a:rPr lang="en-US" altLang="zh-CN" dirty="0"/>
              <a:t>Runtime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/>
              <a:t>Runtime Controlle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什么是逻辑控制器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对元件的执行逻辑进行控制</a:t>
            </a:r>
            <a:endParaRPr lang="en-US" altLang="zh-CN" dirty="0" smtClean="0"/>
          </a:p>
          <a:p>
            <a:r>
              <a:rPr lang="zh-CN" altLang="en-US" dirty="0" smtClean="0"/>
              <a:t>逻辑控制器分类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控制测试计划执行过程中节点的逻辑执行顺序，如：</a:t>
            </a:r>
            <a:r>
              <a:rPr lang="en-US" altLang="zh-CN" dirty="0" smtClean="0"/>
              <a:t>Loop 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 Controller</a:t>
            </a:r>
          </a:p>
          <a:p>
            <a:pPr lvl="1"/>
            <a:r>
              <a:rPr lang="zh-CN" altLang="en-US" dirty="0" smtClean="0"/>
              <a:t>对测试计划中的脚本进行分组，方便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统计执行结果以及进行脚本的运行时控制，如：</a:t>
            </a:r>
            <a:r>
              <a:rPr lang="en-US" altLang="zh-CN" dirty="0" smtClean="0"/>
              <a:t>Throughput 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Transaction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什么时候需要使用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改变代码执行顺序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如：判断、循环等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控制器添加位置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只在线程</a:t>
            </a:r>
            <a:r>
              <a:rPr lang="zh-CN" altLang="en-US" dirty="0"/>
              <a:t>组级别进行添加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逻辑控制器概述</a:t>
            </a:r>
            <a:endParaRPr lang="en-US" altLang="zh-CN" dirty="0" smtClean="0"/>
          </a:p>
          <a:p>
            <a:r>
              <a:rPr lang="zh-CN" altLang="en-US" dirty="0" smtClean="0"/>
              <a:t>常用逻辑控制器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If 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/>
              <a:t>Runtime Controlle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逻辑控制器的使用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判断当系统登录成功，做发帖操作，怎样实现？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8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逻辑控制器的使用</a:t>
            </a:r>
            <a:r>
              <a:rPr lang="en-US" altLang="zh-CN" dirty="0" smtClean="0"/>
              <a:t>—If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Controller</a:t>
            </a:r>
            <a:r>
              <a:rPr lang="zh-CN" altLang="en-US" dirty="0" smtClean="0"/>
              <a:t>：条件控制器，通过某个条件来控制此节点下的元件是否运行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条件可以使用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与变量表达式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16641</TotalTime>
  <Words>1027</Words>
  <Application>Microsoft Office PowerPoint</Application>
  <PresentationFormat>自定义</PresentationFormat>
  <Paragraphs>173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--性能测试工具JMeter使用逻辑控制器 </vt:lpstr>
      <vt:lpstr>内容回顾</vt:lpstr>
      <vt:lpstr>内容回顾</vt:lpstr>
      <vt:lpstr>目录</vt:lpstr>
      <vt:lpstr>逻辑控制器概述</vt:lpstr>
      <vt:lpstr>逻辑控制器概述</vt:lpstr>
      <vt:lpstr>目录</vt:lpstr>
      <vt:lpstr>逻辑控制器的使用</vt:lpstr>
      <vt:lpstr>逻辑控制器的使用—If Controller</vt:lpstr>
      <vt:lpstr>逻辑控制器的使用—If Controller使用</vt:lpstr>
      <vt:lpstr>逻辑控制器的使用—If Controller的使用</vt:lpstr>
      <vt:lpstr>逻辑控制器的使用—If Controller使用</vt:lpstr>
      <vt:lpstr>逻辑控制器的使用—If Controller使用</vt:lpstr>
      <vt:lpstr>逻辑控制器的使用—If Controller使用</vt:lpstr>
      <vt:lpstr>逻辑控制器的使用—If Controller使用</vt:lpstr>
      <vt:lpstr>逻辑控制器的使用—If Controller</vt:lpstr>
      <vt:lpstr>目录</vt:lpstr>
      <vt:lpstr>ForEach Controller介绍</vt:lpstr>
      <vt:lpstr>ForEach Controller使用步骤</vt:lpstr>
      <vt:lpstr>ForEach Controller</vt:lpstr>
      <vt:lpstr>ForEach Controller</vt:lpstr>
      <vt:lpstr>ForEach Controller</vt:lpstr>
      <vt:lpstr>ForEach Controller</vt:lpstr>
      <vt:lpstr>ForEach Controller</vt:lpstr>
      <vt:lpstr>目录</vt:lpstr>
      <vt:lpstr>Loop Controller</vt:lpstr>
      <vt:lpstr>目录</vt:lpstr>
      <vt:lpstr>什么是Once Only Controller</vt:lpstr>
      <vt:lpstr>什么时候用Once Only Controller</vt:lpstr>
      <vt:lpstr>Once Only Controller 怎样使用</vt:lpstr>
      <vt:lpstr>Once Only Controller 怎样使用</vt:lpstr>
      <vt:lpstr>Once Only Controller 怎样使用</vt:lpstr>
      <vt:lpstr>目录</vt:lpstr>
      <vt:lpstr>Runtime Controller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434</cp:revision>
  <cp:lastPrinted>2012-03-16T05:44:49Z</cp:lastPrinted>
  <dcterms:modified xsi:type="dcterms:W3CDTF">2019-04-16T23:53:25Z</dcterms:modified>
</cp:coreProperties>
</file>