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419" r:id="rId3"/>
    <p:sldId id="420" r:id="rId4"/>
    <p:sldId id="421" r:id="rId5"/>
    <p:sldId id="422" r:id="rId6"/>
    <p:sldId id="428" r:id="rId7"/>
    <p:sldId id="423" r:id="rId8"/>
    <p:sldId id="418" r:id="rId9"/>
    <p:sldId id="424" r:id="rId10"/>
    <p:sldId id="429" r:id="rId11"/>
    <p:sldId id="425" r:id="rId12"/>
    <p:sldId id="430" r:id="rId13"/>
    <p:sldId id="431" r:id="rId14"/>
    <p:sldId id="432" r:id="rId15"/>
    <p:sldId id="433" r:id="rId16"/>
    <p:sldId id="426" r:id="rId17"/>
    <p:sldId id="427" r:id="rId18"/>
    <p:sldId id="417" r:id="rId19"/>
    <p:sldId id="265" r:id="rId20"/>
  </p:sldIdLst>
  <p:sldSz cx="12204700" cy="6859588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54466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10893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63398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21786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723312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3267974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812637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4357299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33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9" autoAdjust="0"/>
    <p:restoredTop sz="95179" autoAdjust="0"/>
  </p:normalViewPr>
  <p:slideViewPr>
    <p:cSldViewPr>
      <p:cViewPr varScale="1">
        <p:scale>
          <a:sx n="82" d="100"/>
          <a:sy n="82" d="100"/>
        </p:scale>
        <p:origin x="102" y="84"/>
      </p:cViewPr>
      <p:guideLst>
        <p:guide orient="horz" pos="2161"/>
        <p:guide pos="38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-1740" y="-9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60E44AF-0D8D-4B66-BECC-4D5B9292E151}" type="datetimeFigureOut">
              <a:rPr lang="zh-CN" altLang="en-US"/>
              <a:pPr>
                <a:defRPr/>
              </a:pPr>
              <a:t>2019/4/17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3C35A87-E971-49BF-8F02-A5CE2B85C7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6913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7119A08-1D2F-470C-8FD3-E69459F4B57D}" type="datetimeFigureOut">
              <a:rPr lang="zh-CN" altLang="en-US"/>
              <a:pPr>
                <a:defRPr/>
              </a:pPr>
              <a:t>2019/4/17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4413" y="514350"/>
            <a:ext cx="45751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06004EB-C740-4F3D-A864-243FCB14D1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4903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662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932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3987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8649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3312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7974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2637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7299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369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https://www.cnblogs.com/linbo3168/p/6023962.html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624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后置处理器的例子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938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固定定时器</a:t>
            </a:r>
            <a:r>
              <a:rPr lang="en-US" altLang="zh-CN" dirty="0" smtClean="0"/>
              <a:t>1</a:t>
            </a:r>
            <a:r>
              <a:rPr lang="zh-CN" altLang="en-US" dirty="0" smtClean="0"/>
              <a:t>对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  <a:r>
              <a:rPr lang="en-US" altLang="zh-CN" dirty="0" smtClean="0"/>
              <a:t>2</a:t>
            </a:r>
            <a:r>
              <a:rPr lang="zh-CN" altLang="en-US" dirty="0" smtClean="0"/>
              <a:t>起作用</a:t>
            </a:r>
            <a:endParaRPr lang="en-US" altLang="zh-CN" dirty="0" smtClean="0"/>
          </a:p>
          <a:p>
            <a:r>
              <a:rPr lang="zh-CN" altLang="en-US" dirty="0" smtClean="0"/>
              <a:t>固定定时器</a:t>
            </a:r>
            <a:r>
              <a:rPr lang="en-US" altLang="zh-CN" dirty="0" smtClean="0"/>
              <a:t>2</a:t>
            </a:r>
            <a:r>
              <a:rPr lang="zh-CN" altLang="en-US" dirty="0" smtClean="0"/>
              <a:t>只对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  <a:r>
              <a:rPr lang="en-US" altLang="zh-CN" dirty="0" smtClean="0"/>
              <a:t>3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  <a:r>
              <a:rPr lang="en-US" altLang="zh-CN" dirty="0" smtClean="0"/>
              <a:t>4</a:t>
            </a:r>
            <a:r>
              <a:rPr lang="zh-CN" altLang="en-US" dirty="0" smtClean="0"/>
              <a:t>起效</a:t>
            </a:r>
            <a:endParaRPr lang="en-US" altLang="zh-CN" dirty="0" smtClean="0"/>
          </a:p>
          <a:p>
            <a:r>
              <a:rPr lang="zh-CN" altLang="en-US" dirty="0" smtClean="0"/>
              <a:t>固定定时器</a:t>
            </a:r>
            <a:r>
              <a:rPr lang="en-US" altLang="zh-CN" dirty="0" smtClean="0"/>
              <a:t>3</a:t>
            </a:r>
            <a:r>
              <a:rPr lang="zh-CN" altLang="en-US" dirty="0" smtClean="0"/>
              <a:t>只对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  <a:r>
              <a:rPr lang="en-US" altLang="zh-CN" dirty="0" smtClean="0"/>
              <a:t>3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  <a:r>
              <a:rPr lang="en-US" altLang="zh-CN" dirty="0" smtClean="0"/>
              <a:t>4</a:t>
            </a:r>
            <a:r>
              <a:rPr lang="zh-CN" altLang="en-US" dirty="0" smtClean="0"/>
              <a:t>起效</a:t>
            </a:r>
            <a:endParaRPr lang="en-US" altLang="zh-CN" dirty="0" smtClean="0"/>
          </a:p>
          <a:p>
            <a:r>
              <a:rPr lang="zh-CN" altLang="en-US" dirty="0" smtClean="0"/>
              <a:t>固定定时器</a:t>
            </a:r>
            <a:r>
              <a:rPr lang="en-US" altLang="zh-CN" dirty="0" smtClean="0"/>
              <a:t>4</a:t>
            </a:r>
            <a:r>
              <a:rPr lang="zh-CN" altLang="en-US" dirty="0" smtClean="0"/>
              <a:t>对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HTTP</a:t>
            </a:r>
            <a:r>
              <a:rPr lang="zh-CN" altLang="en-US" dirty="0" smtClean="0"/>
              <a:t>请求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HTTP</a:t>
            </a:r>
            <a:r>
              <a:rPr lang="zh-CN" altLang="en-US" dirty="0" smtClean="0"/>
              <a:t>请求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HTTP</a:t>
            </a:r>
            <a:r>
              <a:rPr lang="zh-CN" altLang="en-US" dirty="0" smtClean="0"/>
              <a:t>请求</a:t>
            </a:r>
            <a:r>
              <a:rPr lang="en-US" altLang="zh-CN" dirty="0" smtClean="0"/>
              <a:t>4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  <a:r>
              <a:rPr lang="en-US" altLang="zh-CN" dirty="0" smtClean="0"/>
              <a:t>5</a:t>
            </a:r>
            <a:r>
              <a:rPr lang="zh-CN" altLang="en-US" dirty="0" smtClean="0"/>
              <a:t>起效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840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5353" y="2929613"/>
            <a:ext cx="10373995" cy="928910"/>
          </a:xfrm>
        </p:spPr>
        <p:txBody>
          <a:bodyPr>
            <a:normAutofit/>
          </a:bodyPr>
          <a:lstStyle>
            <a:lvl1pPr algn="l">
              <a:defRPr sz="43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5353" y="3887100"/>
            <a:ext cx="8543290" cy="685967"/>
          </a:xfrm>
        </p:spPr>
        <p:txBody>
          <a:bodyPr anchor="ctr">
            <a:noAutofit/>
          </a:bodyPr>
          <a:lstStyle>
            <a:lvl1pPr marL="0" indent="0" algn="l">
              <a:buNone/>
              <a:defRPr sz="3200" b="1">
                <a:solidFill>
                  <a:schemeClr val="tx1">
                    <a:tint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defRPr>
            </a:lvl1pPr>
            <a:lvl2pPr marL="544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9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3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7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2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7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altLang="zh-CN" dirty="0" smtClean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6380" y="0"/>
            <a:ext cx="3228320" cy="519627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/>
        </p:nvGrpSpPr>
        <p:grpSpPr>
          <a:xfrm>
            <a:off x="-18330" y="6526138"/>
            <a:ext cx="12276707" cy="0"/>
            <a:chOff x="-18330" y="6526138"/>
            <a:chExt cx="12276707" cy="0"/>
          </a:xfrm>
        </p:grpSpPr>
        <p:cxnSp>
          <p:nvCxnSpPr>
            <p:cNvPr id="12" name="直接连接符 11"/>
            <p:cNvCxnSpPr/>
            <p:nvPr userDrawn="1"/>
          </p:nvCxnSpPr>
          <p:spPr bwMode="auto">
            <a:xfrm>
              <a:off x="7789909" y="6526138"/>
              <a:ext cx="4468468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 userDrawn="1"/>
          </p:nvCxnSpPr>
          <p:spPr bwMode="auto">
            <a:xfrm>
              <a:off x="-18330" y="6526138"/>
              <a:ext cx="4468468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 bwMode="auto">
            <a:xfrm>
              <a:off x="3510062" y="6526138"/>
              <a:ext cx="4468468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742" y="405458"/>
            <a:ext cx="8279325" cy="57606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" y="6357821"/>
            <a:ext cx="667445" cy="501767"/>
          </a:xfrm>
          <a:prstGeom prst="rect">
            <a:avLst/>
          </a:prstGeom>
        </p:spPr>
        <p:txBody>
          <a:bodyPr lIns="108932" tIns="54466" rIns="108932" bIns="54466"/>
          <a:lstStyle>
            <a:lvl1pPr>
              <a:defRPr/>
            </a:lvl1pPr>
          </a:lstStyle>
          <a:p>
            <a:pPr>
              <a:defRPr/>
            </a:pPr>
            <a:fld id="{C9F260F8-0F8D-4271-AB2B-8487BB54F279}" type="datetime1">
              <a:rPr lang="zh-CN" altLang="en-US"/>
              <a:pPr>
                <a:defRPr/>
              </a:pPr>
              <a:t>2019/4/17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3669564"/>
            <a:ext cx="12204700" cy="60180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1129363" y="1703784"/>
            <a:ext cx="652508" cy="611329"/>
          </a:xfrm>
          <a:prstGeom prst="rect">
            <a:avLst/>
          </a:prstGeom>
          <a:solidFill>
            <a:schemeClr val="accent4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557734" y="1197546"/>
            <a:ext cx="864096" cy="828867"/>
          </a:xfrm>
          <a:prstGeom prst="rect">
            <a:avLst/>
          </a:prstGeom>
          <a:solidFill>
            <a:schemeClr val="accent4">
              <a:lumMod val="5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892152" y="2107102"/>
            <a:ext cx="6298429" cy="1541157"/>
          </a:xfrm>
          <a:prstGeom prst="rect">
            <a:avLst/>
          </a:prstGeom>
          <a:noFill/>
          <a:ln>
            <a:noFill/>
          </a:ln>
        </p:spPr>
        <p:txBody>
          <a:bodyPr wrap="square" lIns="108932" tIns="54466" rIns="108932" bIns="5446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300" b="1" dirty="0" smtClean="0">
                <a:ln w="18000">
                  <a:noFill/>
                  <a:prstDash val="solid"/>
                  <a:miter lim="800000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Question</a:t>
            </a:r>
            <a:endParaRPr lang="zh-CN" altLang="en-US" sz="9300" b="1" dirty="0">
              <a:ln w="18000">
                <a:noFill/>
                <a:prstDash val="solid"/>
                <a:miter lim="800000"/>
              </a:ln>
              <a:solidFill>
                <a:schemeClr val="accent4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2758" y="28774"/>
            <a:ext cx="3228320" cy="51962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629742" y="405458"/>
            <a:ext cx="8279325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10235" y="1197546"/>
            <a:ext cx="10984230" cy="504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413718" y="1053530"/>
            <a:ext cx="11251208" cy="1587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矩形 15"/>
          <p:cNvSpPr/>
          <p:nvPr userDrawn="1"/>
        </p:nvSpPr>
        <p:spPr>
          <a:xfrm>
            <a:off x="485726" y="405458"/>
            <a:ext cx="118690" cy="49907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8972758" y="28774"/>
            <a:ext cx="3228320" cy="519627"/>
          </a:xfrm>
          <a:prstGeom prst="rect">
            <a:avLst/>
          </a:prstGeom>
        </p:spPr>
      </p:pic>
      <p:grpSp>
        <p:nvGrpSpPr>
          <p:cNvPr id="6" name="组合 5"/>
          <p:cNvGrpSpPr/>
          <p:nvPr userDrawn="1"/>
        </p:nvGrpSpPr>
        <p:grpSpPr>
          <a:xfrm>
            <a:off x="-18329" y="6454130"/>
            <a:ext cx="12223030" cy="72008"/>
            <a:chOff x="-18330" y="6526138"/>
            <a:chExt cx="12276707" cy="0"/>
          </a:xfrm>
        </p:grpSpPr>
        <p:cxnSp>
          <p:nvCxnSpPr>
            <p:cNvPr id="28" name="直接连接符 27"/>
            <p:cNvCxnSpPr/>
            <p:nvPr userDrawn="1"/>
          </p:nvCxnSpPr>
          <p:spPr bwMode="auto">
            <a:xfrm>
              <a:off x="7789909" y="6526138"/>
              <a:ext cx="4468468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 userDrawn="1"/>
          </p:nvCxnSpPr>
          <p:spPr bwMode="auto">
            <a:xfrm>
              <a:off x="-18330" y="6526138"/>
              <a:ext cx="4468468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 userDrawn="1"/>
          </p:nvCxnSpPr>
          <p:spPr bwMode="auto">
            <a:xfrm>
              <a:off x="3510062" y="6526138"/>
              <a:ext cx="4468468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2" r:id="rId2"/>
    <p:sldLayoutId id="2147483723" r:id="rId3"/>
    <p:sldLayoutId id="2147483724" r:id="rId4"/>
    <p:sldLayoutId id="2147483725" r:id="rId5"/>
    <p:sldLayoutId id="2147483727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544662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108932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633987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2178649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408497" indent="-408497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4">
            <a:lumMod val="50000"/>
          </a:schemeClr>
        </a:buClr>
        <a:buFont typeface="Wingdings" pitchFamily="2" charset="2"/>
        <a:buChar char="u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885076" indent="-340414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–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361656" indent="-272331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906318" indent="-272331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–"/>
        <a:defRPr sz="13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450981" indent="-272331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»"/>
        <a:defRPr sz="13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995643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40305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4968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9630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662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325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987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8649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3312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7974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2637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7299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ctrTitle"/>
          </p:nvPr>
        </p:nvSpPr>
        <p:spPr>
          <a:xfrm>
            <a:off x="744500" y="1286654"/>
            <a:ext cx="10668285" cy="3643338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dirty="0" smtClean="0"/>
              <a:t>性能测试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--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</a:rPr>
              <a:t>性能测试工具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</a:rPr>
              <a:t>JMeter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</a:rPr>
              <a:t>使用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</a:rPr>
              <a:t>—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</a:rPr>
              <a:t>组件执行顺序和作用域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JMeter</a:t>
            </a:r>
            <a:r>
              <a:rPr lang="zh-CN" altLang="en-US" dirty="0" smtClean="0"/>
              <a:t>主要组件</a:t>
            </a:r>
            <a:endParaRPr lang="en-US" altLang="zh-CN" dirty="0" smtClean="0"/>
          </a:p>
          <a:p>
            <a:r>
              <a:rPr lang="en-US" altLang="zh-CN" dirty="0" smtClean="0"/>
              <a:t>JMeter</a:t>
            </a:r>
            <a:r>
              <a:rPr lang="zh-CN" altLang="en-US" dirty="0" smtClean="0"/>
              <a:t>组件执行顺序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JMeter</a:t>
            </a:r>
            <a:r>
              <a:rPr lang="zh-CN" altLang="en-US" dirty="0" smtClean="0">
                <a:solidFill>
                  <a:srgbClr val="FF0000"/>
                </a:solidFill>
              </a:rPr>
              <a:t>中元件的作用域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071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元件的作用域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JMeter</a:t>
            </a:r>
            <a:r>
              <a:rPr lang="zh-CN" altLang="en-US" dirty="0" smtClean="0"/>
              <a:t>中</a:t>
            </a:r>
            <a:r>
              <a:rPr lang="zh-CN" altLang="en-US" dirty="0"/>
              <a:t>的定时器、前置处理器、后置处理器、监听器和断言是有作用域这个概念的，只有在作用域内才会起效</a:t>
            </a:r>
          </a:p>
        </p:txBody>
      </p:sp>
    </p:spTree>
    <p:extLst>
      <p:ext uri="{BB962C8B-B14F-4D97-AF65-F5344CB8AC3E}">
        <p14:creationId xmlns:p14="http://schemas.microsoft.com/office/powerpoint/2010/main" val="322777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元件的作用域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Config Elements</a:t>
            </a:r>
            <a:r>
              <a:rPr lang="zh-CN" altLang="en-US" dirty="0" smtClean="0"/>
              <a:t>（配置元件）：影响其范围内的所有元件</a:t>
            </a:r>
          </a:p>
          <a:p>
            <a:r>
              <a:rPr lang="en-US" altLang="zh-CN" dirty="0" smtClean="0"/>
              <a:t>Pre-</a:t>
            </a:r>
            <a:r>
              <a:rPr lang="en-US" altLang="zh-CN" dirty="0" err="1" smtClean="0"/>
              <a:t>porcessors</a:t>
            </a:r>
            <a:r>
              <a:rPr lang="zh-CN" altLang="en-US" dirty="0" smtClean="0"/>
              <a:t>（前置处理器）：在其作用范围内的每一个</a:t>
            </a:r>
            <a:r>
              <a:rPr lang="en-US" altLang="zh-CN" dirty="0" smtClean="0"/>
              <a:t>sampler</a:t>
            </a:r>
            <a:r>
              <a:rPr lang="zh-CN" altLang="en-US" dirty="0" smtClean="0"/>
              <a:t>元件之前执行</a:t>
            </a:r>
          </a:p>
          <a:p>
            <a:r>
              <a:rPr lang="en-US" altLang="zh-CN" dirty="0" smtClean="0"/>
              <a:t>Timer</a:t>
            </a:r>
            <a:r>
              <a:rPr lang="zh-CN" altLang="en-US" dirty="0" smtClean="0"/>
              <a:t>（定时器）：对其作用范围内的每一个</a:t>
            </a:r>
            <a:r>
              <a:rPr lang="en-US" altLang="zh-CN" dirty="0" smtClean="0"/>
              <a:t>sampler</a:t>
            </a:r>
            <a:r>
              <a:rPr lang="zh-CN" altLang="en-US" dirty="0" smtClean="0"/>
              <a:t>有效</a:t>
            </a:r>
          </a:p>
          <a:p>
            <a:r>
              <a:rPr lang="en-US" altLang="zh-CN" dirty="0" smtClean="0"/>
              <a:t>Post-</a:t>
            </a:r>
            <a:r>
              <a:rPr lang="en-US" altLang="zh-CN" dirty="0" err="1" smtClean="0"/>
              <a:t>porcessors</a:t>
            </a:r>
            <a:r>
              <a:rPr lang="zh-CN" altLang="en-US" dirty="0" smtClean="0"/>
              <a:t>（后置处理器）：在其作用范围内的每一个</a:t>
            </a:r>
            <a:r>
              <a:rPr lang="en-US" altLang="zh-CN" dirty="0" smtClean="0"/>
              <a:t>sampler</a:t>
            </a:r>
            <a:r>
              <a:rPr lang="zh-CN" altLang="en-US" dirty="0" smtClean="0"/>
              <a:t>元件之后执行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5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元件的作用域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Assirtions</a:t>
            </a:r>
            <a:r>
              <a:rPr lang="zh-CN" altLang="en-US" dirty="0" smtClean="0"/>
              <a:t>（断言）：对其作用范围内的每一个</a:t>
            </a:r>
            <a:r>
              <a:rPr lang="en-US" altLang="zh-CN" dirty="0" smtClean="0"/>
              <a:t>sampler</a:t>
            </a:r>
            <a:r>
              <a:rPr lang="zh-CN" altLang="en-US" dirty="0" smtClean="0"/>
              <a:t>元件执行后的结果执行校验</a:t>
            </a:r>
          </a:p>
          <a:p>
            <a:r>
              <a:rPr lang="en-US" altLang="zh-CN" dirty="0" smtClean="0"/>
              <a:t>Listener</a:t>
            </a:r>
            <a:r>
              <a:rPr lang="zh-CN" altLang="en-US" dirty="0" smtClean="0"/>
              <a:t>（监听器）：收集其作用范围内的每一个</a:t>
            </a:r>
            <a:r>
              <a:rPr lang="en-US" altLang="zh-CN" dirty="0" smtClean="0"/>
              <a:t>sampler</a:t>
            </a:r>
            <a:r>
              <a:rPr lang="zh-CN" altLang="en-US" dirty="0" smtClean="0"/>
              <a:t>元件的信息并且呈现出来</a:t>
            </a:r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3433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元件的作用域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JMeter</a:t>
            </a:r>
            <a:r>
              <a:rPr lang="zh-CN" altLang="en-US" dirty="0" smtClean="0"/>
              <a:t>中，元件的作用域是靠</a:t>
            </a:r>
            <a:r>
              <a:rPr lang="en-US" altLang="zh-CN" dirty="0" smtClean="0"/>
              <a:t>test plan</a:t>
            </a:r>
            <a:r>
              <a:rPr lang="zh-CN" altLang="en-US" dirty="0" smtClean="0"/>
              <a:t>的树形结构中元件的父子关系来确定的，其原则如下：</a:t>
            </a:r>
          </a:p>
          <a:p>
            <a:pPr marL="476579" lvl="1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） </a:t>
            </a:r>
            <a:r>
              <a:rPr lang="en-US" altLang="zh-CN" dirty="0" smtClean="0"/>
              <a:t>sampler</a:t>
            </a:r>
            <a:r>
              <a:rPr lang="zh-CN" altLang="en-US" dirty="0" smtClean="0"/>
              <a:t>不与其他元件相互作用，因此不存在作用域问题</a:t>
            </a:r>
          </a:p>
          <a:p>
            <a:pPr marL="476579" lvl="1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） </a:t>
            </a:r>
            <a:r>
              <a:rPr lang="en-US" altLang="zh-CN" dirty="0" smtClean="0"/>
              <a:t>Logic Controller</a:t>
            </a:r>
            <a:r>
              <a:rPr lang="zh-CN" altLang="en-US" dirty="0" smtClean="0"/>
              <a:t>只对其子节点中的</a:t>
            </a:r>
            <a:r>
              <a:rPr lang="en-US" altLang="zh-CN" dirty="0" smtClean="0"/>
              <a:t>sampler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Logic Controller</a:t>
            </a:r>
            <a:r>
              <a:rPr lang="zh-CN" altLang="en-US" dirty="0" smtClean="0"/>
              <a:t>起作用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839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元件的作用域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4" y="1197546"/>
            <a:ext cx="11180747" cy="5041187"/>
          </a:xfrm>
        </p:spPr>
        <p:txBody>
          <a:bodyPr/>
          <a:lstStyle/>
          <a:p>
            <a:pPr marL="476579" lvl="1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） 除</a:t>
            </a:r>
            <a:r>
              <a:rPr lang="en-US" altLang="zh-CN" dirty="0" smtClean="0"/>
              <a:t>sampler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Logic Controller</a:t>
            </a:r>
            <a:r>
              <a:rPr lang="zh-CN" altLang="en-US" dirty="0" smtClean="0"/>
              <a:t>外的其他元件，如果是某个</a:t>
            </a:r>
            <a:r>
              <a:rPr lang="en-US" altLang="zh-CN" dirty="0" smtClean="0"/>
              <a:t>sampler</a:t>
            </a:r>
            <a:r>
              <a:rPr lang="zh-CN" altLang="en-US" dirty="0" smtClean="0"/>
              <a:t>的子节点，则该元件仅对其父节点作用</a:t>
            </a:r>
          </a:p>
          <a:p>
            <a:pPr marL="476579" lvl="1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） 除</a:t>
            </a:r>
            <a:r>
              <a:rPr lang="en-US" altLang="zh-CN" dirty="0" smtClean="0"/>
              <a:t>sampler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Logic Controller</a:t>
            </a:r>
            <a:r>
              <a:rPr lang="zh-CN" altLang="en-US" dirty="0" smtClean="0"/>
              <a:t>外的其他元件，如果其父节点不是</a:t>
            </a:r>
            <a:r>
              <a:rPr lang="en-US" altLang="zh-CN" dirty="0" smtClean="0"/>
              <a:t>sampler</a:t>
            </a:r>
            <a:r>
              <a:rPr lang="zh-CN" altLang="en-US" dirty="0" smtClean="0"/>
              <a:t>，则其作用域是该元件父节点下的其他所有节点（包括子节点，子节点的子节点等）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880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元件的作用域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4" y="1053530"/>
            <a:ext cx="11252756" cy="5041187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 smtClean="0"/>
              <a:t>定时器只对自己</a:t>
            </a:r>
            <a:r>
              <a:rPr lang="zh-CN" altLang="en-US" dirty="0" smtClean="0">
                <a:solidFill>
                  <a:srgbClr val="FF0000"/>
                </a:solidFill>
              </a:rPr>
              <a:t>所在分支及子分支</a:t>
            </a:r>
            <a:r>
              <a:rPr lang="zh-CN" altLang="en-US" dirty="0" smtClean="0"/>
              <a:t>内的采样器起作用，和出现顺序无关。分支是由逻辑控制器来进行控制的，一个逻辑控制器就代表一个分支。比如说对于固定定时器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，位于事务控制器</a:t>
            </a:r>
            <a:r>
              <a:rPr lang="en-US" altLang="zh-CN" dirty="0" smtClean="0"/>
              <a:t>2</a:t>
            </a:r>
            <a:r>
              <a:rPr lang="zh-CN" altLang="en-US" dirty="0" smtClean="0"/>
              <a:t>之下，因此固定定时器</a:t>
            </a:r>
            <a:r>
              <a:rPr lang="en-US" altLang="zh-CN" dirty="0" smtClean="0"/>
              <a:t>2</a:t>
            </a:r>
            <a:r>
              <a:rPr lang="zh-CN" altLang="en-US" dirty="0" smtClean="0"/>
              <a:t>只对与它位于同一个分支下且平级的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  <a:r>
              <a:rPr lang="en-US" altLang="zh-CN" dirty="0" smtClean="0"/>
              <a:t>3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  <a:r>
              <a:rPr lang="en-US" altLang="zh-CN" dirty="0" smtClean="0"/>
              <a:t>4</a:t>
            </a:r>
            <a:r>
              <a:rPr lang="zh-CN" altLang="en-US" dirty="0" smtClean="0"/>
              <a:t>起效</a:t>
            </a:r>
            <a:endParaRPr lang="zh-CN" altLang="en-US" dirty="0"/>
          </a:p>
        </p:txBody>
      </p:sp>
      <p:sp>
        <p:nvSpPr>
          <p:cNvPr id="4" name="AutoShape 2" descr="https://wenku.baidu.com/content/2217679502020740be1e9bcc?m=2faa03f94112a759836101760d0c92fc&amp;type=pic&amp;src=164fddb732d76c2f58b9e4b5f7621d4d.png&amp;token=6a9159ff7f3a9632dc49a18b58975a6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s://wenku.baidu.com/content/2217679502020740be1e9bcc?m=2faa03f94112a759836101760d0c92fc&amp;type=pic&amp;src=164fddb732d76c2f58b9e4b5f7621d4d.png&amp;token=6a9159ff7f3a9632dc49a18b58975a6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t="13855" r="7671"/>
          <a:stretch/>
        </p:blipFill>
        <p:spPr>
          <a:xfrm>
            <a:off x="3870102" y="3429794"/>
            <a:ext cx="8001891" cy="297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70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元件作用域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固定定时器</a:t>
            </a:r>
            <a:r>
              <a:rPr lang="en-US" altLang="zh-CN" dirty="0" smtClean="0"/>
              <a:t>1</a:t>
            </a:r>
            <a:r>
              <a:rPr lang="zh-CN" altLang="en-US" dirty="0" smtClean="0"/>
              <a:t>对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  <a:r>
              <a:rPr lang="en-US" altLang="zh-CN" dirty="0" smtClean="0"/>
              <a:t>2</a:t>
            </a:r>
            <a:r>
              <a:rPr lang="zh-CN" altLang="en-US" dirty="0" smtClean="0"/>
              <a:t>起作用</a:t>
            </a:r>
            <a:endParaRPr lang="en-US" altLang="zh-CN" dirty="0" smtClean="0"/>
          </a:p>
          <a:p>
            <a:r>
              <a:rPr lang="zh-CN" altLang="en-US" dirty="0" smtClean="0"/>
              <a:t>固定定时器</a:t>
            </a:r>
            <a:r>
              <a:rPr lang="en-US" altLang="zh-CN" dirty="0" smtClean="0"/>
              <a:t>2</a:t>
            </a:r>
            <a:r>
              <a:rPr lang="zh-CN" altLang="en-US" dirty="0" smtClean="0"/>
              <a:t>只对</a:t>
            </a:r>
            <a:r>
              <a:rPr lang="en-US" altLang="zh-CN" dirty="0"/>
              <a:t>HTTP</a:t>
            </a:r>
            <a:r>
              <a:rPr lang="zh-CN" altLang="en-US" dirty="0" smtClean="0"/>
              <a:t>请求</a:t>
            </a:r>
            <a:r>
              <a:rPr lang="en-US" altLang="zh-CN" dirty="0" smtClean="0"/>
              <a:t>3</a:t>
            </a:r>
            <a:r>
              <a:rPr lang="zh-CN" altLang="en-US" dirty="0" smtClean="0"/>
              <a:t>和</a:t>
            </a:r>
            <a:r>
              <a:rPr lang="en-US" altLang="zh-CN" dirty="0"/>
              <a:t>HTTP</a:t>
            </a:r>
            <a:r>
              <a:rPr lang="zh-CN" altLang="en-US" dirty="0" smtClean="0"/>
              <a:t>请求</a:t>
            </a:r>
            <a:r>
              <a:rPr lang="en-US" altLang="zh-CN" dirty="0" smtClean="0"/>
              <a:t>4</a:t>
            </a:r>
            <a:r>
              <a:rPr lang="zh-CN" altLang="en-US" dirty="0" smtClean="0"/>
              <a:t>起效</a:t>
            </a:r>
            <a:endParaRPr lang="en-US" altLang="zh-CN" dirty="0" smtClean="0"/>
          </a:p>
          <a:p>
            <a:r>
              <a:rPr lang="zh-CN" altLang="en-US" dirty="0" smtClean="0"/>
              <a:t>固定定时器</a:t>
            </a:r>
            <a:r>
              <a:rPr lang="en-US" altLang="zh-CN" dirty="0" smtClean="0"/>
              <a:t>3</a:t>
            </a:r>
            <a:r>
              <a:rPr lang="zh-CN" altLang="en-US" dirty="0"/>
              <a:t>只对</a:t>
            </a:r>
            <a:r>
              <a:rPr lang="en-US" altLang="zh-CN" dirty="0"/>
              <a:t>HTTP</a:t>
            </a:r>
            <a:r>
              <a:rPr lang="zh-CN" altLang="en-US" dirty="0"/>
              <a:t>请求</a:t>
            </a:r>
            <a:r>
              <a:rPr lang="en-US" altLang="zh-CN" dirty="0"/>
              <a:t>3</a:t>
            </a:r>
            <a:r>
              <a:rPr lang="zh-CN" altLang="en-US" dirty="0"/>
              <a:t>和</a:t>
            </a:r>
            <a:r>
              <a:rPr lang="en-US" altLang="zh-CN" dirty="0"/>
              <a:t>HTTP</a:t>
            </a:r>
            <a:r>
              <a:rPr lang="zh-CN" altLang="en-US" dirty="0"/>
              <a:t>请求</a:t>
            </a:r>
            <a:r>
              <a:rPr lang="en-US" altLang="zh-CN" dirty="0"/>
              <a:t>4</a:t>
            </a:r>
            <a:r>
              <a:rPr lang="zh-CN" altLang="en-US" dirty="0"/>
              <a:t>起效</a:t>
            </a:r>
            <a:endParaRPr lang="en-US" altLang="zh-CN" dirty="0"/>
          </a:p>
          <a:p>
            <a:r>
              <a:rPr lang="zh-CN" altLang="en-US" dirty="0" smtClean="0"/>
              <a:t>固定</a:t>
            </a:r>
            <a:r>
              <a:rPr lang="zh-CN" altLang="en-US" dirty="0" smtClean="0"/>
              <a:t>定时器</a:t>
            </a:r>
            <a:r>
              <a:rPr lang="en-US" altLang="zh-CN" dirty="0" smtClean="0"/>
              <a:t>4</a:t>
            </a:r>
            <a:r>
              <a:rPr lang="zh-CN" altLang="en-US" dirty="0" smtClean="0"/>
              <a:t>对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HTTP</a:t>
            </a:r>
            <a:r>
              <a:rPr lang="zh-CN" altLang="en-US" dirty="0" smtClean="0"/>
              <a:t>请求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HTTP</a:t>
            </a:r>
            <a:r>
              <a:rPr lang="zh-CN" altLang="en-US" dirty="0" smtClean="0"/>
              <a:t>请求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HTTP</a:t>
            </a:r>
            <a:r>
              <a:rPr lang="zh-CN" altLang="en-US" dirty="0" smtClean="0"/>
              <a:t>请求</a:t>
            </a:r>
            <a:r>
              <a:rPr lang="en-US" altLang="zh-CN" dirty="0" smtClean="0"/>
              <a:t>4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  <a:r>
              <a:rPr lang="en-US" altLang="zh-CN" dirty="0" smtClean="0"/>
              <a:t>5</a:t>
            </a:r>
            <a:r>
              <a:rPr lang="zh-CN" altLang="en-US" dirty="0" smtClean="0"/>
              <a:t>起</a:t>
            </a:r>
            <a:r>
              <a:rPr lang="zh-CN" altLang="en-US" dirty="0"/>
              <a:t>效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6243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JMeter</a:t>
            </a:r>
            <a:r>
              <a:rPr lang="zh-CN" altLang="en-US" dirty="0" smtClean="0"/>
              <a:t>主要</a:t>
            </a:r>
            <a:r>
              <a:rPr lang="zh-CN" altLang="en-US" dirty="0"/>
              <a:t>组件</a:t>
            </a:r>
            <a:endParaRPr lang="en-US" altLang="zh-CN" dirty="0"/>
          </a:p>
          <a:p>
            <a:r>
              <a:rPr lang="en-US" altLang="zh-CN" dirty="0" smtClean="0"/>
              <a:t>JMeter</a:t>
            </a:r>
            <a:r>
              <a:rPr lang="zh-CN" altLang="en-US" dirty="0" smtClean="0"/>
              <a:t>组件执行顺序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配、前、定、取；后、断、监</a:t>
            </a:r>
            <a:endParaRPr lang="en-US" altLang="zh-CN" dirty="0"/>
          </a:p>
          <a:p>
            <a:r>
              <a:rPr lang="en-US" altLang="zh-CN" dirty="0" smtClean="0"/>
              <a:t>JMeter</a:t>
            </a:r>
            <a:r>
              <a:rPr lang="zh-CN" altLang="en-US" dirty="0" smtClean="0"/>
              <a:t>中</a:t>
            </a:r>
            <a:r>
              <a:rPr lang="zh-CN" altLang="en-US" dirty="0"/>
              <a:t>元件的作用域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197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3838" y="1341562"/>
            <a:ext cx="10984230" cy="504118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600" dirty="0" smtClean="0">
                <a:ea typeface="华文行楷" panose="02010800040101010101" pitchFamily="2" charset="-122"/>
              </a:rPr>
              <a:t>JMeter</a:t>
            </a:r>
            <a:r>
              <a:rPr lang="zh-CN" altLang="en-US" sz="3600" dirty="0" smtClean="0">
                <a:ea typeface="华文行楷" panose="02010800040101010101" pitchFamily="2" charset="-122"/>
              </a:rPr>
              <a:t>都有哪些主要组件？</a:t>
            </a:r>
            <a:endParaRPr lang="en-US" altLang="zh-CN" sz="3600" dirty="0" smtClean="0">
              <a:ea typeface="华文行楷" panose="02010800040101010101" pitchFamily="2" charset="-122"/>
            </a:endParaRPr>
          </a:p>
          <a:p>
            <a:pPr marL="0" indent="0">
              <a:buNone/>
            </a:pPr>
            <a:r>
              <a:rPr lang="zh-CN" altLang="en-US" sz="3600" dirty="0" smtClean="0">
                <a:ea typeface="华文行楷" panose="02010800040101010101" pitchFamily="2" charset="-122"/>
              </a:rPr>
              <a:t>组件的执行顺序是怎样的呢？</a:t>
            </a:r>
            <a:endParaRPr lang="en-US" altLang="zh-CN" sz="3600" dirty="0" smtClean="0">
              <a:ea typeface="华文行楷" panose="02010800040101010101" pitchFamily="2" charset="-122"/>
            </a:endParaRPr>
          </a:p>
          <a:p>
            <a:pPr marL="0" indent="0">
              <a:buNone/>
            </a:pPr>
            <a:endParaRPr lang="zh-CN" altLang="en-US" sz="3600" dirty="0"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24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JMeter</a:t>
            </a:r>
            <a:r>
              <a:rPr lang="zh-CN" altLang="en-US" dirty="0" smtClean="0"/>
              <a:t>主要组件</a:t>
            </a:r>
            <a:endParaRPr lang="en-US" altLang="zh-CN" dirty="0" smtClean="0"/>
          </a:p>
          <a:p>
            <a:r>
              <a:rPr lang="en-US" altLang="zh-CN" dirty="0" smtClean="0"/>
              <a:t>JMeter</a:t>
            </a:r>
            <a:r>
              <a:rPr lang="zh-CN" altLang="en-US" dirty="0" smtClean="0"/>
              <a:t>组件执行顺序</a:t>
            </a:r>
            <a:endParaRPr lang="en-US" altLang="zh-CN" dirty="0" smtClean="0"/>
          </a:p>
          <a:p>
            <a:r>
              <a:rPr lang="en-US" altLang="zh-CN" dirty="0" smtClean="0"/>
              <a:t>JMeter</a:t>
            </a:r>
            <a:r>
              <a:rPr lang="zh-CN" altLang="en-US" dirty="0" smtClean="0"/>
              <a:t>中元件的作用域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6604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JMeter</a:t>
            </a:r>
            <a:r>
              <a:rPr lang="zh-CN" altLang="en-US" dirty="0" smtClean="0"/>
              <a:t>主要</a:t>
            </a:r>
            <a:r>
              <a:rPr lang="zh-CN" altLang="en-US" dirty="0"/>
              <a:t>组件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053530"/>
            <a:ext cx="10984230" cy="5041187"/>
          </a:xfrm>
        </p:spPr>
        <p:txBody>
          <a:bodyPr/>
          <a:lstStyle/>
          <a:p>
            <a:r>
              <a:rPr lang="zh-CN" altLang="en-US" dirty="0" smtClean="0"/>
              <a:t>采样器</a:t>
            </a:r>
            <a:endParaRPr lang="en-US" altLang="zh-CN" dirty="0" smtClean="0"/>
          </a:p>
          <a:p>
            <a:pPr lvl="1"/>
            <a:r>
              <a:rPr lang="zh-CN" altLang="en-US" dirty="0"/>
              <a:t>定义实际的请求内容</a:t>
            </a:r>
            <a:endParaRPr lang="en-US" altLang="zh-CN" dirty="0" smtClean="0"/>
          </a:p>
          <a:p>
            <a:r>
              <a:rPr lang="zh-CN" altLang="en-US" dirty="0"/>
              <a:t>配置</a:t>
            </a:r>
            <a:r>
              <a:rPr lang="zh-CN" altLang="en-US" dirty="0" smtClean="0"/>
              <a:t>节点</a:t>
            </a:r>
            <a:endParaRPr lang="en-US" altLang="zh-CN" dirty="0" smtClean="0"/>
          </a:p>
          <a:p>
            <a:pPr lvl="1"/>
            <a:r>
              <a:rPr lang="zh-CN" altLang="en-US" dirty="0"/>
              <a:t>维护</a:t>
            </a:r>
            <a:r>
              <a:rPr lang="en-US" altLang="zh-CN" dirty="0"/>
              <a:t>Sampler</a:t>
            </a:r>
            <a:r>
              <a:rPr lang="zh-CN" altLang="en-US" dirty="0"/>
              <a:t>需要的配置信息，并根据实际的需要会修改请求的内容</a:t>
            </a:r>
            <a:endParaRPr lang="en-US" altLang="zh-CN" dirty="0" smtClean="0"/>
          </a:p>
          <a:p>
            <a:r>
              <a:rPr lang="zh-CN" altLang="en-US" dirty="0"/>
              <a:t>前置</a:t>
            </a:r>
            <a:r>
              <a:rPr lang="zh-CN" altLang="en-US" dirty="0" smtClean="0"/>
              <a:t>处理器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负责</a:t>
            </a:r>
            <a:r>
              <a:rPr lang="zh-CN" altLang="en-US" dirty="0"/>
              <a:t>在生成请求</a:t>
            </a:r>
            <a:r>
              <a:rPr lang="zh-CN" altLang="en-US" dirty="0" smtClean="0"/>
              <a:t>之前工作</a:t>
            </a:r>
            <a:r>
              <a:rPr lang="zh-CN" altLang="en-US" dirty="0"/>
              <a:t>。前置处理器常常用来修改请求的</a:t>
            </a:r>
            <a:r>
              <a:rPr lang="zh-CN" altLang="en-US" dirty="0" smtClean="0"/>
              <a:t>设置</a:t>
            </a:r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705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JMeter</a:t>
            </a:r>
            <a:r>
              <a:rPr lang="zh-CN" altLang="en-US" dirty="0" smtClean="0"/>
              <a:t>主要</a:t>
            </a:r>
            <a:r>
              <a:rPr lang="zh-CN" altLang="en-US" dirty="0"/>
              <a:t>组件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981522"/>
            <a:ext cx="10984230" cy="5041187"/>
          </a:xfrm>
        </p:spPr>
        <p:txBody>
          <a:bodyPr/>
          <a:lstStyle/>
          <a:p>
            <a:r>
              <a:rPr lang="zh-CN" altLang="en-US" dirty="0"/>
              <a:t>后置处理器（只在有结果可用情况下执行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请求之后完成，</a:t>
            </a:r>
            <a:r>
              <a:rPr lang="zh-CN" altLang="en-US" dirty="0"/>
              <a:t>后置处理器则常常用来处理响应的数据</a:t>
            </a:r>
          </a:p>
          <a:p>
            <a:r>
              <a:rPr lang="zh-CN" altLang="en-US" dirty="0" smtClean="0"/>
              <a:t>定时器</a:t>
            </a:r>
            <a:endParaRPr lang="en-US" altLang="zh-CN" dirty="0" smtClean="0"/>
          </a:p>
          <a:p>
            <a:pPr lvl="1"/>
            <a:r>
              <a:rPr lang="zh-CN" altLang="en-US" dirty="0"/>
              <a:t>负责定义请求之间的延迟</a:t>
            </a:r>
            <a:r>
              <a:rPr lang="zh-CN" altLang="en-US" dirty="0" smtClean="0"/>
              <a:t>间隔</a:t>
            </a:r>
            <a:endParaRPr lang="en-US" altLang="zh-CN" dirty="0"/>
          </a:p>
          <a:p>
            <a:r>
              <a:rPr lang="zh-CN" altLang="en-US" dirty="0"/>
              <a:t>断言（只在有结果可用情况下执行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用来判断请求响应的结果是否如用户所期望的</a:t>
            </a:r>
            <a:endParaRPr lang="en-US" altLang="zh-CN" dirty="0"/>
          </a:p>
          <a:p>
            <a:r>
              <a:rPr lang="zh-CN" altLang="en-US" dirty="0"/>
              <a:t>监听器（只在有结果可用情况下执行）</a:t>
            </a:r>
            <a:endParaRPr lang="en-US" altLang="zh-CN" dirty="0"/>
          </a:p>
          <a:p>
            <a:pPr lvl="1"/>
            <a:r>
              <a:rPr lang="zh-CN" altLang="en-US" dirty="0" smtClean="0"/>
              <a:t>负责收集</a:t>
            </a:r>
            <a:r>
              <a:rPr lang="zh-CN" altLang="en-US" dirty="0"/>
              <a:t>测试结果，同时也被告知了结果显示的方式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2594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JMeter</a:t>
            </a:r>
            <a:r>
              <a:rPr lang="zh-CN" altLang="en-US" dirty="0" smtClean="0"/>
              <a:t>主要组件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JMeter</a:t>
            </a:r>
            <a:r>
              <a:rPr lang="zh-CN" altLang="en-US" dirty="0" smtClean="0">
                <a:solidFill>
                  <a:srgbClr val="FF0000"/>
                </a:solidFill>
              </a:rPr>
              <a:t>组件执行顺序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JMeter</a:t>
            </a:r>
            <a:r>
              <a:rPr lang="zh-CN" altLang="en-US" dirty="0" smtClean="0"/>
              <a:t>中元件的作用域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727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5926" y="1485578"/>
            <a:ext cx="8496944" cy="2520280"/>
          </a:xfrm>
        </p:spPr>
        <p:txBody>
          <a:bodyPr/>
          <a:lstStyle/>
          <a:p>
            <a:r>
              <a:rPr lang="zh-CN" altLang="en-US" dirty="0" smtClean="0"/>
              <a:t>按什么顺序执行？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117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3718" y="1053530"/>
            <a:ext cx="10984230" cy="5041187"/>
          </a:xfrm>
        </p:spPr>
        <p:txBody>
          <a:bodyPr/>
          <a:lstStyle/>
          <a:p>
            <a:pPr marL="0" indent="0">
              <a:lnSpc>
                <a:spcPct val="140000"/>
              </a:lnSpc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打开使用</a:t>
            </a:r>
            <a:r>
              <a:rPr lang="en-US" altLang="zh-CN" dirty="0" err="1" smtClean="0"/>
              <a:t>Badboy</a:t>
            </a:r>
            <a:r>
              <a:rPr lang="zh-CN" altLang="en-US" dirty="0" smtClean="0"/>
              <a:t>录制的</a:t>
            </a:r>
            <a:r>
              <a:rPr lang="en-US" altLang="zh-CN" dirty="0" err="1" smtClean="0"/>
              <a:t>Discuz</a:t>
            </a:r>
            <a:r>
              <a:rPr lang="zh-CN" altLang="en-US" dirty="0" smtClean="0"/>
              <a:t>登录过程的文件（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jmx</a:t>
            </a:r>
            <a:r>
              <a:rPr lang="zh-CN" altLang="en-US" dirty="0" smtClean="0"/>
              <a:t>文件）</a:t>
            </a:r>
            <a:endParaRPr lang="en-US" altLang="zh-CN" dirty="0" smtClean="0"/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dirty="0" smtClean="0"/>
              <a:t>2 </a:t>
            </a:r>
            <a:r>
              <a:rPr lang="zh-CN" altLang="en-US" dirty="0" smtClean="0"/>
              <a:t>添加前置处理器：</a:t>
            </a:r>
            <a:r>
              <a:rPr lang="en-US" altLang="zh-CN" dirty="0" smtClean="0"/>
              <a:t>User  Parameters</a:t>
            </a:r>
            <a:r>
              <a:rPr lang="zh-CN" altLang="en-US" dirty="0" smtClean="0"/>
              <a:t>添加用户名，密码参数及参数值</a:t>
            </a:r>
            <a:endParaRPr lang="en-US" altLang="zh-CN" dirty="0" smtClean="0"/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dirty="0" smtClean="0"/>
              <a:t>3 </a:t>
            </a:r>
            <a:r>
              <a:rPr lang="zh-CN" altLang="en-US" dirty="0" smtClean="0"/>
              <a:t>在请求首页和请求登录页中间增加固定定时器，等待</a:t>
            </a:r>
            <a:r>
              <a:rPr lang="en-US" altLang="zh-CN" dirty="0" smtClean="0"/>
              <a:t>5</a:t>
            </a:r>
            <a:r>
              <a:rPr lang="zh-CN" altLang="en-US" dirty="0" smtClean="0"/>
              <a:t>秒</a:t>
            </a:r>
            <a:endParaRPr lang="en-US" altLang="zh-CN" dirty="0" smtClean="0"/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dirty="0" smtClean="0"/>
              <a:t>4 </a:t>
            </a:r>
            <a:r>
              <a:rPr lang="zh-CN" altLang="en-US" dirty="0" smtClean="0"/>
              <a:t>在登录后增加后置处理器（</a:t>
            </a:r>
            <a:r>
              <a:rPr lang="en-US" altLang="zh-CN" dirty="0"/>
              <a:t>Regular Expression Extractor</a:t>
            </a:r>
            <a:r>
              <a:rPr lang="zh-CN" altLang="en-US" dirty="0" smtClean="0"/>
              <a:t>），提取登录后的关键字</a:t>
            </a:r>
            <a:endParaRPr lang="en-US" altLang="zh-CN" dirty="0" smtClean="0"/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dirty="0" smtClean="0"/>
              <a:t>5 </a:t>
            </a:r>
            <a:r>
              <a:rPr lang="zh-CN" altLang="en-US" dirty="0" smtClean="0"/>
              <a:t>添加断言（</a:t>
            </a:r>
            <a:r>
              <a:rPr lang="en-US" altLang="zh-CN" dirty="0"/>
              <a:t>Response Assertion</a:t>
            </a:r>
            <a:r>
              <a:rPr lang="zh-CN" altLang="en-US" dirty="0" smtClean="0"/>
              <a:t>）</a:t>
            </a:r>
            <a:r>
              <a:rPr lang="zh-CN" altLang="en-US" dirty="0"/>
              <a:t>验证是否登录</a:t>
            </a:r>
            <a:r>
              <a:rPr lang="zh-CN" altLang="en-US" dirty="0" smtClean="0"/>
              <a:t>成功</a:t>
            </a:r>
            <a:endParaRPr lang="en-US" altLang="zh-CN" dirty="0" smtClean="0"/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dirty="0" smtClean="0"/>
              <a:t>6 </a:t>
            </a:r>
            <a:r>
              <a:rPr lang="zh-CN" altLang="en-US" dirty="0" smtClean="0"/>
              <a:t>添加监听器（</a:t>
            </a:r>
            <a:r>
              <a:rPr lang="en-US" altLang="zh-CN" dirty="0"/>
              <a:t>View Results Tree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dirty="0" smtClean="0"/>
              <a:t>7 </a:t>
            </a:r>
            <a:r>
              <a:rPr lang="zh-CN" altLang="en-US" dirty="0" smtClean="0"/>
              <a:t>运行脚本，体会元件执行顺序</a:t>
            </a:r>
            <a:endParaRPr lang="en-US" altLang="zh-CN" dirty="0" smtClean="0"/>
          </a:p>
          <a:p>
            <a:pPr marL="0" indent="0">
              <a:lnSpc>
                <a:spcPct val="140000"/>
              </a:lnSpc>
              <a:buNone/>
            </a:pPr>
            <a:endParaRPr lang="en-US" altLang="zh-CN" dirty="0"/>
          </a:p>
          <a:p>
            <a:pPr marL="0" indent="0">
              <a:lnSpc>
                <a:spcPct val="14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726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JMeter</a:t>
            </a:r>
            <a:r>
              <a:rPr lang="zh-CN" altLang="en-US" dirty="0" smtClean="0"/>
              <a:t>组件执行顺序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26" y="1125538"/>
            <a:ext cx="10970424" cy="4809652"/>
          </a:xfrm>
        </p:spPr>
        <p:txBody>
          <a:bodyPr/>
          <a:lstStyle/>
          <a:p>
            <a:pPr>
              <a:lnSpc>
                <a:spcPct val="130000"/>
              </a:lnSpc>
              <a:buNone/>
            </a:pPr>
            <a:r>
              <a:rPr lang="zh-CN" altLang="en-US" dirty="0" smtClean="0"/>
              <a:t>  测试计划的元素执行是有序的，通过以下方式执行：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dirty="0" smtClean="0"/>
              <a:t>      1–</a:t>
            </a:r>
            <a:r>
              <a:rPr lang="zh-CN" altLang="en-US" dirty="0" smtClean="0"/>
              <a:t>配置节点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dirty="0" smtClean="0"/>
              <a:t>      2–</a:t>
            </a:r>
            <a:r>
              <a:rPr lang="zh-CN" altLang="en-US" dirty="0" smtClean="0"/>
              <a:t>前置处理器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dirty="0" smtClean="0"/>
              <a:t>      3–</a:t>
            </a:r>
            <a:r>
              <a:rPr lang="zh-CN" altLang="en-US" dirty="0" smtClean="0"/>
              <a:t>定时器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dirty="0" smtClean="0"/>
              <a:t>      4–</a:t>
            </a:r>
            <a:r>
              <a:rPr lang="zh-CN" altLang="en-US" dirty="0" smtClean="0"/>
              <a:t>取样器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dirty="0" smtClean="0"/>
              <a:t>      5–</a:t>
            </a:r>
            <a:r>
              <a:rPr lang="zh-CN" altLang="en-US" dirty="0" smtClean="0"/>
              <a:t>后置处理器（只在有结果可用情况下执行）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dirty="0" smtClean="0"/>
              <a:t>      6–</a:t>
            </a:r>
            <a:r>
              <a:rPr lang="zh-CN" altLang="en-US" dirty="0" smtClean="0"/>
              <a:t>断言（只在有结果可用情况下执行）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dirty="0" smtClean="0"/>
              <a:t>      7–</a:t>
            </a:r>
            <a:r>
              <a:rPr lang="zh-CN" altLang="en-US" dirty="0" smtClean="0"/>
              <a:t>监听器（只在有结果可用情况下执行）</a:t>
            </a:r>
          </a:p>
          <a:p>
            <a:pPr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 smtClean="0"/>
              <a:t>       </a:t>
            </a:r>
          </a:p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929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16403</TotalTime>
  <Words>806</Words>
  <Application>Microsoft Office PowerPoint</Application>
  <PresentationFormat>自定义</PresentationFormat>
  <Paragraphs>94</Paragraphs>
  <Slides>19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华文行楷</vt:lpstr>
      <vt:lpstr>华文楷体</vt:lpstr>
      <vt:lpstr>楷体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性能测试 --性能测试工具JMeter使用—组件执行顺序和作用域</vt:lpstr>
      <vt:lpstr>思考</vt:lpstr>
      <vt:lpstr>目录</vt:lpstr>
      <vt:lpstr>JMeter主要组件</vt:lpstr>
      <vt:lpstr>JMeter主要组件</vt:lpstr>
      <vt:lpstr>目录</vt:lpstr>
      <vt:lpstr>按什么顺序执行？</vt:lpstr>
      <vt:lpstr>举例</vt:lpstr>
      <vt:lpstr>JMeter组件执行顺序</vt:lpstr>
      <vt:lpstr>目录</vt:lpstr>
      <vt:lpstr>元件的作用域</vt:lpstr>
      <vt:lpstr>元件的作用域</vt:lpstr>
      <vt:lpstr>元件的作用域</vt:lpstr>
      <vt:lpstr>元件的作用域</vt:lpstr>
      <vt:lpstr>元件的作用域</vt:lpstr>
      <vt:lpstr>元件的作用域</vt:lpstr>
      <vt:lpstr>元件作用域</vt:lpstr>
      <vt:lpstr>内容总结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刘兴梅</dc:creator>
  <cp:lastModifiedBy>刘兴梅</cp:lastModifiedBy>
  <cp:revision>434</cp:revision>
  <cp:lastPrinted>2012-03-16T05:44:49Z</cp:lastPrinted>
  <dcterms:modified xsi:type="dcterms:W3CDTF">2019-04-17T03:21:26Z</dcterms:modified>
</cp:coreProperties>
</file>