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90" r:id="rId3"/>
    <p:sldId id="419" r:id="rId4"/>
    <p:sldId id="416" r:id="rId5"/>
    <p:sldId id="418" r:id="rId6"/>
    <p:sldId id="423" r:id="rId7"/>
    <p:sldId id="420" r:id="rId8"/>
    <p:sldId id="421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22" r:id="rId17"/>
    <p:sldId id="431" r:id="rId18"/>
    <p:sldId id="432" r:id="rId19"/>
    <p:sldId id="433" r:id="rId20"/>
    <p:sldId id="437" r:id="rId21"/>
    <p:sldId id="438" r:id="rId22"/>
    <p:sldId id="439" r:id="rId23"/>
    <p:sldId id="440" r:id="rId24"/>
    <p:sldId id="441" r:id="rId25"/>
    <p:sldId id="442" r:id="rId26"/>
    <p:sldId id="417" r:id="rId27"/>
    <p:sldId id="265" r:id="rId28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3002" autoAdjust="0"/>
  </p:normalViewPr>
  <p:slideViewPr>
    <p:cSldViewPr>
      <p:cViewPr varScale="1">
        <p:scale>
          <a:sx n="80" d="100"/>
          <a:sy n="80" d="100"/>
        </p:scale>
        <p:origin x="180" y="84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https://www.jianshu.com/p/d494361c37bd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4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其他项，直接翻译即可，不再一一列出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6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Sample</a:t>
            </a:r>
            <a:r>
              <a:rPr lang="zh-CN" altLang="en-US" dirty="0" smtClean="0"/>
              <a:t>：请求计数 </a:t>
            </a:r>
            <a:endParaRPr lang="en-US" altLang="zh-CN" dirty="0" smtClean="0"/>
          </a:p>
          <a:p>
            <a:r>
              <a:rPr lang="en-US" altLang="zh-CN" dirty="0" err="1" smtClean="0"/>
              <a:t>StartTime</a:t>
            </a:r>
            <a:r>
              <a:rPr lang="zh-CN" altLang="en-US" dirty="0" smtClean="0"/>
              <a:t>：请求发送时间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ThreadName</a:t>
            </a:r>
            <a:r>
              <a:rPr lang="zh-CN" altLang="en-US" dirty="0" smtClean="0"/>
              <a:t>：发送请求的线程名称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：请求名称，即配置元件</a:t>
            </a:r>
            <a:r>
              <a:rPr lang="en-US" altLang="zh-CN" dirty="0" smtClean="0"/>
              <a:t>【HTTP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的名称 </a:t>
            </a:r>
            <a:endParaRPr lang="en-US" altLang="zh-CN" dirty="0" smtClean="0"/>
          </a:p>
          <a:p>
            <a:r>
              <a:rPr lang="en-US" altLang="zh-CN" dirty="0" smtClean="0"/>
              <a:t>Sample Time(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：请求耗时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：请求状态（绿色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成功；红色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失败）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：响应内容大小</a:t>
            </a:r>
            <a:endParaRPr lang="en-US" altLang="zh-CN" dirty="0" smtClean="0"/>
          </a:p>
          <a:p>
            <a:r>
              <a:rPr lang="en-US" altLang="zh-CN" dirty="0" smtClean="0"/>
              <a:t>Send Bytes</a:t>
            </a:r>
            <a:r>
              <a:rPr lang="zh-CN" altLang="en-US" dirty="0" smtClean="0"/>
              <a:t>：发送内容大小 </a:t>
            </a:r>
            <a:endParaRPr lang="en-US" altLang="zh-CN" dirty="0" smtClean="0"/>
          </a:p>
          <a:p>
            <a:r>
              <a:rPr lang="en-US" altLang="zh-CN" dirty="0" smtClean="0"/>
              <a:t>Latency</a:t>
            </a:r>
            <a:r>
              <a:rPr lang="zh-CN" altLang="en-US" dirty="0" smtClean="0"/>
              <a:t>：等待时长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Connect Time(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：连接耗时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3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性能测试工具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JMeter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—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监听器的使用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常用监听器</a:t>
            </a:r>
            <a:r>
              <a:rPr lang="en-US" altLang="zh-CN" dirty="0" smtClean="0"/>
              <a:t>—Aggregate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252756" cy="5041187"/>
          </a:xfrm>
        </p:spPr>
        <p:txBody>
          <a:bodyPr/>
          <a:lstStyle/>
          <a:p>
            <a:pPr lvl="0"/>
            <a:r>
              <a:rPr lang="zh-CN" altLang="zh-CN" dirty="0" smtClean="0"/>
              <a:t>Label：每个 JMeter 的 element（例如 HTTP Request）都有一个 Name属性，这里显示的就是 Name 属性的值 </a:t>
            </a:r>
          </a:p>
          <a:p>
            <a:pPr lvl="0"/>
            <a:r>
              <a:rPr lang="zh-CN" altLang="zh-CN" dirty="0" smtClean="0"/>
              <a:t>Samples：本次测试中一共发出了多少个请求，如果模拟10个用户，每个用户迭代10次，那么这里显示100 </a:t>
            </a:r>
          </a:p>
          <a:p>
            <a:pPr lvl="0"/>
            <a:r>
              <a:rPr lang="zh-CN" altLang="zh-CN" dirty="0" smtClean="0"/>
              <a:t>Average </a:t>
            </a:r>
            <a:r>
              <a:rPr lang="zh-CN" altLang="en-US" dirty="0"/>
              <a:t>：</a:t>
            </a:r>
            <a:r>
              <a:rPr lang="zh-CN" altLang="zh-CN" dirty="0" smtClean="0"/>
              <a:t>平均</a:t>
            </a:r>
            <a:r>
              <a:rPr lang="zh-CN" altLang="zh-CN" dirty="0" smtClean="0"/>
              <a:t>响应时间，默认情况下是单个 Request 的平均响应时间，当使用了 Transaction Controller 时，也可以以Transaction 为单位显示平均响应时间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3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常用监听器</a:t>
            </a:r>
            <a:r>
              <a:rPr lang="en-US" altLang="zh-CN" dirty="0" smtClean="0"/>
              <a:t>—Aggregate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Median – 中位数，表示响应时间不大于该时间值的请求样本数，也就是 50％ 用户的响应时间 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90% line – 表示90%的请求在该耗时内完成 </a:t>
            </a:r>
          </a:p>
          <a:p>
            <a:pPr lvl="0"/>
            <a:r>
              <a:rPr lang="zh-CN" altLang="zh-CN" dirty="0" smtClean="0"/>
              <a:t>Min – 针对同一请求取样器，请求样本的最小响应时间 </a:t>
            </a:r>
          </a:p>
          <a:p>
            <a:pPr lvl="0"/>
            <a:r>
              <a:rPr lang="zh-CN" altLang="zh-CN" dirty="0" smtClean="0"/>
              <a:t>Max – 针对同一请求取样器，请求样本的最大响应时间 </a:t>
            </a:r>
          </a:p>
        </p:txBody>
      </p:sp>
    </p:spTree>
    <p:extLst>
      <p:ext uri="{BB962C8B-B14F-4D97-AF65-F5344CB8AC3E}">
        <p14:creationId xmlns:p14="http://schemas.microsoft.com/office/powerpoint/2010/main" val="45500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常用监听器</a:t>
            </a:r>
            <a:r>
              <a:rPr lang="en-US" altLang="zh-CN" dirty="0"/>
              <a:t>—Aggregate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pPr lvl="0"/>
            <a:r>
              <a:rPr lang="zh-CN" altLang="zh-CN" dirty="0"/>
              <a:t>Error% – 出现错误的请求样本的百分比，本次测试中出现错误的请求的数量/请求的总数 </a:t>
            </a:r>
          </a:p>
          <a:p>
            <a:pPr lvl="0"/>
            <a:r>
              <a:rPr lang="zh-CN" altLang="zh-CN" dirty="0"/>
              <a:t>Throughput – 吞吐量，默认情况下表示每秒完成的请求数（Request per Second），当使用了 Transaction Controller 时，也可以表示类似 LoadRunner 的 Transaction per Second 数，反应了服务器的处理能力 </a:t>
            </a:r>
          </a:p>
          <a:p>
            <a:pPr lvl="0"/>
            <a:r>
              <a:rPr lang="zh-CN" altLang="zh-CN" dirty="0"/>
              <a:t>Received KB/sec – 每秒从服务器端接收到的数据量，相当于LoadRunner中的Throughput/Sec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07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常用监听器</a:t>
            </a:r>
            <a:r>
              <a:rPr lang="en-US" altLang="zh-CN" dirty="0"/>
              <a:t>—Aggregate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单击</a:t>
            </a:r>
            <a:r>
              <a:rPr lang="en-US" altLang="zh-CN" dirty="0"/>
              <a:t>Configure</a:t>
            </a:r>
            <a:r>
              <a:rPr lang="zh-CN" altLang="en-US" dirty="0"/>
              <a:t>按钮，可以配置结果保存各种选项</a:t>
            </a:r>
          </a:p>
        </p:txBody>
      </p:sp>
      <p:pic>
        <p:nvPicPr>
          <p:cNvPr id="2050" name="Picture 2" descr="https://upload-images.jianshu.io/upload_images/5999951-0987f7ce5882db4b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70" y="2061642"/>
            <a:ext cx="8026246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2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常用监听器</a:t>
            </a:r>
            <a:r>
              <a:rPr lang="en-US" altLang="zh-CN" dirty="0"/>
              <a:t>— </a:t>
            </a:r>
            <a:r>
              <a:rPr lang="en-US" altLang="zh-CN" dirty="0" smtClean="0"/>
              <a:t>View </a:t>
            </a:r>
            <a:r>
              <a:rPr lang="en-US" altLang="zh-CN" dirty="0"/>
              <a:t>Results in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View Results in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（用表格查看结果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2" y="2061642"/>
            <a:ext cx="11312512" cy="39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常用监听器</a:t>
            </a:r>
            <a:r>
              <a:rPr lang="en-US" altLang="zh-CN" dirty="0"/>
              <a:t>—Graph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2" y="1125538"/>
            <a:ext cx="9452075" cy="54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2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常用监听器</a:t>
            </a:r>
            <a:r>
              <a:rPr lang="en-US" altLang="zh-CN" dirty="0" smtClean="0"/>
              <a:t>—Summary Report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Summary Report(</a:t>
            </a:r>
            <a:r>
              <a:rPr lang="zh-CN" altLang="en-US" dirty="0" smtClean="0"/>
              <a:t>概要报告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提供了最简要的测试结果信息，同时可以通过</a:t>
            </a:r>
            <a:r>
              <a:rPr lang="en-US" altLang="zh-CN" dirty="0" smtClean="0"/>
              <a:t>【Configure】</a:t>
            </a:r>
            <a:r>
              <a:rPr lang="zh-CN" altLang="en-US" dirty="0" smtClean="0"/>
              <a:t>配置将相应的信息保存至指定的文件中（支持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格式的文件）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99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常用监听器</a:t>
            </a:r>
            <a:r>
              <a:rPr lang="en-US" altLang="zh-CN" dirty="0"/>
              <a:t>—Summary Report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6" y="1341562"/>
            <a:ext cx="11286926" cy="41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常用监听器</a:t>
            </a:r>
            <a:r>
              <a:rPr lang="en-US" altLang="zh-CN" dirty="0"/>
              <a:t>— </a:t>
            </a:r>
            <a:r>
              <a:rPr lang="en-US" altLang="zh-CN" dirty="0" smtClean="0"/>
              <a:t>Response </a:t>
            </a:r>
            <a:r>
              <a:rPr lang="en-US" altLang="zh-CN" dirty="0"/>
              <a:t>Time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909514"/>
            <a:ext cx="10984230" cy="5041187"/>
          </a:xfrm>
        </p:spPr>
        <p:txBody>
          <a:bodyPr/>
          <a:lstStyle/>
          <a:p>
            <a:r>
              <a:rPr lang="en-US" altLang="zh-CN" dirty="0"/>
              <a:t>Response Time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（响应时间图）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90" y="1557586"/>
            <a:ext cx="9990782" cy="49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6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查看图形化结果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安装插件，将如下</a:t>
            </a:r>
            <a:r>
              <a:rPr lang="en-US" altLang="zh-CN" dirty="0"/>
              <a:t>jar</a:t>
            </a:r>
            <a:r>
              <a:rPr lang="zh-CN" altLang="en-US" dirty="0"/>
              <a:t>包放入</a:t>
            </a:r>
            <a:r>
              <a:rPr lang="en-US" altLang="zh-CN" dirty="0"/>
              <a:t>lib/</a:t>
            </a:r>
            <a:r>
              <a:rPr lang="en-US" altLang="zh-CN" dirty="0" err="1"/>
              <a:t>ext</a:t>
            </a:r>
            <a:r>
              <a:rPr lang="zh-CN" altLang="en-US" dirty="0"/>
              <a:t>目录中，重启</a:t>
            </a:r>
            <a:r>
              <a:rPr lang="en-US" altLang="zh-CN" dirty="0"/>
              <a:t>JMeter</a:t>
            </a:r>
          </a:p>
          <a:p>
            <a:pPr lvl="2"/>
            <a:r>
              <a:rPr lang="en-US" altLang="zh-CN" dirty="0"/>
              <a:t>JMeterPlugins-Extras.jar</a:t>
            </a:r>
          </a:p>
          <a:p>
            <a:pPr lvl="2"/>
            <a:r>
              <a:rPr lang="en-US" altLang="zh-CN" dirty="0"/>
              <a:t>JMeterPlugins-Standard.jar</a:t>
            </a:r>
          </a:p>
          <a:p>
            <a:pPr lvl="2"/>
            <a:r>
              <a:rPr lang="en-US" altLang="zh-CN" dirty="0"/>
              <a:t>CMDRunner.jar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69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逻辑控制器的使用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Controller</a:t>
            </a:r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Controller</a:t>
            </a:r>
          </a:p>
          <a:p>
            <a:pPr lvl="1"/>
            <a:r>
              <a:rPr lang="en-US" altLang="zh-CN" dirty="0" smtClean="0"/>
              <a:t>Loop Controller</a:t>
            </a:r>
          </a:p>
          <a:p>
            <a:pPr lvl="1"/>
            <a:r>
              <a:rPr lang="en-US" altLang="zh-CN" dirty="0" smtClean="0"/>
              <a:t>Once Only Controller</a:t>
            </a:r>
          </a:p>
          <a:p>
            <a:pPr lvl="1"/>
            <a:r>
              <a:rPr lang="en-US" altLang="zh-CN" dirty="0" smtClean="0"/>
              <a:t>Runtime Controller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854"/>
            <a:ext cx="12204700" cy="56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596"/>
            <a:ext cx="12204700" cy="56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5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909"/>
            <a:ext cx="12204700" cy="56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6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" y="372651"/>
            <a:ext cx="12190476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782"/>
            <a:ext cx="12204700" cy="58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3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626"/>
            <a:ext cx="12204700" cy="58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15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0895"/>
            <a:ext cx="10984230" cy="50411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监听器概述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常用监听器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View </a:t>
            </a:r>
            <a:r>
              <a:rPr lang="en-US" altLang="zh-CN" dirty="0"/>
              <a:t>Results Tree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Aggregate Report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View Results in Table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Graph Results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Summary Report 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Response Time Graph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查看图形化结果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主要组件类型及作用</a:t>
            </a:r>
            <a:endParaRPr lang="en-US" altLang="zh-CN" dirty="0" smtClean="0"/>
          </a:p>
          <a:p>
            <a:r>
              <a:rPr lang="zh-CN" altLang="en-US" dirty="0" smtClean="0"/>
              <a:t>组件执行顺序</a:t>
            </a:r>
            <a:endParaRPr lang="en-US" altLang="zh-CN" dirty="0" smtClean="0"/>
          </a:p>
          <a:p>
            <a:r>
              <a:rPr lang="zh-CN" altLang="en-US" dirty="0" smtClean="0"/>
              <a:t>组件作用域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监听器概述</a:t>
            </a:r>
            <a:endParaRPr lang="en-US" altLang="zh-CN" dirty="0" smtClean="0"/>
          </a:p>
          <a:p>
            <a:r>
              <a:rPr lang="zh-CN" altLang="en-US" dirty="0" smtClean="0"/>
              <a:t>常用监听器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监听器概述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什么是监听器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用来监听及显示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取样器测试结果、能够以树、表、图及文件形式显示测试结果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测试结果文件格式：</a:t>
            </a:r>
            <a:r>
              <a:rPr lang="en-US" altLang="zh-CN" dirty="0" smtClean="0"/>
              <a:t>CSV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6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监听器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 Results </a:t>
            </a:r>
            <a:r>
              <a:rPr lang="en-US" altLang="zh-CN" dirty="0" smtClean="0"/>
              <a:t>Tree</a:t>
            </a:r>
          </a:p>
          <a:p>
            <a:r>
              <a:rPr lang="en-US" altLang="zh-CN" dirty="0"/>
              <a:t>Aggregate </a:t>
            </a:r>
            <a:r>
              <a:rPr lang="en-US" altLang="zh-CN" dirty="0" smtClean="0"/>
              <a:t>Report</a:t>
            </a:r>
          </a:p>
          <a:p>
            <a:r>
              <a:rPr lang="en-US" altLang="zh-CN" dirty="0"/>
              <a:t>View Results in </a:t>
            </a:r>
            <a:r>
              <a:rPr lang="en-US" altLang="zh-CN" dirty="0" smtClean="0"/>
              <a:t>Table</a:t>
            </a:r>
          </a:p>
          <a:p>
            <a:r>
              <a:rPr lang="en-US" altLang="zh-CN" dirty="0"/>
              <a:t>Graph Results</a:t>
            </a:r>
          </a:p>
          <a:p>
            <a:r>
              <a:rPr lang="en-US" altLang="zh-CN" dirty="0" smtClean="0"/>
              <a:t>Summary </a:t>
            </a:r>
            <a:r>
              <a:rPr lang="en-US" altLang="zh-CN" dirty="0"/>
              <a:t>Report </a:t>
            </a:r>
            <a:endParaRPr lang="en-US" altLang="zh-CN" dirty="0" smtClean="0"/>
          </a:p>
          <a:p>
            <a:r>
              <a:rPr lang="en-US" altLang="zh-CN" dirty="0"/>
              <a:t>Response Time </a:t>
            </a:r>
            <a:r>
              <a:rPr lang="en-US" altLang="zh-CN" dirty="0" smtClean="0"/>
              <a:t>Graph</a:t>
            </a:r>
          </a:p>
          <a:p>
            <a:r>
              <a:rPr lang="zh-CN" altLang="en-US" dirty="0"/>
              <a:t>查看</a:t>
            </a:r>
            <a:r>
              <a:rPr lang="zh-CN" altLang="en-US" dirty="0" smtClean="0"/>
              <a:t>图形化结果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02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常用监听器</a:t>
            </a:r>
            <a:r>
              <a:rPr lang="en-US" altLang="zh-CN" dirty="0"/>
              <a:t>—View Results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添加方式：在需要被监听的元件上右键</a:t>
            </a:r>
            <a:r>
              <a:rPr lang="en-US" altLang="zh-CN" dirty="0" smtClean="0"/>
              <a:t>——Add——Listener——View Results Tree</a:t>
            </a:r>
          </a:p>
          <a:p>
            <a:r>
              <a:rPr lang="zh-CN" altLang="en-US" dirty="0" smtClean="0"/>
              <a:t>结果解释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Latency:</a:t>
            </a:r>
            <a:r>
              <a:rPr lang="zh-CN" altLang="en-US" dirty="0" smtClean="0"/>
              <a:t>事务延时，如：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请求发出到接收到首包的时间（首包最大</a:t>
            </a:r>
            <a:r>
              <a:rPr lang="en-US" altLang="zh-CN" dirty="0" smtClean="0"/>
              <a:t>8K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81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常用监听器</a:t>
            </a:r>
            <a:r>
              <a:rPr lang="en-US" altLang="zh-CN" dirty="0"/>
              <a:t>—View Results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使用注意事项：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负载测试期间不得使用查看结果树，因为它消耗了大量资源（内存和</a:t>
            </a:r>
            <a:r>
              <a:rPr lang="en-US" altLang="zh-CN" dirty="0"/>
              <a:t>CPU</a:t>
            </a:r>
            <a:r>
              <a:rPr lang="zh-CN" altLang="en-US" dirty="0"/>
              <a:t>）。 </a:t>
            </a:r>
            <a:r>
              <a:rPr lang="zh-CN" altLang="en-US" dirty="0">
                <a:solidFill>
                  <a:srgbClr val="FF0000"/>
                </a:solidFill>
              </a:rPr>
              <a:t>仅用于功能测试或测试计划调试和验证期间</a:t>
            </a:r>
          </a:p>
        </p:txBody>
      </p:sp>
    </p:spTree>
    <p:extLst>
      <p:ext uri="{BB962C8B-B14F-4D97-AF65-F5344CB8AC3E}">
        <p14:creationId xmlns:p14="http://schemas.microsoft.com/office/powerpoint/2010/main" val="94884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监听器</a:t>
            </a:r>
            <a:r>
              <a:rPr lang="en-US" altLang="zh-CN" dirty="0"/>
              <a:t>—Aggregate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1036732" cy="5041187"/>
          </a:xfrm>
        </p:spPr>
        <p:txBody>
          <a:bodyPr/>
          <a:lstStyle/>
          <a:p>
            <a:r>
              <a:rPr lang="en-US" altLang="zh-CN" dirty="0"/>
              <a:t>Aggregate 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（聚合报告）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</a:t>
            </a:r>
            <a:r>
              <a:rPr lang="zh-CN" altLang="en-US" dirty="0"/>
              <a:t>监听器统计每个请求的响应信息并提供请求数，平均值，最大，最小值，中位数、</a:t>
            </a:r>
            <a:r>
              <a:rPr lang="en-US" altLang="zh-CN" dirty="0"/>
              <a:t>90%</a:t>
            </a:r>
            <a:r>
              <a:rPr lang="zh-CN" altLang="en-US" dirty="0"/>
              <a:t>、</a:t>
            </a:r>
            <a:r>
              <a:rPr lang="en-US" altLang="zh-CN" dirty="0"/>
              <a:t>95</a:t>
            </a:r>
            <a:r>
              <a:rPr lang="en-US" altLang="zh-CN" dirty="0" smtClean="0"/>
              <a:t>%</a:t>
            </a:r>
            <a:r>
              <a:rPr lang="zh-CN" altLang="en-US" dirty="0" smtClean="0"/>
              <a:t>用户响应时间、</a:t>
            </a:r>
            <a:r>
              <a:rPr lang="zh-CN" altLang="en-US" dirty="0"/>
              <a:t>错误率，吞吐量</a:t>
            </a:r>
            <a:r>
              <a:rPr lang="en-US" altLang="zh-CN" dirty="0"/>
              <a:t>(</a:t>
            </a:r>
            <a:r>
              <a:rPr lang="zh-CN" altLang="en-US" dirty="0"/>
              <a:t>以请求数</a:t>
            </a:r>
            <a:r>
              <a:rPr lang="en-US" altLang="zh-CN" dirty="0"/>
              <a:t>/</a:t>
            </a:r>
            <a:r>
              <a:rPr lang="zh-CN" altLang="en-US" dirty="0"/>
              <a:t>秒为单位</a:t>
            </a:r>
            <a:r>
              <a:rPr lang="en-US" altLang="zh-CN" dirty="0"/>
              <a:t>)</a:t>
            </a:r>
            <a:r>
              <a:rPr lang="zh-CN" altLang="en-US" dirty="0"/>
              <a:t>和以</a:t>
            </a:r>
            <a:r>
              <a:rPr lang="en-US" altLang="zh-CN" dirty="0"/>
              <a:t>kb/</a:t>
            </a:r>
            <a:r>
              <a:rPr lang="zh-CN" altLang="en-US" dirty="0"/>
              <a:t>秒为单位的吞吐量</a:t>
            </a:r>
          </a:p>
        </p:txBody>
      </p:sp>
    </p:spTree>
    <p:extLst>
      <p:ext uri="{BB962C8B-B14F-4D97-AF65-F5344CB8AC3E}">
        <p14:creationId xmlns:p14="http://schemas.microsoft.com/office/powerpoint/2010/main" val="5999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15129</TotalTime>
  <Words>739</Words>
  <Application>Microsoft Office PowerPoint</Application>
  <PresentationFormat>自定义</PresentationFormat>
  <Paragraphs>94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--性能测试工具JMeter使用—监听器的使用</vt:lpstr>
      <vt:lpstr>内容回顾</vt:lpstr>
      <vt:lpstr>内容回顾</vt:lpstr>
      <vt:lpstr>目录</vt:lpstr>
      <vt:lpstr>监听器概述</vt:lpstr>
      <vt:lpstr>常用监听器</vt:lpstr>
      <vt:lpstr>常用监听器—View Results Tree</vt:lpstr>
      <vt:lpstr>常用监听器—View Results Tree</vt:lpstr>
      <vt:lpstr>常用监听器—Aggregate Report</vt:lpstr>
      <vt:lpstr>常用监听器—Aggregate Report</vt:lpstr>
      <vt:lpstr>常用监听器—Aggregate Report</vt:lpstr>
      <vt:lpstr>常用监听器—Aggregate Report</vt:lpstr>
      <vt:lpstr>常用监听器—Aggregate Report</vt:lpstr>
      <vt:lpstr>常用监听器— View Results in Table</vt:lpstr>
      <vt:lpstr>常用监听器—Graph Results</vt:lpstr>
      <vt:lpstr>常用监听器—Summary Report </vt:lpstr>
      <vt:lpstr>常用监听器—Summary Report </vt:lpstr>
      <vt:lpstr>常用监听器— Response Time Graph</vt:lpstr>
      <vt:lpstr>查看图形化结果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435</cp:revision>
  <cp:lastPrinted>2012-03-16T05:44:49Z</cp:lastPrinted>
  <dcterms:modified xsi:type="dcterms:W3CDTF">2019-04-22T05:54:59Z</dcterms:modified>
</cp:coreProperties>
</file>