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34" r:id="rId10"/>
    <p:sldId id="424" r:id="rId11"/>
    <p:sldId id="438" r:id="rId12"/>
    <p:sldId id="433" r:id="rId13"/>
    <p:sldId id="437" r:id="rId14"/>
    <p:sldId id="425" r:id="rId15"/>
    <p:sldId id="426" r:id="rId16"/>
    <p:sldId id="427" r:id="rId17"/>
    <p:sldId id="428" r:id="rId18"/>
    <p:sldId id="435" r:id="rId19"/>
    <p:sldId id="436" r:id="rId20"/>
    <p:sldId id="429" r:id="rId21"/>
    <p:sldId id="417" r:id="rId22"/>
    <p:sldId id="265" r:id="rId23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0513" autoAdjust="0"/>
  </p:normalViewPr>
  <p:slideViewPr>
    <p:cSldViewPr>
      <p:cViewPr varScale="1">
        <p:scale>
          <a:sx n="68" d="100"/>
          <a:sy n="68" d="100"/>
        </p:scale>
        <p:origin x="72" y="282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2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8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2019/4/22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JMeter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场景设计和运行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981522"/>
            <a:ext cx="10984230" cy="5041187"/>
          </a:xfrm>
        </p:spPr>
        <p:txBody>
          <a:bodyPr/>
          <a:lstStyle/>
          <a:p>
            <a:r>
              <a:rPr lang="en-US" altLang="zh-CN" b="0" dirty="0"/>
              <a:t>Scenario</a:t>
            </a:r>
          </a:p>
          <a:p>
            <a:pPr lvl="1"/>
            <a:r>
              <a:rPr lang="zh-CN" altLang="en-US" dirty="0" smtClean="0"/>
              <a:t>多长时间内启动多少线程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线程持续运行多长时间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6" y="3141762"/>
            <a:ext cx="8856984" cy="272998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02350" y="1701602"/>
            <a:ext cx="55446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设置项进行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秒钟内启动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个线程</a:t>
            </a:r>
            <a:endParaRPr lang="en-US" altLang="zh-CN" dirty="0"/>
          </a:p>
          <a:p>
            <a:pPr lvl="1"/>
            <a:r>
              <a:rPr lang="zh-CN" altLang="en-US" dirty="0"/>
              <a:t>线程持续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分钟时间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3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场景运行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1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方式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视窗运行，即可以看到运行界面方式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4" y="2493690"/>
            <a:ext cx="9217024" cy="38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GUI</a:t>
            </a:r>
            <a:r>
              <a:rPr lang="zh-CN" altLang="en-US" dirty="0"/>
              <a:t>方式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什么是非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在命令窗口通过命令行的方式运行场景，没有图形界面</a:t>
            </a:r>
            <a:endParaRPr lang="en-US" altLang="zh-CN" dirty="0" smtClean="0"/>
          </a:p>
          <a:p>
            <a:r>
              <a:rPr lang="zh-CN" altLang="en-US" dirty="0" smtClean="0"/>
              <a:t>为什么使用非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方式会占用更多的系统资源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影响负载量的增加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响应时间增加（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方式本身占用一定时间）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性能测试自动化时更容易控制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非视窗（如：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）系统下命令方式运行更方便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1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GUI</a:t>
            </a:r>
            <a:r>
              <a:rPr lang="zh-CN" altLang="en-US" dirty="0"/>
              <a:t>方式运行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en-US" altLang="zh-CN" dirty="0" smtClean="0"/>
              <a:t>JMeter</a:t>
            </a:r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运行的命令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前提：系统环境变量设置</a:t>
            </a:r>
            <a:r>
              <a:rPr lang="en-US" altLang="zh-CN" dirty="0" err="1" smtClean="0"/>
              <a:t>jmeter_home</a:t>
            </a:r>
            <a:r>
              <a:rPr lang="zh-CN" altLang="en-US" dirty="0" smtClean="0"/>
              <a:t>，环境变量值是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所在的路径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smtClean="0"/>
              <a:t>java –jar %JMETER_HOME%\bin\ApacheJMeter.jar –n –t %JMETER_HOME%\script\</a:t>
            </a:r>
            <a:r>
              <a:rPr lang="en-US" altLang="zh-CN" dirty="0" err="1" smtClean="0"/>
              <a:t>login.jmx</a:t>
            </a:r>
            <a:r>
              <a:rPr lang="en-US" altLang="zh-CN" dirty="0" smtClean="0"/>
              <a:t> –l E:\performtest\result.jtl\</a:t>
            </a:r>
          </a:p>
          <a:p>
            <a:pPr lvl="2"/>
            <a:r>
              <a:rPr lang="en-US" altLang="zh-CN" dirty="0" smtClean="0"/>
              <a:t>java –jar </a:t>
            </a:r>
            <a:r>
              <a:rPr lang="zh-CN" altLang="en-US" dirty="0" smtClean="0"/>
              <a:t>：运行某个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</a:t>
            </a:r>
            <a:r>
              <a:rPr lang="en-US" altLang="zh-CN" dirty="0" err="1" smtClean="0"/>
              <a:t>JMETER_HOME%bin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ApacheJMeter.jar</a:t>
            </a:r>
            <a:r>
              <a:rPr lang="zh-CN" altLang="en-US" dirty="0" smtClean="0"/>
              <a:t>所在的目录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-n:</a:t>
            </a:r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4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-t</a:t>
            </a:r>
            <a:r>
              <a:rPr lang="zh-CN" altLang="en-US" dirty="0" smtClean="0"/>
              <a:t>：要运行的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smtClean="0"/>
              <a:t>l :</a:t>
            </a:r>
            <a:r>
              <a:rPr lang="zh-CN" altLang="en-US" dirty="0" smtClean="0"/>
              <a:t>记录测试结果到文件，指定地址与名称，可以是相对路径，也可以是绝对路径</a:t>
            </a:r>
            <a:endParaRPr lang="en-US" altLang="zh-CN" dirty="0" smtClean="0"/>
          </a:p>
          <a:p>
            <a:pPr lvl="2"/>
            <a:r>
              <a:rPr lang="en-US" altLang="zh-CN" dirty="0"/>
              <a:t>%JMETER_HOME%\script\</a:t>
            </a:r>
            <a:r>
              <a:rPr lang="en-US" altLang="zh-CN" dirty="0" err="1"/>
              <a:t>login.jmx</a:t>
            </a:r>
            <a:r>
              <a:rPr lang="zh-CN" altLang="en-US" dirty="0"/>
              <a:t>：要执行的文件路径和</a:t>
            </a:r>
            <a:r>
              <a:rPr lang="zh-CN" altLang="en-US" dirty="0" smtClean="0"/>
              <a:t>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3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324764" cy="5041187"/>
          </a:xfrm>
        </p:spPr>
        <p:txBody>
          <a:bodyPr/>
          <a:lstStyle/>
          <a:p>
            <a:pPr lvl="2"/>
            <a:r>
              <a:rPr lang="en-US" altLang="zh-CN" dirty="0" smtClean="0"/>
              <a:t>-</a:t>
            </a:r>
            <a:r>
              <a:rPr lang="en-US" altLang="zh-CN" dirty="0"/>
              <a:t>r:</a:t>
            </a:r>
            <a:r>
              <a:rPr lang="zh-CN" altLang="en-US" dirty="0"/>
              <a:t>开启远程负载机，远程负载机列表在</a:t>
            </a:r>
            <a:r>
              <a:rPr lang="en-US" altLang="zh-CN" dirty="0" err="1"/>
              <a:t>jmeter.properties</a:t>
            </a:r>
            <a:r>
              <a:rPr lang="zh-CN" altLang="en-US" dirty="0"/>
              <a:t>中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-l</a:t>
            </a:r>
            <a:r>
              <a:rPr lang="zh-CN" altLang="en-US" dirty="0" smtClean="0"/>
              <a:t>：记录测试结果到文件，指定文件目录与名称，可以是相对路径，也可以是绝对路径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70" y="1917626"/>
            <a:ext cx="9200000" cy="208571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58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其他常用参数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</a:t>
            </a:r>
            <a:r>
              <a:rPr lang="zh-CN" altLang="en-US" dirty="0" smtClean="0"/>
              <a:t>：开启远程负载机，可以指定负载机</a:t>
            </a:r>
            <a:r>
              <a:rPr lang="en-US" altLang="zh-CN" dirty="0" smtClean="0"/>
              <a:t>IP</a:t>
            </a:r>
          </a:p>
          <a:p>
            <a:pPr lvl="1"/>
            <a:r>
              <a:rPr lang="en-US" altLang="zh-CN" dirty="0" smtClean="0"/>
              <a:t>-X</a:t>
            </a:r>
            <a:r>
              <a:rPr lang="zh-CN" altLang="en-US" dirty="0" smtClean="0"/>
              <a:t>：停止远程执行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-h:</a:t>
            </a:r>
            <a:r>
              <a:rPr lang="zh-CN" altLang="en-US" dirty="0" smtClean="0"/>
              <a:t>调出帮助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GUI</a:t>
            </a:r>
            <a:r>
              <a:rPr lang="zh-CN" altLang="en-US" dirty="0"/>
              <a:t>方式运行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en-US" altLang="zh-CN" dirty="0" smtClean="0"/>
              <a:t> –n –t d:\demo\test.jmx –l d:\result\test.jtl –R 192.168.1.100:1099,192.168.1.101:1099 –X </a:t>
            </a:r>
          </a:p>
          <a:p>
            <a:pPr lvl="1"/>
            <a:r>
              <a:rPr lang="zh-CN" altLang="en-US" dirty="0" smtClean="0"/>
              <a:t>使用非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模式在远程主机</a:t>
            </a:r>
            <a:r>
              <a:rPr lang="en-US" altLang="zh-CN" dirty="0" smtClean="0"/>
              <a:t>192.</a:t>
            </a:r>
            <a:r>
              <a:rPr lang="en-US" altLang="zh-CN" dirty="0"/>
              <a:t> </a:t>
            </a:r>
            <a:r>
              <a:rPr lang="en-US" altLang="zh-CN" dirty="0" smtClean="0"/>
              <a:t>168.1.100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192.168.1.101</a:t>
            </a:r>
            <a:r>
              <a:rPr lang="zh-CN" altLang="en-US" dirty="0" smtClean="0"/>
              <a:t>主机上</a:t>
            </a:r>
            <a:r>
              <a:rPr lang="zh-CN" altLang="en-US" dirty="0"/>
              <a:t>运行</a:t>
            </a:r>
            <a:r>
              <a:rPr lang="en-US" altLang="zh-CN" dirty="0" err="1" smtClean="0"/>
              <a:t>test.jmx</a:t>
            </a:r>
            <a:r>
              <a:rPr lang="zh-CN" altLang="en-US" dirty="0" smtClean="0"/>
              <a:t>这个脚本，并将测试结果存入</a:t>
            </a:r>
            <a:r>
              <a:rPr lang="en-US" altLang="zh-CN" dirty="0" err="1" smtClean="0"/>
              <a:t>test.jtl</a:t>
            </a:r>
            <a:r>
              <a:rPr lang="zh-CN" altLang="en-US" dirty="0" smtClean="0"/>
              <a:t>文件内，脚本运行完自动退出远程主机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注意：需要在远程主机上开启</a:t>
            </a:r>
            <a:r>
              <a:rPr lang="en-US" altLang="zh-CN" dirty="0" smtClean="0"/>
              <a:t>jmeter-server.bat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8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en-US" altLang="zh-CN" dirty="0" smtClean="0"/>
          </a:p>
          <a:p>
            <a:r>
              <a:rPr lang="zh-CN" altLang="en-US" dirty="0" smtClean="0"/>
              <a:t>场景运行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生成的</a:t>
            </a:r>
            <a:r>
              <a:rPr lang="en-US" altLang="zh-CN" dirty="0" err="1" smtClean="0"/>
              <a:t>jtl</a:t>
            </a:r>
            <a:r>
              <a:rPr lang="zh-CN" altLang="en-US" dirty="0" smtClean="0"/>
              <a:t>文件怎样查看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使用监听器打开文件，即可查看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86" y="2133650"/>
            <a:ext cx="8208912" cy="42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为什么使用非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怎样使用非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方式运行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各参数含义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生成的结果文件怎样查看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中场景的设置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Group</a:t>
            </a:r>
          </a:p>
          <a:p>
            <a:pPr lvl="1"/>
            <a:r>
              <a:rPr lang="en-US" altLang="zh-CN" dirty="0" smtClean="0"/>
              <a:t>Scenario</a:t>
            </a:r>
          </a:p>
          <a:p>
            <a:pPr lvl="2"/>
            <a:r>
              <a:rPr lang="en-US" altLang="zh-CN" dirty="0" smtClean="0"/>
              <a:t>Real-world schedule</a:t>
            </a:r>
            <a:r>
              <a:rPr lang="zh-CN" altLang="en-US" dirty="0" smtClean="0"/>
              <a:t>（真实场景模式）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Basic </a:t>
            </a:r>
            <a:r>
              <a:rPr lang="en-US" altLang="zh-CN" dirty="0" err="1" smtClean="0"/>
              <a:t>shedule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目标场景</a:t>
            </a:r>
            <a:endParaRPr lang="en-US" altLang="zh-CN" dirty="0"/>
          </a:p>
          <a:p>
            <a:pPr lvl="1"/>
            <a:r>
              <a:rPr lang="en-US" altLang="zh-CN" dirty="0" smtClean="0"/>
              <a:t>Thread Group</a:t>
            </a:r>
            <a:r>
              <a:rPr lang="zh-CN" altLang="en-US" dirty="0" smtClean="0"/>
              <a:t>中设置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/>
              <a:t>Aggregate 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（聚合报告）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预期结果与实际结果对比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710" y="1197546"/>
            <a:ext cx="11594466" cy="5041187"/>
          </a:xfrm>
        </p:spPr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方式，可以设置多少数量的用户做某个操作，或多少百分比的用户做某些操作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中如何实现设置一部分用户做</a:t>
            </a:r>
            <a:r>
              <a:rPr lang="en-US" altLang="zh-CN" dirty="0" smtClean="0"/>
              <a:t>A</a:t>
            </a:r>
            <a:r>
              <a:rPr lang="zh-CN" altLang="en-US" dirty="0" smtClean="0"/>
              <a:t>操作，一部分用户做</a:t>
            </a:r>
            <a:r>
              <a:rPr lang="en-US" altLang="zh-CN" dirty="0" smtClean="0"/>
              <a:t>B</a:t>
            </a:r>
            <a:r>
              <a:rPr lang="zh-CN" altLang="en-US" dirty="0" smtClean="0"/>
              <a:t>操作，一部分用户做</a:t>
            </a:r>
            <a:r>
              <a:rPr lang="en-US" altLang="zh-CN" dirty="0" smtClean="0"/>
              <a:t>C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3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710" y="1053530"/>
            <a:ext cx="11684803" cy="5041187"/>
          </a:xfrm>
        </p:spPr>
        <p:txBody>
          <a:bodyPr/>
          <a:lstStyle/>
          <a:p>
            <a:r>
              <a:rPr lang="zh-CN" altLang="en-US" dirty="0" smtClean="0"/>
              <a:t>加多个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Thread Group</a:t>
            </a:r>
            <a:r>
              <a:rPr lang="zh-CN" altLang="en-US" dirty="0" smtClean="0"/>
              <a:t>设置计划设置的虚拟用户数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控制器配合线程迭代计数函数（</a:t>
            </a:r>
            <a:r>
              <a:rPr lang="en-US" altLang="zh-CN" dirty="0" smtClean="0"/>
              <a:t> ${__</a:t>
            </a:r>
            <a:r>
              <a:rPr lang="en-US" altLang="zh-CN" dirty="0" smtClean="0"/>
              <a:t>counter(true</a:t>
            </a:r>
            <a:r>
              <a:rPr lang="en-US" altLang="zh-CN" dirty="0" smtClean="0"/>
              <a:t>,)} </a:t>
            </a:r>
            <a:r>
              <a:rPr lang="zh-CN" altLang="en-US" dirty="0" smtClean="0"/>
              <a:t>）来控制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实现每次调用计数器都会产生一个新值，从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开始每次累加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true</a:t>
            </a:r>
            <a:r>
              <a:rPr lang="zh-CN" altLang="en-US" dirty="0" smtClean="0"/>
              <a:t>：针对每个虚拟用户是独立的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false</a:t>
            </a:r>
            <a:r>
              <a:rPr lang="zh-CN" altLang="en-US" dirty="0" smtClean="0"/>
              <a:t>：所有虚拟用户是公用的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三种类型的操作，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的情况执行</a:t>
            </a:r>
            <a:r>
              <a:rPr lang="en-US" altLang="zh-CN" dirty="0" smtClean="0"/>
              <a:t>A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的情况执行</a:t>
            </a:r>
            <a:r>
              <a:rPr lang="en-US" altLang="zh-CN" dirty="0" smtClean="0"/>
              <a:t>B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情况执行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操作，加入脚本共迭代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次，如何设置？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01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4005858"/>
            <a:ext cx="10984230" cy="2016851"/>
          </a:xfrm>
        </p:spPr>
        <p:txBody>
          <a:bodyPr/>
          <a:lstStyle/>
          <a:p>
            <a:r>
              <a:rPr lang="en-US" altLang="zh-CN" dirty="0"/>
              <a:t>${__counter(true,)}%5==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${__counter(true,)}%2==0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0" y="1269554"/>
            <a:ext cx="11161240" cy="24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78" y="1341562"/>
            <a:ext cx="72711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053530"/>
            <a:ext cx="10984230" cy="5041187"/>
          </a:xfrm>
        </p:spPr>
        <p:txBody>
          <a:bodyPr/>
          <a:lstStyle/>
          <a:p>
            <a:r>
              <a:rPr lang="en-US" altLang="zh-CN" dirty="0" smtClean="0"/>
              <a:t>10%</a:t>
            </a:r>
            <a:r>
              <a:rPr lang="zh-CN" altLang="en-US" dirty="0" smtClean="0"/>
              <a:t>用户做登录，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用户浏览帖子，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用户发帖，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用户回帖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3307"/>
          <a:stretch/>
        </p:blipFill>
        <p:spPr>
          <a:xfrm>
            <a:off x="1925886" y="1845618"/>
            <a:ext cx="9649072" cy="43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13968</TotalTime>
  <Words>710</Words>
  <Application>Microsoft Office PowerPoint</Application>
  <PresentationFormat>自定义</PresentationFormat>
  <Paragraphs>102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--性能测试工具JMeter使用—场景设计和运行</vt:lpstr>
      <vt:lpstr>目录</vt:lpstr>
      <vt:lpstr>场景设计</vt:lpstr>
      <vt:lpstr>场景设计</vt:lpstr>
      <vt:lpstr>场景设计</vt:lpstr>
      <vt:lpstr>场景设计</vt:lpstr>
      <vt:lpstr>场景设计</vt:lpstr>
      <vt:lpstr>场景设计</vt:lpstr>
      <vt:lpstr>场景设计—实例</vt:lpstr>
      <vt:lpstr>场景设计</vt:lpstr>
      <vt:lpstr>场景设计</vt:lpstr>
      <vt:lpstr>目录</vt:lpstr>
      <vt:lpstr>GUI方式运行</vt:lpstr>
      <vt:lpstr>非GUI方式运行</vt:lpstr>
      <vt:lpstr>非GUI方式运行</vt:lpstr>
      <vt:lpstr>非GUI方式运行</vt:lpstr>
      <vt:lpstr>非GUI方式运行</vt:lpstr>
      <vt:lpstr>非GUI方式运行</vt:lpstr>
      <vt:lpstr>非GUI方式运行</vt:lpstr>
      <vt:lpstr>非GUI方式运行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447</cp:revision>
  <cp:lastPrinted>2012-03-16T05:44:49Z</cp:lastPrinted>
  <dcterms:modified xsi:type="dcterms:W3CDTF">2019-04-22T09:26:25Z</dcterms:modified>
</cp:coreProperties>
</file>