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6"/>
  </p:notesMasterIdLst>
  <p:sldIdLst>
    <p:sldId id="256" r:id="rId2"/>
    <p:sldId id="276" r:id="rId3"/>
    <p:sldId id="285" r:id="rId4"/>
    <p:sldId id="277" r:id="rId5"/>
    <p:sldId id="287" r:id="rId6"/>
    <p:sldId id="286" r:id="rId7"/>
    <p:sldId id="288" r:id="rId8"/>
    <p:sldId id="294" r:id="rId9"/>
    <p:sldId id="290" r:id="rId10"/>
    <p:sldId id="289" r:id="rId11"/>
    <p:sldId id="295" r:id="rId12"/>
    <p:sldId id="296" r:id="rId13"/>
    <p:sldId id="293" r:id="rId14"/>
    <p:sldId id="29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89" autoAdjust="0"/>
  </p:normalViewPr>
  <p:slideViewPr>
    <p:cSldViewPr>
      <p:cViewPr varScale="1">
        <p:scale>
          <a:sx n="56" d="100"/>
          <a:sy n="56" d="100"/>
        </p:scale>
        <p:origin x="-1548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因为多线程，顺序是随机的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13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判断结果的正确性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901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slaver</a:t>
            </a:r>
            <a:r>
              <a:rPr lang="zh-CN" altLang="en-US" dirty="0" smtClean="0"/>
              <a:t>机的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目录下，找到</a:t>
            </a:r>
            <a:r>
              <a:rPr lang="en-US" altLang="zh-CN" dirty="0" err="1" smtClean="0"/>
              <a:t>jmeter.properties</a:t>
            </a:r>
            <a:r>
              <a:rPr lang="zh-CN" altLang="en-US" dirty="0" smtClean="0"/>
              <a:t>文件，修改如下两个配置项，比如我这里修改为</a:t>
            </a:r>
            <a:r>
              <a:rPr lang="en-US" altLang="zh-CN" dirty="0" smtClean="0"/>
              <a:t>1888</a:t>
            </a:r>
            <a:r>
              <a:rPr lang="zh-CN" altLang="en-US" dirty="0" smtClean="0"/>
              <a:t>：</a:t>
            </a:r>
          </a:p>
          <a:p>
            <a:r>
              <a:rPr lang="en-US" altLang="zh-CN" dirty="0" err="1" smtClean="0"/>
              <a:t>server_port</a:t>
            </a:r>
            <a:r>
              <a:rPr lang="en-US" altLang="zh-CN" dirty="0" smtClean="0"/>
              <a:t>=2134</a:t>
            </a:r>
          </a:p>
          <a:p>
            <a:r>
              <a:rPr lang="en-US" altLang="zh-CN" dirty="0" err="1" smtClean="0"/>
              <a:t>server.rmi.localport</a:t>
            </a:r>
            <a:r>
              <a:rPr lang="en-US" altLang="zh-CN" dirty="0" smtClean="0"/>
              <a:t>=2134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326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835696" y="1666817"/>
            <a:ext cx="5472608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err="1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Jmeter</a:t>
            </a:r>
            <a:r>
              <a:rPr lang="zh-CN" altLang="en-US" sz="4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的使用</a:t>
            </a:r>
            <a:endParaRPr lang="zh-CN" altLang="zh-CN" sz="4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124744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目的：为了更加准确的去模拟并发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定时器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/Synchronizing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Timer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之集合点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044" y="2708920"/>
            <a:ext cx="63246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51520" y="5015155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Number of Simulated Users to Group by: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集合多少人后再执行请求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Timeout in milliseconds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：多少秒没集合到指定人数 算超时</a:t>
            </a:r>
          </a:p>
        </p:txBody>
      </p:sp>
    </p:spTree>
    <p:extLst>
      <p:ext uri="{BB962C8B-B14F-4D97-AF65-F5344CB8AC3E}">
        <p14:creationId xmlns:p14="http://schemas.microsoft.com/office/powerpoint/2010/main" val="51631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两种方式：正则，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xpath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（返回为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xml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每一个新建的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bug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，会有一个自动分配的自增长的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ID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，需要使用正则表达式提取器获取这个由服务器返回的值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单任意个字符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匹配多次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?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找到第一个匹配项后停止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模板：是使用提取到的第几个参数。因为可能有多个值匹配，所以要使用模板。从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开始匹配，依次类推。这里只有一个，所以填写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$1$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即可；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匹配数字：表示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如何取值。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0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代表随机取值，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代表全部取值。这里只有一个，填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即可；缺省值表示参数没有取到值的话，默认给它的值。一般不填。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之动态关联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2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6913563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608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性能测试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分布式性能测试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933056"/>
            <a:ext cx="4488055" cy="2779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919725" y="1044596"/>
            <a:ext cx="768472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Jmeter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应用，对于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和内存的消耗比较大，因此，当需要模拟数以千计的并发用户时，使用单台机器模拟所有的并发用户就有些力不从心，甚至会引起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内存溢出错误。为了让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jmeter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工具提供更大的负载能力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，有了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使用多台机器同时产生负载的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机制。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Jmeter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分布式执行原理：</a:t>
            </a:r>
          </a:p>
          <a:p>
            <a:r>
              <a:rPr lang="zh-CN" altLang="en-US" sz="2400" dirty="0"/>
              <a:t>　　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Jmeter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分布式测试时，选择其中一台作为调度机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(master)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，其它机器做为执行机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(slave)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　　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、执行时，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master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会把脚本发送到每台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slave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slave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拿到脚本后就开始执行，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slave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执行时不需要启动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GUI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，是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通过命令行模式执行的。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　　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、执行完成后，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slave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会把结果回传给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master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master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会收集所有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slave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的信息并汇总。</a:t>
            </a: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814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83264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关闭防火墙</a:t>
            </a:r>
            <a:endParaRPr lang="en-US" altLang="zh-CN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在所运行的</a:t>
            </a:r>
            <a:r>
              <a:rPr lang="en-US" altLang="zh-CN" sz="4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jmeter</a:t>
            </a:r>
            <a:r>
              <a:rPr lang="zh-CN" altLang="en-US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并作为负载生成的机器上安装</a:t>
            </a:r>
            <a:r>
              <a:rPr lang="en-US" altLang="zh-CN" sz="4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jmeter</a:t>
            </a:r>
            <a:r>
              <a:rPr lang="zh-CN" altLang="en-US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，确定一台做为调度机（</a:t>
            </a:r>
            <a:r>
              <a:rPr lang="en-US" altLang="zh-CN" sz="4000" dirty="0"/>
              <a:t> master </a:t>
            </a:r>
            <a:r>
              <a:rPr lang="zh-CN" altLang="en-US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），其他做为执行机（</a:t>
            </a:r>
            <a:r>
              <a:rPr lang="en-US" altLang="zh-CN" sz="4000" dirty="0"/>
              <a:t> slave </a:t>
            </a:r>
            <a:r>
              <a:rPr lang="zh-CN" altLang="en-US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），然后运行所有</a:t>
            </a:r>
            <a:r>
              <a:rPr lang="en-US" altLang="zh-CN" sz="4000" dirty="0"/>
              <a:t>slave</a:t>
            </a:r>
            <a:r>
              <a:rPr lang="zh-CN" altLang="en-US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机器上的</a:t>
            </a:r>
            <a:r>
              <a:rPr lang="en-US" altLang="zh-CN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jmeter-server.bat</a:t>
            </a:r>
            <a:r>
              <a:rPr lang="zh-CN" altLang="en-US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文件</a:t>
            </a:r>
            <a:endParaRPr lang="en-US" altLang="zh-CN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4000" dirty="0"/>
              <a:t>master</a:t>
            </a:r>
            <a:r>
              <a:rPr lang="zh-CN" altLang="en-US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机器的</a:t>
            </a:r>
            <a:r>
              <a:rPr lang="en-US" altLang="zh-CN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bin</a:t>
            </a:r>
            <a:r>
              <a:rPr lang="zh-CN" altLang="en-US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目录下，找到</a:t>
            </a:r>
            <a:r>
              <a:rPr lang="en-US" altLang="zh-CN" sz="4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jmeter.properties</a:t>
            </a:r>
            <a:endParaRPr lang="en-US" altLang="zh-CN" sz="4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4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4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4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4.</a:t>
            </a:r>
            <a:r>
              <a:rPr lang="zh-CN" altLang="en-US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启动</a:t>
            </a:r>
            <a:r>
              <a:rPr lang="en-US" altLang="zh-CN" sz="4000" dirty="0"/>
              <a:t>master</a:t>
            </a:r>
            <a:r>
              <a:rPr lang="zh-CN" altLang="en-US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机器上的</a:t>
            </a:r>
            <a:r>
              <a:rPr lang="en-US" altLang="zh-CN" sz="4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jmetre</a:t>
            </a:r>
            <a:r>
              <a:rPr lang="zh-CN" altLang="en-US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应用，选择菜单“运行</a:t>
            </a:r>
            <a:r>
              <a:rPr lang="en-US" altLang="zh-CN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远程启动”分别来启动</a:t>
            </a:r>
            <a:r>
              <a:rPr lang="en-US" altLang="zh-CN" sz="4000" dirty="0"/>
              <a:t>slave </a:t>
            </a:r>
            <a:r>
              <a:rPr lang="zh-CN" altLang="en-US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，也可以直接选择“远程全部启动”来将所有的</a:t>
            </a:r>
            <a:r>
              <a:rPr lang="en-US" altLang="zh-CN" sz="4000" dirty="0"/>
              <a:t>slave</a:t>
            </a:r>
            <a:r>
              <a:rPr lang="zh-CN" altLang="en-US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启动</a:t>
            </a:r>
            <a:endParaRPr lang="en-US" altLang="zh-CN" sz="4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注意事项：</a:t>
            </a:r>
            <a:endParaRPr lang="en-US" altLang="zh-CN" sz="4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控制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机本身也可以作为一台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slaver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，在</a:t>
            </a:r>
            <a:r>
              <a:rPr lang="en-US" altLang="zh-CN" sz="4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remote_hosts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后面加上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127.0.0.1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即可，但控制机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(master)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和执行机 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(slaver)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最好分开，由于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master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需要发送信息给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slaver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并且会接收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slaver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回传回来的测试数据，其自身会有较大消耗，所以建议单独用 一台机器作为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mater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r>
              <a:rPr lang="zh-CN" altLang="en-US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文件：如果使用</a:t>
            </a:r>
            <a:r>
              <a:rPr lang="en-US" altLang="zh-CN" sz="4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csv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进行参数化，那么需要把参数文件在每台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slaver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上拷一份且路径需要设置成一样的。</a:t>
            </a:r>
          </a:p>
          <a:p>
            <a:r>
              <a:rPr lang="zh-CN" altLang="en-US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每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台机器上安装的</a:t>
            </a:r>
            <a:r>
              <a:rPr lang="en-US" altLang="zh-CN" sz="4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Jmeter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版本和插件最好都一致，否则会出一些意外的问题。</a:t>
            </a:r>
          </a:p>
          <a:p>
            <a:pPr marL="0" indent="0">
              <a:buNone/>
            </a:pP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Jmeter</a:t>
            </a:r>
            <a:r>
              <a:rPr lang="zh-CN" altLang="en-US" dirty="0"/>
              <a:t>性能测试</a:t>
            </a:r>
            <a:r>
              <a:rPr lang="en-US" altLang="zh-CN" dirty="0"/>
              <a:t>-</a:t>
            </a:r>
            <a:r>
              <a:rPr lang="zh-CN" altLang="en-US" dirty="0"/>
              <a:t>分布式性能测试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177" y="2555852"/>
            <a:ext cx="59817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86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Jmeter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元件的作用域与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执行顺序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Jmeter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之参数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化（三种方式）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Jmeter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之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集合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点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Jmeter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之检查点（断言）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Jmeter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之动态关联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Jmeter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之分布式测试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5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配置元件           会影响其作用范围内的所有元件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前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置处理程序   在其作用范围内的每一个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sampler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元件之前执行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定时器               对其作用范围内的每一个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sampler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有效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后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置处理程序   在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其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作用范围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内的每一个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sampler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元件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之后执行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断言                   对其作用范围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内的每一个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sampler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元件执行后的结果进行校验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监听器               收集其作用范围内的每一个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sampler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的信息并呈现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sampler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元件       不和其他元件相互作用，因此不存在作用域的问题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元件的作用域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93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元件的作用域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36712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HTTP1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无作用域的概念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循环控制器：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HTTP2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图形结果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图形结果：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HTTP2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 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聚合报告：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HTTP1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注意：从各个元件的层次结构</a:t>
            </a:r>
            <a:endParaRPr lang="en-US" altLang="zh-CN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判断每个元件的作用域</a:t>
            </a:r>
            <a:endParaRPr lang="zh-CN" alt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537" y="1916832"/>
            <a:ext cx="305519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698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配置元件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前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置处理程序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定时器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sampler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后置处理程序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断言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监听器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如果在同一个作用域范围内有多个同一类型的元件，则这些元件按照它们在测试计划汇总的上下顺序一次执行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元件的执行顺序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4744"/>
            <a:ext cx="308610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70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0087" y="109401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目的：为了更好的模拟用户访问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方法一：“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前置处理器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用户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参数”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之参数化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5646415" cy="1282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81" y="3973433"/>
            <a:ext cx="4863431" cy="1359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438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8380" y="1208771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方法二：配置元件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/CSV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Data Set 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适合于大数据量的并发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Jmeter</a:t>
            </a:r>
            <a:r>
              <a:rPr lang="zh-CN" altLang="en-US" dirty="0"/>
              <a:t>之参数化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80928"/>
            <a:ext cx="72471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51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6406" y="116601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方法三：菜单，选项</a:t>
            </a:r>
            <a:r>
              <a:rPr lang="en-US" altLang="zh-CN" dirty="0" smtClean="0"/>
              <a:t>-</a:t>
            </a:r>
            <a:r>
              <a:rPr lang="zh-CN" altLang="en-US" dirty="0" smtClean="0"/>
              <a:t>函数助手对话框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Jmeter</a:t>
            </a:r>
            <a:r>
              <a:rPr lang="zh-CN" altLang="en-US" dirty="0"/>
              <a:t>之参数化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7046913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036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之断言（检查点）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24744"/>
            <a:ext cx="4176464" cy="2838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159579"/>
            <a:ext cx="4464496" cy="168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940078"/>
            <a:ext cx="29523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响应断言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断言结果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断言持续时间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Size Assertion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6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692</TotalTime>
  <Words>777</Words>
  <Application>Microsoft Office PowerPoint</Application>
  <PresentationFormat>全屏显示(4:3)</PresentationFormat>
  <Paragraphs>89</Paragraphs>
  <Slides>14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moban</vt:lpstr>
      <vt:lpstr>PowerPoint 演示文稿</vt:lpstr>
      <vt:lpstr>本章大纲</vt:lpstr>
      <vt:lpstr>元件的作用域</vt:lpstr>
      <vt:lpstr>元件的作用域</vt:lpstr>
      <vt:lpstr>元件的执行顺序</vt:lpstr>
      <vt:lpstr>Jmeter之参数化</vt:lpstr>
      <vt:lpstr>Jmeter之参数化</vt:lpstr>
      <vt:lpstr>Jmeter之参数化</vt:lpstr>
      <vt:lpstr>Jmeter之断言（检查点）</vt:lpstr>
      <vt:lpstr>Jmeter之集合点</vt:lpstr>
      <vt:lpstr>Jmeter之动态关联</vt:lpstr>
      <vt:lpstr>PowerPoint 演示文稿</vt:lpstr>
      <vt:lpstr>Jmeter性能测试-分布式性能测试</vt:lpstr>
      <vt:lpstr>Jmeter性能测试-分布式性能测试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66</cp:revision>
  <dcterms:created xsi:type="dcterms:W3CDTF">2017-03-16T04:59:09Z</dcterms:created>
  <dcterms:modified xsi:type="dcterms:W3CDTF">2017-04-13T08:39:37Z</dcterms:modified>
</cp:coreProperties>
</file>