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2"/>
  </p:notesMasterIdLst>
  <p:sldIdLst>
    <p:sldId id="256" r:id="rId2"/>
    <p:sldId id="276" r:id="rId3"/>
    <p:sldId id="277" r:id="rId4"/>
    <p:sldId id="282" r:id="rId5"/>
    <p:sldId id="278" r:id="rId6"/>
    <p:sldId id="279" r:id="rId7"/>
    <p:sldId id="284" r:id="rId8"/>
    <p:sldId id="285" r:id="rId9"/>
    <p:sldId id="286" r:id="rId10"/>
    <p:sldId id="28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1" autoAdjust="0"/>
    <p:restoredTop sz="90037" autoAdjust="0"/>
  </p:normalViewPr>
  <p:slideViewPr>
    <p:cSldViewPr>
      <p:cViewPr varScale="1">
        <p:scale>
          <a:sx n="71" d="100"/>
          <a:sy n="71" d="100"/>
        </p:scale>
        <p:origin x="-6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4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meter-plugins.org/downloads/al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meter-plugins.org/wiki/PerfMonAgen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67745" y="2375742"/>
            <a:ext cx="4320480" cy="93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项目实战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http://www.cnblogs.com/YatHo/p/6092599.html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jmeter</a:t>
            </a:r>
            <a:r>
              <a:rPr lang="en-US" altLang="zh-CN" dirty="0"/>
              <a:t> </a:t>
            </a:r>
            <a:r>
              <a:rPr lang="zh-CN" altLang="en-US" dirty="0"/>
              <a:t>测试结果</a:t>
            </a:r>
            <a:r>
              <a:rPr lang="zh-CN" altLang="en-US" dirty="0"/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84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性能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图形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监控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性能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之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FTP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性能测试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数据库</a:t>
            </a:r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ysql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结果分析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2376" y="1166018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JMeterPlugins-Standard-1.4.0.zip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ServerAgent-2.2.1.zip</a:t>
            </a: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下载扩展插件：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https://jmeter-plugins.org/downloads/all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/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JMeterPlugins-Standard.jar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复制到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lib/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ext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下面，重启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之资源图形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45024"/>
            <a:ext cx="5552129" cy="292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0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ServerAgent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放在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被压测的服务器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上，是用来收集服务器相关性能指标（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memory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tcp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等）、以及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jmx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metrics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信 息，然后通过 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TCP or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协议来发送给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。启动后，默认监听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4444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端口，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ServerAgent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是一个文本协议，可以使用任何客户端发送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接收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metrics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 信息。</a:t>
            </a:r>
            <a:b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下载地址（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https://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jmeter-plugins.org/wiki/PerfMonAgent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/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），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压后进入目录，执行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startAgent.sh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startAgent.bat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即可启动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agent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4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7016" y="1484784"/>
            <a:ext cx="8856984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场景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增加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个线程；运行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2000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次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别看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并发下的表现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监控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成功率、响应时间、标准差、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Mem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IO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资源监控需要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windows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部署监控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agent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Jmeter</a:t>
            </a:r>
            <a:r>
              <a:rPr lang="zh-CN" altLang="en-US" dirty="0" smtClean="0"/>
              <a:t>之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6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步骤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badboy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录制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或者使用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fiddler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抓包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导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入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化、检查点、集合点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指标监控、资源监控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报告（可导入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xls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，并行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生成报表）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之</a:t>
            </a:r>
            <a:r>
              <a:rPr lang="en-US" altLang="zh-CN" dirty="0"/>
              <a:t>Web</a:t>
            </a:r>
            <a:r>
              <a:rPr lang="zh-CN" altLang="en-US" dirty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53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需求：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上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传文件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到服务器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put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下载文件到本地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get</a:t>
            </a:r>
          </a:p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添加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-&gt;sampler-&gt; FTP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服务器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注意：“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FTP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请求缺省值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的使用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Jmeter</a:t>
            </a:r>
            <a:r>
              <a:rPr lang="zh-CN" altLang="en-US" dirty="0" smtClean="0"/>
              <a:t>之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2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87624" y="1556792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student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环境准备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驱动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mysql-connector-java-5.1.6-bin.jar</a:t>
            </a: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jdbc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配置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jdbc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请求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步骤：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在测试计划中加入</a:t>
            </a:r>
            <a:r>
              <a:rPr lang="en-US" altLang="zh-CN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jar</a:t>
            </a:r>
            <a:r>
              <a:rPr lang="zh-CN" altLang="en-US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包</a:t>
            </a:r>
            <a:endParaRPr lang="en-US" altLang="zh-CN" sz="3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jdbc</a:t>
            </a:r>
            <a:r>
              <a:rPr lang="zh-CN" altLang="en-US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配置</a:t>
            </a:r>
            <a:endParaRPr lang="en-US" altLang="zh-CN" sz="3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jdbc</a:t>
            </a:r>
            <a:r>
              <a:rPr lang="zh-CN" altLang="en-US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请求</a:t>
            </a:r>
            <a:endParaRPr lang="en-US" altLang="zh-CN" sz="3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断言、结果树</a:t>
            </a:r>
            <a:endParaRPr lang="en-US" altLang="zh-CN" sz="3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演示：</a:t>
            </a:r>
            <a:r>
              <a:rPr lang="en-US" altLang="zh-CN" sz="3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mysql.jmx</a:t>
            </a:r>
            <a:endParaRPr lang="zh-CN" altLang="en-US" sz="3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Jmeter</a:t>
            </a:r>
            <a:r>
              <a:rPr lang="zh-CN" altLang="en-US" dirty="0" smtClean="0"/>
              <a:t>之</a:t>
            </a:r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37267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16" y="1484784"/>
            <a:ext cx="7413786" cy="400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8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626</TotalTime>
  <Words>257</Words>
  <Application>Microsoft Office PowerPoint</Application>
  <PresentationFormat>全屏显示(4:3)</PresentationFormat>
  <Paragraphs>51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moban</vt:lpstr>
      <vt:lpstr>PowerPoint 演示文稿</vt:lpstr>
      <vt:lpstr>本章大纲</vt:lpstr>
      <vt:lpstr>Jmeter之资源图形监控</vt:lpstr>
      <vt:lpstr>PowerPoint 演示文稿</vt:lpstr>
      <vt:lpstr>Jmeter之Web程序</vt:lpstr>
      <vt:lpstr>Jmeter之Web程序</vt:lpstr>
      <vt:lpstr>Jmeter之FTP程序</vt:lpstr>
      <vt:lpstr>Jmeter之数据库</vt:lpstr>
      <vt:lpstr>PowerPoint 演示文稿</vt:lpstr>
      <vt:lpstr>jmeter 测试结果分析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52</cp:revision>
  <dcterms:created xsi:type="dcterms:W3CDTF">2017-03-16T04:59:09Z</dcterms:created>
  <dcterms:modified xsi:type="dcterms:W3CDTF">2017-04-17T06:52:38Z</dcterms:modified>
</cp:coreProperties>
</file>