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4"/>
  </p:notesMasterIdLst>
  <p:sldIdLst>
    <p:sldId id="256" r:id="rId2"/>
    <p:sldId id="276" r:id="rId3"/>
    <p:sldId id="261" r:id="rId4"/>
    <p:sldId id="280" r:id="rId5"/>
    <p:sldId id="283" r:id="rId6"/>
    <p:sldId id="279" r:id="rId7"/>
    <p:sldId id="295" r:id="rId8"/>
    <p:sldId id="281" r:id="rId9"/>
    <p:sldId id="269" r:id="rId10"/>
    <p:sldId id="270" r:id="rId11"/>
    <p:sldId id="282" r:id="rId12"/>
    <p:sldId id="284" r:id="rId13"/>
    <p:sldId id="296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81" autoAdjust="0"/>
  </p:normalViewPr>
  <p:slideViewPr>
    <p:cSldViewPr>
      <p:cViewPr varScale="1">
        <p:scale>
          <a:sx n="57" d="100"/>
          <a:sy n="57" d="100"/>
        </p:scale>
        <p:origin x="-15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EA46C-2A85-4412-8186-2BA9A144116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5846F1-C506-480C-B3ED-55077AD6D910}">
      <dgm:prSet phldrT="[文本]" custT="1"/>
      <dgm:spPr/>
      <dgm:t>
        <a:bodyPr/>
        <a:lstStyle/>
        <a:p>
          <a:r>
            <a: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rPr>
            <a:t>创建脚本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DB027D9-B610-4C40-B1AC-84AFDE91DF16}" type="parTrans" cxnId="{A65C7542-E212-4199-B531-737F70674787}">
      <dgm:prSet/>
      <dgm:spPr/>
      <dgm:t>
        <a:bodyPr/>
        <a:lstStyle/>
        <a:p>
          <a:endParaRPr lang="zh-CN" altLang="en-US"/>
        </a:p>
      </dgm:t>
    </dgm:pt>
    <dgm:pt modelId="{44ED987E-65D6-462E-9C54-93A6999F2BB9}" type="sibTrans" cxnId="{A65C7542-E212-4199-B531-737F70674787}">
      <dgm:prSet/>
      <dgm:spPr/>
      <dgm:t>
        <a:bodyPr/>
        <a:lstStyle/>
        <a:p>
          <a:endParaRPr lang="zh-CN" altLang="en-US"/>
        </a:p>
      </dgm:t>
    </dgm:pt>
    <dgm:pt modelId="{401FD6CC-B464-4260-A381-70C41EBB458A}">
      <dgm:prSet phldrT="[文本]" custT="1"/>
      <dgm:spPr/>
      <dgm:t>
        <a:bodyPr/>
        <a:lstStyle/>
        <a:p>
          <a:r>
            <a: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rPr>
            <a:t>选择协议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1A7AF22-BA57-4D6D-BC01-795CC90C5948}" type="parTrans" cxnId="{3FC89229-3D99-4D9C-9238-7153A83C2E81}">
      <dgm:prSet/>
      <dgm:spPr/>
      <dgm:t>
        <a:bodyPr/>
        <a:lstStyle/>
        <a:p>
          <a:endParaRPr lang="zh-CN" altLang="en-US"/>
        </a:p>
      </dgm:t>
    </dgm:pt>
    <dgm:pt modelId="{A90218D9-8305-4EF1-A2D0-9AD603C25A1E}" type="sibTrans" cxnId="{3FC89229-3D99-4D9C-9238-7153A83C2E81}">
      <dgm:prSet/>
      <dgm:spPr/>
      <dgm:t>
        <a:bodyPr/>
        <a:lstStyle/>
        <a:p>
          <a:endParaRPr lang="zh-CN" altLang="en-US"/>
        </a:p>
      </dgm:t>
    </dgm:pt>
    <dgm:pt modelId="{9787E778-CCAB-4A18-8682-8D40F1952844}">
      <dgm:prSet phldrT="[文本]" custT="1"/>
      <dgm:spPr/>
      <dgm:t>
        <a:bodyPr/>
        <a:lstStyle/>
        <a:p>
          <a:r>
            <a: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rPr>
            <a:t>设置录制项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946610E-8FF1-46FD-828D-94B341752429}" type="parTrans" cxnId="{0B496C28-7FAA-4DF7-A065-CBE1F52C54EF}">
      <dgm:prSet/>
      <dgm:spPr/>
      <dgm:t>
        <a:bodyPr/>
        <a:lstStyle/>
        <a:p>
          <a:endParaRPr lang="zh-CN" altLang="en-US"/>
        </a:p>
      </dgm:t>
    </dgm:pt>
    <dgm:pt modelId="{BD95455E-FC81-4C10-855D-753313880DA0}" type="sibTrans" cxnId="{0B496C28-7FAA-4DF7-A065-CBE1F52C54EF}">
      <dgm:prSet/>
      <dgm:spPr/>
      <dgm:t>
        <a:bodyPr/>
        <a:lstStyle/>
        <a:p>
          <a:endParaRPr lang="zh-CN" altLang="en-US"/>
        </a:p>
      </dgm:t>
    </dgm:pt>
    <dgm:pt modelId="{5C807691-4B1C-4953-A7E5-38F661FB7E7E}">
      <dgm:prSet phldrT="[文本]" custT="1"/>
      <dgm:spPr/>
      <dgm:t>
        <a:bodyPr/>
        <a:lstStyle/>
        <a:p>
          <a:r>
            <a: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rPr>
            <a:t>开始录制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DC39210-7120-43B5-93A8-D0BAA2FFC404}" type="parTrans" cxnId="{09983D0C-D98C-48A9-998E-EB2017B450DF}">
      <dgm:prSet/>
      <dgm:spPr/>
      <dgm:t>
        <a:bodyPr/>
        <a:lstStyle/>
        <a:p>
          <a:endParaRPr lang="zh-CN" altLang="en-US"/>
        </a:p>
      </dgm:t>
    </dgm:pt>
    <dgm:pt modelId="{EC4DB74A-433A-428A-8994-E1FAD72AD083}" type="sibTrans" cxnId="{09983D0C-D98C-48A9-998E-EB2017B450DF}">
      <dgm:prSet/>
      <dgm:spPr/>
      <dgm:t>
        <a:bodyPr/>
        <a:lstStyle/>
        <a:p>
          <a:endParaRPr lang="zh-CN" altLang="en-US"/>
        </a:p>
      </dgm:t>
    </dgm:pt>
    <dgm:pt modelId="{565A0570-792D-40F2-9819-8D75024936AA}">
      <dgm:prSet phldrT="[文本]" custT="1"/>
      <dgm:spPr/>
      <dgm:t>
        <a:bodyPr/>
        <a:lstStyle/>
        <a:p>
          <a:r>
            <a: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rPr>
            <a:t>插入命令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A593EEF-2545-498F-B462-5A3E173F1805}" type="parTrans" cxnId="{2EC82E38-F62A-4019-AA6A-40F9F261F8C9}">
      <dgm:prSet/>
      <dgm:spPr/>
      <dgm:t>
        <a:bodyPr/>
        <a:lstStyle/>
        <a:p>
          <a:endParaRPr lang="zh-CN" altLang="en-US"/>
        </a:p>
      </dgm:t>
    </dgm:pt>
    <dgm:pt modelId="{B9C388EE-76E7-46F5-875E-E1785A28D7C6}" type="sibTrans" cxnId="{2EC82E38-F62A-4019-AA6A-40F9F261F8C9}">
      <dgm:prSet/>
      <dgm:spPr/>
      <dgm:t>
        <a:bodyPr/>
        <a:lstStyle/>
        <a:p>
          <a:endParaRPr lang="zh-CN" altLang="en-US"/>
        </a:p>
      </dgm:t>
    </dgm:pt>
    <dgm:pt modelId="{5159123E-450B-47AE-B909-F5E249919B8E}">
      <dgm:prSet phldrT="[文本]" custT="1"/>
      <dgm:spPr/>
      <dgm:t>
        <a:bodyPr/>
        <a:lstStyle/>
        <a:p>
          <a:r>
            <a: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rPr>
            <a:t>停止录制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21259D9-BA9A-4ECD-A7DE-1DB84DCF6390}" type="parTrans" cxnId="{CF447F8E-DBC6-445E-9093-CB3B854E66ED}">
      <dgm:prSet/>
      <dgm:spPr/>
      <dgm:t>
        <a:bodyPr/>
        <a:lstStyle/>
        <a:p>
          <a:endParaRPr lang="zh-CN" altLang="en-US"/>
        </a:p>
      </dgm:t>
    </dgm:pt>
    <dgm:pt modelId="{91251482-89DD-4F2E-9A87-FCAC01C32F1A}" type="sibTrans" cxnId="{CF447F8E-DBC6-445E-9093-CB3B854E66ED}">
      <dgm:prSet/>
      <dgm:spPr/>
      <dgm:t>
        <a:bodyPr/>
        <a:lstStyle/>
        <a:p>
          <a:endParaRPr lang="zh-CN" altLang="en-US"/>
        </a:p>
      </dgm:t>
    </dgm:pt>
    <dgm:pt modelId="{E57C85D8-C3B2-4710-BA26-E1CA66E274D5}" type="pres">
      <dgm:prSet presAssocID="{1BCEA46C-2A85-4412-8186-2BA9A144116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5DA02E-F9E3-4458-BBDD-4030948EE0EA}" type="pres">
      <dgm:prSet presAssocID="{1BCEA46C-2A85-4412-8186-2BA9A144116C}" presName="arrow" presStyleLbl="bgShp" presStyleIdx="0" presStyleCnt="1"/>
      <dgm:spPr/>
    </dgm:pt>
    <dgm:pt modelId="{21CAEC7D-3BD8-431B-8702-466DE28EF19F}" type="pres">
      <dgm:prSet presAssocID="{1BCEA46C-2A85-4412-8186-2BA9A144116C}" presName="linearProcess" presStyleCnt="0"/>
      <dgm:spPr/>
    </dgm:pt>
    <dgm:pt modelId="{CA80C599-0ACB-4795-A029-28662F7F5F1C}" type="pres">
      <dgm:prSet presAssocID="{6A5846F1-C506-480C-B3ED-55077AD6D910}" presName="textNode" presStyleLbl="node1" presStyleIdx="0" presStyleCnt="6" custScaleX="61686" custLinFactNeighborX="16777" custLinFactNeighborY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98294-9B6F-483A-943E-58144EBDCFEE}" type="pres">
      <dgm:prSet presAssocID="{44ED987E-65D6-462E-9C54-93A6999F2BB9}" presName="sibTrans" presStyleCnt="0"/>
      <dgm:spPr/>
    </dgm:pt>
    <dgm:pt modelId="{2E9A4349-5FE6-4B9E-9FC7-07A6CCD1B938}" type="pres">
      <dgm:prSet presAssocID="{401FD6CC-B464-4260-A381-70C41EBB458A}" presName="textNode" presStyleLbl="node1" presStyleIdx="1" presStyleCnt="6" custScaleX="56941" custScaleY="856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529CBE-2FEF-4D65-832F-65FF594AF924}" type="pres">
      <dgm:prSet presAssocID="{A90218D9-8305-4EF1-A2D0-9AD603C25A1E}" presName="sibTrans" presStyleCnt="0"/>
      <dgm:spPr/>
    </dgm:pt>
    <dgm:pt modelId="{ECA76F96-5A9B-4E68-AF97-BCF0F5414D99}" type="pres">
      <dgm:prSet presAssocID="{9787E778-CCAB-4A18-8682-8D40F1952844}" presName="textNode" presStyleLbl="node1" presStyleIdx="2" presStyleCnt="6" custScaleX="58935" custScaleY="857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8E1751-7079-4B15-BEEC-012D057F1B77}" type="pres">
      <dgm:prSet presAssocID="{BD95455E-FC81-4C10-855D-753313880DA0}" presName="sibTrans" presStyleCnt="0"/>
      <dgm:spPr/>
    </dgm:pt>
    <dgm:pt modelId="{3D8B4018-5906-4153-8AED-20F1E0E2B736}" type="pres">
      <dgm:prSet presAssocID="{5C807691-4B1C-4953-A7E5-38F661FB7E7E}" presName="textNode" presStyleLbl="node1" presStyleIdx="3" presStyleCnt="6" custScaleX="52364" custScaleY="85717" custLinFactNeighborX="16777" custLinFactNeighborY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142317-B7A9-4A8E-B36D-85F0BCE0BA6B}" type="pres">
      <dgm:prSet presAssocID="{EC4DB74A-433A-428A-8994-E1FAD72AD083}" presName="sibTrans" presStyleCnt="0"/>
      <dgm:spPr/>
    </dgm:pt>
    <dgm:pt modelId="{D5D7C095-40D2-4B88-A6A2-942E91821538}" type="pres">
      <dgm:prSet presAssocID="{565A0570-792D-40F2-9819-8D75024936AA}" presName="textNode" presStyleLbl="node1" presStyleIdx="4" presStyleCnt="6" custScaleX="44980" custScaleY="78576" custLinFactNeighborX="16777" custLinFactNeighborY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140C4E-C35C-4700-B26B-D65207BE64AC}" type="pres">
      <dgm:prSet presAssocID="{B9C388EE-76E7-46F5-875E-E1785A28D7C6}" presName="sibTrans" presStyleCnt="0"/>
      <dgm:spPr/>
    </dgm:pt>
    <dgm:pt modelId="{0411C335-18AD-4E3D-9CF8-DFB4583A6051}" type="pres">
      <dgm:prSet presAssocID="{5159123E-450B-47AE-B909-F5E249919B8E}" presName="textNode" presStyleLbl="node1" presStyleIdx="5" presStyleCnt="6" custScaleX="50841" custScaleY="71435" custLinFactNeighborX="16777" custLinFactNeighborY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FC70AE7-A0F8-4483-8D1B-4E1823F6EA56}" type="presOf" srcId="{5C807691-4B1C-4953-A7E5-38F661FB7E7E}" destId="{3D8B4018-5906-4153-8AED-20F1E0E2B736}" srcOrd="0" destOrd="0" presId="urn:microsoft.com/office/officeart/2005/8/layout/hProcess9"/>
    <dgm:cxn modelId="{F68BCC2F-8BE0-4F6A-9C86-8D10B2E77D43}" type="presOf" srcId="{5159123E-450B-47AE-B909-F5E249919B8E}" destId="{0411C335-18AD-4E3D-9CF8-DFB4583A6051}" srcOrd="0" destOrd="0" presId="urn:microsoft.com/office/officeart/2005/8/layout/hProcess9"/>
    <dgm:cxn modelId="{A365C825-5969-4192-9EE9-2967A9949E3E}" type="presOf" srcId="{6A5846F1-C506-480C-B3ED-55077AD6D910}" destId="{CA80C599-0ACB-4795-A029-28662F7F5F1C}" srcOrd="0" destOrd="0" presId="urn:microsoft.com/office/officeart/2005/8/layout/hProcess9"/>
    <dgm:cxn modelId="{3FC89229-3D99-4D9C-9238-7153A83C2E81}" srcId="{1BCEA46C-2A85-4412-8186-2BA9A144116C}" destId="{401FD6CC-B464-4260-A381-70C41EBB458A}" srcOrd="1" destOrd="0" parTransId="{01A7AF22-BA57-4D6D-BC01-795CC90C5948}" sibTransId="{A90218D9-8305-4EF1-A2D0-9AD603C25A1E}"/>
    <dgm:cxn modelId="{2EC82E38-F62A-4019-AA6A-40F9F261F8C9}" srcId="{1BCEA46C-2A85-4412-8186-2BA9A144116C}" destId="{565A0570-792D-40F2-9819-8D75024936AA}" srcOrd="4" destOrd="0" parTransId="{FA593EEF-2545-498F-B462-5A3E173F1805}" sibTransId="{B9C388EE-76E7-46F5-875E-E1785A28D7C6}"/>
    <dgm:cxn modelId="{09983D0C-D98C-48A9-998E-EB2017B450DF}" srcId="{1BCEA46C-2A85-4412-8186-2BA9A144116C}" destId="{5C807691-4B1C-4953-A7E5-38F661FB7E7E}" srcOrd="3" destOrd="0" parTransId="{DDC39210-7120-43B5-93A8-D0BAA2FFC404}" sibTransId="{EC4DB74A-433A-428A-8994-E1FAD72AD083}"/>
    <dgm:cxn modelId="{23DE3E3D-585F-49DF-B919-14EEA61B2D39}" type="presOf" srcId="{401FD6CC-B464-4260-A381-70C41EBB458A}" destId="{2E9A4349-5FE6-4B9E-9FC7-07A6CCD1B938}" srcOrd="0" destOrd="0" presId="urn:microsoft.com/office/officeart/2005/8/layout/hProcess9"/>
    <dgm:cxn modelId="{615D16B0-1618-49CB-B3DC-D9A95D320C78}" type="presOf" srcId="{9787E778-CCAB-4A18-8682-8D40F1952844}" destId="{ECA76F96-5A9B-4E68-AF97-BCF0F5414D99}" srcOrd="0" destOrd="0" presId="urn:microsoft.com/office/officeart/2005/8/layout/hProcess9"/>
    <dgm:cxn modelId="{AD2A60AA-37D7-49AA-8FC3-BF9F59D560C1}" type="presOf" srcId="{1BCEA46C-2A85-4412-8186-2BA9A144116C}" destId="{E57C85D8-C3B2-4710-BA26-E1CA66E274D5}" srcOrd="0" destOrd="0" presId="urn:microsoft.com/office/officeart/2005/8/layout/hProcess9"/>
    <dgm:cxn modelId="{B7F7D1F8-5E59-4402-8998-4D50AC5074B2}" type="presOf" srcId="{565A0570-792D-40F2-9819-8D75024936AA}" destId="{D5D7C095-40D2-4B88-A6A2-942E91821538}" srcOrd="0" destOrd="0" presId="urn:microsoft.com/office/officeart/2005/8/layout/hProcess9"/>
    <dgm:cxn modelId="{0B496C28-7FAA-4DF7-A065-CBE1F52C54EF}" srcId="{1BCEA46C-2A85-4412-8186-2BA9A144116C}" destId="{9787E778-CCAB-4A18-8682-8D40F1952844}" srcOrd="2" destOrd="0" parTransId="{D946610E-8FF1-46FD-828D-94B341752429}" sibTransId="{BD95455E-FC81-4C10-855D-753313880DA0}"/>
    <dgm:cxn modelId="{A65C7542-E212-4199-B531-737F70674787}" srcId="{1BCEA46C-2A85-4412-8186-2BA9A144116C}" destId="{6A5846F1-C506-480C-B3ED-55077AD6D910}" srcOrd="0" destOrd="0" parTransId="{ADB027D9-B610-4C40-B1AC-84AFDE91DF16}" sibTransId="{44ED987E-65D6-462E-9C54-93A6999F2BB9}"/>
    <dgm:cxn modelId="{CF447F8E-DBC6-445E-9093-CB3B854E66ED}" srcId="{1BCEA46C-2A85-4412-8186-2BA9A144116C}" destId="{5159123E-450B-47AE-B909-F5E249919B8E}" srcOrd="5" destOrd="0" parTransId="{321259D9-BA9A-4ECD-A7DE-1DB84DCF6390}" sibTransId="{91251482-89DD-4F2E-9A87-FCAC01C32F1A}"/>
    <dgm:cxn modelId="{D3DFC6B3-2621-40F6-BA75-B8DCE34EFDE3}" type="presParOf" srcId="{E57C85D8-C3B2-4710-BA26-E1CA66E274D5}" destId="{A55DA02E-F9E3-4458-BBDD-4030948EE0EA}" srcOrd="0" destOrd="0" presId="urn:microsoft.com/office/officeart/2005/8/layout/hProcess9"/>
    <dgm:cxn modelId="{0A9195AA-E1BE-4CA3-A4F8-45B1A20C32E5}" type="presParOf" srcId="{E57C85D8-C3B2-4710-BA26-E1CA66E274D5}" destId="{21CAEC7D-3BD8-431B-8702-466DE28EF19F}" srcOrd="1" destOrd="0" presId="urn:microsoft.com/office/officeart/2005/8/layout/hProcess9"/>
    <dgm:cxn modelId="{0B85B15D-890F-4950-BFBD-6C046CDEB69F}" type="presParOf" srcId="{21CAEC7D-3BD8-431B-8702-466DE28EF19F}" destId="{CA80C599-0ACB-4795-A029-28662F7F5F1C}" srcOrd="0" destOrd="0" presId="urn:microsoft.com/office/officeart/2005/8/layout/hProcess9"/>
    <dgm:cxn modelId="{4805B356-CB60-4D17-AEFC-E6084A1EA8CA}" type="presParOf" srcId="{21CAEC7D-3BD8-431B-8702-466DE28EF19F}" destId="{53298294-9B6F-483A-943E-58144EBDCFEE}" srcOrd="1" destOrd="0" presId="urn:microsoft.com/office/officeart/2005/8/layout/hProcess9"/>
    <dgm:cxn modelId="{C57B5C4B-6ECB-484A-A704-0106A1BB367F}" type="presParOf" srcId="{21CAEC7D-3BD8-431B-8702-466DE28EF19F}" destId="{2E9A4349-5FE6-4B9E-9FC7-07A6CCD1B938}" srcOrd="2" destOrd="0" presId="urn:microsoft.com/office/officeart/2005/8/layout/hProcess9"/>
    <dgm:cxn modelId="{491BC0B6-7B0E-46F8-AA4C-7EC909D691B5}" type="presParOf" srcId="{21CAEC7D-3BD8-431B-8702-466DE28EF19F}" destId="{A0529CBE-2FEF-4D65-832F-65FF594AF924}" srcOrd="3" destOrd="0" presId="urn:microsoft.com/office/officeart/2005/8/layout/hProcess9"/>
    <dgm:cxn modelId="{667EF50D-5A6B-4005-B456-512C8038DC6A}" type="presParOf" srcId="{21CAEC7D-3BD8-431B-8702-466DE28EF19F}" destId="{ECA76F96-5A9B-4E68-AF97-BCF0F5414D99}" srcOrd="4" destOrd="0" presId="urn:microsoft.com/office/officeart/2005/8/layout/hProcess9"/>
    <dgm:cxn modelId="{792F4524-A12E-46D3-8A9F-ABF9C19F38C2}" type="presParOf" srcId="{21CAEC7D-3BD8-431B-8702-466DE28EF19F}" destId="{668E1751-7079-4B15-BEEC-012D057F1B77}" srcOrd="5" destOrd="0" presId="urn:microsoft.com/office/officeart/2005/8/layout/hProcess9"/>
    <dgm:cxn modelId="{A0C883E1-FEC4-4AD3-BD2A-54ABDE8027B0}" type="presParOf" srcId="{21CAEC7D-3BD8-431B-8702-466DE28EF19F}" destId="{3D8B4018-5906-4153-8AED-20F1E0E2B736}" srcOrd="6" destOrd="0" presId="urn:microsoft.com/office/officeart/2005/8/layout/hProcess9"/>
    <dgm:cxn modelId="{D176B597-30B3-4E31-95EF-CD15796DDE07}" type="presParOf" srcId="{21CAEC7D-3BD8-431B-8702-466DE28EF19F}" destId="{B2142317-B7A9-4A8E-B36D-85F0BCE0BA6B}" srcOrd="7" destOrd="0" presId="urn:microsoft.com/office/officeart/2005/8/layout/hProcess9"/>
    <dgm:cxn modelId="{003709EE-FEA5-4A2A-90BD-FF70FF7EC7CD}" type="presParOf" srcId="{21CAEC7D-3BD8-431B-8702-466DE28EF19F}" destId="{D5D7C095-40D2-4B88-A6A2-942E91821538}" srcOrd="8" destOrd="0" presId="urn:microsoft.com/office/officeart/2005/8/layout/hProcess9"/>
    <dgm:cxn modelId="{D1352806-9C50-4AA4-A0B8-ABE6541975F0}" type="presParOf" srcId="{21CAEC7D-3BD8-431B-8702-466DE28EF19F}" destId="{54140C4E-C35C-4700-B26B-D65207BE64AC}" srcOrd="9" destOrd="0" presId="urn:microsoft.com/office/officeart/2005/8/layout/hProcess9"/>
    <dgm:cxn modelId="{DFDA27DD-0326-4807-BE91-28106528F537}" type="presParOf" srcId="{21CAEC7D-3BD8-431B-8702-466DE28EF19F}" destId="{0411C335-18AD-4E3D-9CF8-DFB4583A6051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DA02E-F9E3-4458-BBDD-4030948EE0EA}">
      <dsp:nvSpPr>
        <dsp:cNvPr id="0" name=""/>
        <dsp:cNvSpPr/>
      </dsp:nvSpPr>
      <dsp:spPr>
        <a:xfrm>
          <a:off x="617291" y="0"/>
          <a:ext cx="6995969" cy="504073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0C599-0ACB-4795-A029-28662F7F5F1C}">
      <dsp:nvSpPr>
        <dsp:cNvPr id="0" name=""/>
        <dsp:cNvSpPr/>
      </dsp:nvSpPr>
      <dsp:spPr>
        <a:xfrm>
          <a:off x="48411" y="1512381"/>
          <a:ext cx="1289602" cy="20162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创建脚本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11364" y="1575334"/>
        <a:ext cx="1163696" cy="1890387"/>
      </dsp:txXfrm>
    </dsp:sp>
    <dsp:sp modelId="{2E9A4349-5FE6-4B9E-9FC7-07A6CCD1B938}">
      <dsp:nvSpPr>
        <dsp:cNvPr id="0" name=""/>
        <dsp:cNvSpPr/>
      </dsp:nvSpPr>
      <dsp:spPr>
        <a:xfrm>
          <a:off x="1574185" y="1656566"/>
          <a:ext cx="1190404" cy="17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选择协议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632296" y="1714677"/>
        <a:ext cx="1074182" cy="1611378"/>
      </dsp:txXfrm>
    </dsp:sp>
    <dsp:sp modelId="{ECA76F96-5A9B-4E68-AF97-BCF0F5414D99}">
      <dsp:nvSpPr>
        <dsp:cNvPr id="0" name=""/>
        <dsp:cNvSpPr/>
      </dsp:nvSpPr>
      <dsp:spPr>
        <a:xfrm>
          <a:off x="3048371" y="1656374"/>
          <a:ext cx="1232090" cy="17279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设置录制项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108517" y="1716520"/>
        <a:ext cx="1111798" cy="1607691"/>
      </dsp:txXfrm>
    </dsp:sp>
    <dsp:sp modelId="{3D8B4018-5906-4153-8AED-20F1E0E2B736}">
      <dsp:nvSpPr>
        <dsp:cNvPr id="0" name=""/>
        <dsp:cNvSpPr/>
      </dsp:nvSpPr>
      <dsp:spPr>
        <a:xfrm>
          <a:off x="4611853" y="1656374"/>
          <a:ext cx="1094717" cy="1728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开始录制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4665293" y="1709814"/>
        <a:ext cx="987837" cy="1621426"/>
      </dsp:txXfrm>
    </dsp:sp>
    <dsp:sp modelId="{D5D7C095-40D2-4B88-A6A2-942E91821538}">
      <dsp:nvSpPr>
        <dsp:cNvPr id="0" name=""/>
        <dsp:cNvSpPr/>
      </dsp:nvSpPr>
      <dsp:spPr>
        <a:xfrm>
          <a:off x="5990352" y="1728366"/>
          <a:ext cx="940348" cy="15843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插入命令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6036256" y="1774270"/>
        <a:ext cx="848540" cy="1492514"/>
      </dsp:txXfrm>
    </dsp:sp>
    <dsp:sp modelId="{0411C335-18AD-4E3D-9CF8-DFB4583A6051}">
      <dsp:nvSpPr>
        <dsp:cNvPr id="0" name=""/>
        <dsp:cNvSpPr/>
      </dsp:nvSpPr>
      <dsp:spPr>
        <a:xfrm>
          <a:off x="7167673" y="1800358"/>
          <a:ext cx="1062878" cy="1440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停止录制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7219558" y="1852243"/>
        <a:ext cx="959108" cy="1336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4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DC2B8-2A7B-44C4-98FD-22737670E07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835696" y="1844824"/>
            <a:ext cx="7488832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chemeClr val="bg1"/>
                </a:solidFill>
              </a:rPr>
              <a:t>02 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性能测试工具选型</a:t>
            </a:r>
            <a:endParaRPr lang="zh-CN" altLang="zh-CN" sz="4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直接箭头连接符 83"/>
          <p:cNvCxnSpPr/>
          <p:nvPr/>
        </p:nvCxnSpPr>
        <p:spPr bwMode="auto">
          <a:xfrm flipV="1">
            <a:off x="4595000" y="1265627"/>
            <a:ext cx="2021383" cy="8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sp>
        <p:nvSpPr>
          <p:cNvPr id="16" name="椭圆 15"/>
          <p:cNvSpPr/>
          <p:nvPr/>
        </p:nvSpPr>
        <p:spPr bwMode="auto">
          <a:xfrm>
            <a:off x="5423508" y="2515307"/>
            <a:ext cx="3322320" cy="2057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LoadRunner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原理与工作流程（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续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1792" y="5359961"/>
            <a:ext cx="797142" cy="70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2496173" y="3963107"/>
            <a:ext cx="886264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9217" y="857232"/>
            <a:ext cx="800099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3315" y="5112127"/>
            <a:ext cx="854528" cy="84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6491422" y="4162318"/>
            <a:ext cx="137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被测试系统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60693" y="2943932"/>
            <a:ext cx="26479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接箭头连接符 18"/>
          <p:cNvCxnSpPr/>
          <p:nvPr/>
        </p:nvCxnSpPr>
        <p:spPr bwMode="auto">
          <a:xfrm flipV="1">
            <a:off x="5164428" y="5578548"/>
            <a:ext cx="1432560" cy="457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rot="5400000" flipH="1" flipV="1">
            <a:off x="4777011" y="4162030"/>
            <a:ext cx="1377215" cy="7852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2480933" y="2896307"/>
            <a:ext cx="886264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2496173" y="1875227"/>
            <a:ext cx="886264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云形标注 36"/>
          <p:cNvSpPr/>
          <p:nvPr/>
        </p:nvSpPr>
        <p:spPr bwMode="auto">
          <a:xfrm>
            <a:off x="851508" y="1585667"/>
            <a:ext cx="1386840" cy="1173480"/>
          </a:xfrm>
          <a:prstGeom prst="cloudCallout">
            <a:avLst>
              <a:gd name="adj1" fmla="val 75834"/>
              <a:gd name="adj2" fmla="val 20172"/>
            </a:avLst>
          </a:prstGeom>
          <a:solidFill>
            <a:srgbClr val="F8F8F8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云形标注 41"/>
          <p:cNvSpPr/>
          <p:nvPr/>
        </p:nvSpPr>
        <p:spPr bwMode="auto">
          <a:xfrm>
            <a:off x="805788" y="2865827"/>
            <a:ext cx="1386840" cy="1173480"/>
          </a:xfrm>
          <a:prstGeom prst="cloudCallout">
            <a:avLst>
              <a:gd name="adj1" fmla="val 81329"/>
              <a:gd name="adj2" fmla="val -1906"/>
            </a:avLst>
          </a:prstGeom>
          <a:solidFill>
            <a:srgbClr val="F8F8F8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云形标注 45"/>
          <p:cNvSpPr/>
          <p:nvPr/>
        </p:nvSpPr>
        <p:spPr bwMode="auto">
          <a:xfrm>
            <a:off x="714348" y="4130747"/>
            <a:ext cx="1524000" cy="1264920"/>
          </a:xfrm>
          <a:prstGeom prst="cloudCallout">
            <a:avLst>
              <a:gd name="adj1" fmla="val 80230"/>
              <a:gd name="adj2" fmla="val -18789"/>
            </a:avLst>
          </a:prstGeom>
          <a:solidFill>
            <a:srgbClr val="F8F8F8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7"/>
          <a:srcRect t="30568" r="80671" b="11231"/>
          <a:stretch>
            <a:fillRect/>
          </a:stretch>
        </p:blipFill>
        <p:spPr bwMode="auto">
          <a:xfrm>
            <a:off x="4235031" y="1189427"/>
            <a:ext cx="456958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7"/>
          <a:srcRect l="29643" t="-4352"/>
          <a:stretch>
            <a:fillRect/>
          </a:stretch>
        </p:blipFill>
        <p:spPr bwMode="auto">
          <a:xfrm>
            <a:off x="3228948" y="1037027"/>
            <a:ext cx="1039602" cy="40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7" name="肘形连接符 56"/>
          <p:cNvCxnSpPr/>
          <p:nvPr/>
        </p:nvCxnSpPr>
        <p:spPr bwMode="auto">
          <a:xfrm rot="10800000">
            <a:off x="3228949" y="1318165"/>
            <a:ext cx="1184367" cy="4291493"/>
          </a:xfrm>
          <a:prstGeom prst="bentConnector3">
            <a:avLst>
              <a:gd name="adj1" fmla="val 33033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5" name="直接箭头连接符 64"/>
          <p:cNvCxnSpPr>
            <a:stCxn id="35" idx="3"/>
          </p:cNvCxnSpPr>
          <p:nvPr/>
        </p:nvCxnSpPr>
        <p:spPr bwMode="auto">
          <a:xfrm flipV="1">
            <a:off x="3382437" y="1631387"/>
            <a:ext cx="1065711" cy="6934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67" name="直接箭头连接符 66"/>
          <p:cNvCxnSpPr>
            <a:stCxn id="34" idx="3"/>
            <a:endCxn id="52" idx="2"/>
          </p:cNvCxnSpPr>
          <p:nvPr/>
        </p:nvCxnSpPr>
        <p:spPr bwMode="auto">
          <a:xfrm flipV="1">
            <a:off x="3367197" y="1600907"/>
            <a:ext cx="1096313" cy="17449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70" name="直接箭头连接符 69"/>
          <p:cNvCxnSpPr>
            <a:stCxn id="1027" idx="3"/>
          </p:cNvCxnSpPr>
          <p:nvPr/>
        </p:nvCxnSpPr>
        <p:spPr bwMode="auto">
          <a:xfrm flipV="1">
            <a:off x="3382437" y="1692347"/>
            <a:ext cx="1065711" cy="27203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73" name="直接箭头连接符 72"/>
          <p:cNvCxnSpPr>
            <a:endCxn id="16" idx="2"/>
          </p:cNvCxnSpPr>
          <p:nvPr/>
        </p:nvCxnSpPr>
        <p:spPr bwMode="auto">
          <a:xfrm>
            <a:off x="3457548" y="2317187"/>
            <a:ext cx="1965960" cy="12268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6" name="直接箭头连接符 75"/>
          <p:cNvCxnSpPr>
            <a:stCxn id="34" idx="3"/>
            <a:endCxn id="16" idx="2"/>
          </p:cNvCxnSpPr>
          <p:nvPr/>
        </p:nvCxnSpPr>
        <p:spPr bwMode="auto">
          <a:xfrm>
            <a:off x="3367197" y="3345887"/>
            <a:ext cx="2056311" cy="1981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9" name="直接箭头连接符 78"/>
          <p:cNvCxnSpPr>
            <a:stCxn id="1027" idx="3"/>
          </p:cNvCxnSpPr>
          <p:nvPr/>
        </p:nvCxnSpPr>
        <p:spPr bwMode="auto">
          <a:xfrm flipV="1">
            <a:off x="3382437" y="3582107"/>
            <a:ext cx="2010591" cy="8305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27617" y="872472"/>
            <a:ext cx="800099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8"/>
          <a:srcRect t="12682" r="73160" b="7163"/>
          <a:stretch>
            <a:fillRect/>
          </a:stretch>
        </p:blipFill>
        <p:spPr bwMode="auto">
          <a:xfrm>
            <a:off x="6645414" y="1198250"/>
            <a:ext cx="515454" cy="483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8"/>
          <a:srcRect l="31543" t="17999"/>
          <a:stretch>
            <a:fillRect/>
          </a:stretch>
        </p:blipFill>
        <p:spPr bwMode="auto">
          <a:xfrm>
            <a:off x="7511388" y="1128467"/>
            <a:ext cx="887127" cy="33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2207868" y="4892747"/>
            <a:ext cx="176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Load  Generator</a:t>
            </a:r>
            <a:endParaRPr lang="zh-CN" altLang="en-US" sz="16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39588" y="5913827"/>
            <a:ext cx="176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VuGen</a:t>
            </a:r>
            <a:endParaRPr lang="zh-CN" altLang="en-US" sz="1600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 rot="16200000" flipH="1">
            <a:off x="5350335" y="4357929"/>
            <a:ext cx="1749583" cy="7658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8" name="乘号 97"/>
          <p:cNvSpPr/>
          <p:nvPr/>
        </p:nvSpPr>
        <p:spPr bwMode="auto">
          <a:xfrm>
            <a:off x="5941668" y="4664147"/>
            <a:ext cx="579120" cy="36576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9" name="图片 98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6358" y="1859988"/>
            <a:ext cx="589280" cy="441960"/>
          </a:xfrm>
          <a:prstGeom prst="rect">
            <a:avLst/>
          </a:prstGeom>
        </p:spPr>
      </p:pic>
      <p:pic>
        <p:nvPicPr>
          <p:cNvPr id="102" name="图片 101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5398" y="3140148"/>
            <a:ext cx="589280" cy="441960"/>
          </a:xfrm>
          <a:prstGeom prst="rect">
            <a:avLst/>
          </a:prstGeom>
        </p:spPr>
      </p:pic>
      <p:pic>
        <p:nvPicPr>
          <p:cNvPr id="108" name="图片 107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3918" y="1768548"/>
            <a:ext cx="589280" cy="441960"/>
          </a:xfrm>
          <a:prstGeom prst="rect">
            <a:avLst/>
          </a:prstGeom>
        </p:spPr>
      </p:pic>
      <p:pic>
        <p:nvPicPr>
          <p:cNvPr id="109" name="图片 108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158" y="2164788"/>
            <a:ext cx="589280" cy="441960"/>
          </a:xfrm>
          <a:prstGeom prst="rect">
            <a:avLst/>
          </a:prstGeom>
        </p:spPr>
      </p:pic>
      <p:pic>
        <p:nvPicPr>
          <p:cNvPr id="110" name="图片 109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5398" y="4450788"/>
            <a:ext cx="589280" cy="441960"/>
          </a:xfrm>
          <a:prstGeom prst="rect">
            <a:avLst/>
          </a:prstGeom>
        </p:spPr>
      </p:pic>
      <p:pic>
        <p:nvPicPr>
          <p:cNvPr id="111" name="图片 110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958" y="4359348"/>
            <a:ext cx="589280" cy="441960"/>
          </a:xfrm>
          <a:prstGeom prst="rect">
            <a:avLst/>
          </a:prstGeom>
        </p:spPr>
      </p:pic>
      <p:pic>
        <p:nvPicPr>
          <p:cNvPr id="112" name="图片 111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198" y="4755588"/>
            <a:ext cx="589280" cy="441960"/>
          </a:xfrm>
          <a:prstGeom prst="rect">
            <a:avLst/>
          </a:prstGeom>
        </p:spPr>
      </p:pic>
      <p:pic>
        <p:nvPicPr>
          <p:cNvPr id="113" name="图片 112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718" y="3033468"/>
            <a:ext cx="589280" cy="441960"/>
          </a:xfrm>
          <a:prstGeom prst="rect">
            <a:avLst/>
          </a:prstGeom>
        </p:spPr>
      </p:pic>
      <p:pic>
        <p:nvPicPr>
          <p:cNvPr id="114" name="图片 113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958" y="3429708"/>
            <a:ext cx="589280" cy="441960"/>
          </a:xfrm>
          <a:prstGeom prst="rect">
            <a:avLst/>
          </a:prstGeom>
        </p:spPr>
      </p:pic>
      <p:cxnSp>
        <p:nvCxnSpPr>
          <p:cNvPr id="43" name="直接箭头连接符 42"/>
          <p:cNvCxnSpPr/>
          <p:nvPr/>
        </p:nvCxnSpPr>
        <p:spPr bwMode="auto">
          <a:xfrm rot="16200000" flipH="1">
            <a:off x="4707227" y="1768548"/>
            <a:ext cx="1508762" cy="1143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>
            <a:off x="4951068" y="1646627"/>
            <a:ext cx="2026919" cy="14782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>
            <a:off x="4996788" y="1570427"/>
            <a:ext cx="3078480" cy="14935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3442308" y="175330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66FF"/>
                </a:solidFill>
              </a:rPr>
              <a:t>脚本</a:t>
            </a:r>
            <a:endParaRPr lang="zh-CN" altLang="en-US" sz="1600" dirty="0">
              <a:solidFill>
                <a:srgbClr val="0066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9908" y="262198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66FF"/>
                </a:solidFill>
              </a:rPr>
              <a:t>脚本</a:t>
            </a:r>
            <a:endParaRPr lang="zh-CN" altLang="en-US" sz="1600" dirty="0">
              <a:solidFill>
                <a:srgbClr val="0066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83228" y="359734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66FF"/>
                </a:solidFill>
              </a:rPr>
              <a:t>脚本</a:t>
            </a:r>
            <a:endParaRPr lang="zh-CN" altLang="en-US" sz="1600" dirty="0">
              <a:solidFill>
                <a:srgbClr val="0066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94708" y="202762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日志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03268" y="286582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日志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57548" y="387166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日志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82696" y="1920948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系统资源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4002" y="5464236"/>
            <a:ext cx="788057" cy="69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直接箭头连接符 58"/>
          <p:cNvCxnSpPr/>
          <p:nvPr/>
        </p:nvCxnSpPr>
        <p:spPr bwMode="auto">
          <a:xfrm>
            <a:off x="5858249" y="3882094"/>
            <a:ext cx="1812758" cy="17325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0188" y="5167459"/>
            <a:ext cx="717936" cy="633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2" name="直接箭头连接符 61"/>
          <p:cNvCxnSpPr/>
          <p:nvPr/>
        </p:nvCxnSpPr>
        <p:spPr bwMode="auto">
          <a:xfrm>
            <a:off x="5906375" y="3866052"/>
            <a:ext cx="2358193" cy="14437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8" name="乘号 77"/>
          <p:cNvSpPr/>
          <p:nvPr/>
        </p:nvSpPr>
        <p:spPr bwMode="auto">
          <a:xfrm>
            <a:off x="6575332" y="4688210"/>
            <a:ext cx="579120" cy="36576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乘号 79"/>
          <p:cNvSpPr/>
          <p:nvPr/>
        </p:nvSpPr>
        <p:spPr bwMode="auto">
          <a:xfrm>
            <a:off x="7233057" y="4672168"/>
            <a:ext cx="579120" cy="36576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4026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/>
      <p:bldP spid="98" grpId="0" animBg="1"/>
      <p:bldP spid="54" grpId="0"/>
      <p:bldP spid="55" grpId="0"/>
      <p:bldP spid="56" grpId="0"/>
      <p:bldP spid="61" grpId="0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0992" y="1268760"/>
            <a:ext cx="907300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使用</a:t>
            </a:r>
            <a:r>
              <a:rPr lang="zh-CN" altLang="en-US" sz="2800" dirty="0">
                <a:latin typeface="+mn-ea"/>
              </a:rPr>
              <a:t>环境</a:t>
            </a:r>
            <a:r>
              <a:rPr lang="zh-CN" altLang="en-US" sz="2800" dirty="0" smtClean="0">
                <a:latin typeface="+mn-ea"/>
              </a:rPr>
              <a:t>干净、操作系统</a:t>
            </a:r>
            <a:r>
              <a:rPr lang="zh-CN" altLang="en-US" sz="2800" dirty="0">
                <a:latin typeface="+mn-ea"/>
              </a:rPr>
              <a:t>干净、浏览器干净、关闭杀毒和</a:t>
            </a:r>
            <a:r>
              <a:rPr lang="zh-CN" altLang="en-US" sz="2800" dirty="0" smtClean="0">
                <a:latin typeface="+mn-ea"/>
              </a:rPr>
              <a:t>防火墙</a:t>
            </a:r>
            <a:endParaRPr lang="zh-CN" altLang="en-US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必要时可以使用虚拟机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LoadRunner </a:t>
            </a:r>
            <a:r>
              <a:rPr lang="zh-CN" altLang="en-US" sz="2800" dirty="0">
                <a:latin typeface="+mn-ea"/>
              </a:rPr>
              <a:t>的安装</a:t>
            </a:r>
            <a:r>
              <a:rPr lang="en-US" altLang="zh-CN" sz="2800" dirty="0">
                <a:latin typeface="+mn-ea"/>
              </a:rPr>
              <a:t>ISO</a:t>
            </a:r>
            <a:r>
              <a:rPr lang="zh-CN" altLang="en-US" sz="2800" dirty="0">
                <a:latin typeface="+mn-ea"/>
              </a:rPr>
              <a:t>大于</a:t>
            </a:r>
            <a:r>
              <a:rPr lang="en-US" altLang="zh-CN" sz="2800" dirty="0">
                <a:latin typeface="+mn-ea"/>
              </a:rPr>
              <a:t>4G</a:t>
            </a:r>
            <a:r>
              <a:rPr lang="zh-CN" altLang="en-US" sz="2800" dirty="0">
                <a:latin typeface="+mn-ea"/>
              </a:rPr>
              <a:t>， 需要放在</a:t>
            </a:r>
            <a:r>
              <a:rPr lang="en-US" altLang="zh-CN" sz="2800" dirty="0" err="1">
                <a:latin typeface="+mn-ea"/>
              </a:rPr>
              <a:t>NTFS</a:t>
            </a:r>
            <a:r>
              <a:rPr lang="zh-CN" altLang="en-US" sz="2800" dirty="0">
                <a:latin typeface="+mn-ea"/>
              </a:rPr>
              <a:t>分区上，安装不建议使用汉化，</a:t>
            </a:r>
            <a:r>
              <a:rPr lang="zh-CN" altLang="en-US" sz="2800" dirty="0" smtClean="0">
                <a:latin typeface="+mn-ea"/>
              </a:rPr>
              <a:t>最好是英文</a:t>
            </a:r>
            <a:r>
              <a:rPr lang="zh-CN" altLang="en-US" sz="2800" dirty="0">
                <a:latin typeface="+mn-ea"/>
              </a:rPr>
              <a:t>的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+mn-ea"/>
              </a:rPr>
              <a:t>Loadrunner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目前在</a:t>
            </a:r>
            <a:r>
              <a:rPr lang="en-US" altLang="zh-CN" sz="2800" dirty="0">
                <a:latin typeface="+mn-ea"/>
              </a:rPr>
              <a:t>Linux</a:t>
            </a:r>
            <a:r>
              <a:rPr lang="zh-CN" altLang="en-US" sz="2800" dirty="0">
                <a:latin typeface="+mn-ea"/>
              </a:rPr>
              <a:t>平台只有负载生成器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安装和使用需要注意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0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轻松创建虚拟用户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创建真实的负载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定位性能问题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分析结果以精确定位问题所在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重复测试保证系统发布的高性能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LoadRunner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4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800" b="1" dirty="0">
                <a:latin typeface="+mn-ea"/>
              </a:rPr>
              <a:t>性能测试工具</a:t>
            </a:r>
            <a:endParaRPr lang="en-US" altLang="zh-CN" sz="2800" b="1" dirty="0"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800" b="1" dirty="0">
                <a:latin typeface="+mn-ea"/>
              </a:rPr>
              <a:t>LoadRunner</a:t>
            </a:r>
            <a:r>
              <a:rPr lang="zh-CN" altLang="en-US" sz="2800" b="1" dirty="0">
                <a:latin typeface="+mn-ea"/>
              </a:rPr>
              <a:t>原理与工作流程</a:t>
            </a:r>
            <a:endParaRPr lang="en-US" altLang="zh-CN" sz="2800" b="1" dirty="0"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800" b="1" dirty="0" err="1" smtClean="0">
                <a:solidFill>
                  <a:srgbClr val="FF0000"/>
                </a:solidFill>
                <a:latin typeface="+mn-ea"/>
              </a:rPr>
              <a:t>LoadRunner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初体验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</a:pPr>
            <a:endParaRPr lang="zh-CN" altLang="en-US" sz="2400" b="1" dirty="0"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30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VuGen</a:t>
            </a:r>
            <a:r>
              <a:rPr lang="zh-CN" altLang="en-US" dirty="0" smtClean="0"/>
              <a:t>录制流程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276421"/>
              </p:ext>
            </p:extLst>
          </p:nvPr>
        </p:nvGraphicFramePr>
        <p:xfrm>
          <a:off x="456724" y="1196698"/>
          <a:ext cx="8230552" cy="504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81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LoadRunner</a:t>
            </a:r>
            <a:r>
              <a:rPr lang="zh-CN" altLang="en-US" dirty="0" smtClean="0"/>
              <a:t>使用初体验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694" indent="-431694">
              <a:buFont typeface="+mj-lt"/>
              <a:buAutoNum type="arabicPeriod"/>
            </a:pPr>
            <a:r>
              <a:rPr lang="zh-CN" altLang="en-US" dirty="0" smtClean="0"/>
              <a:t>开启</a:t>
            </a:r>
            <a:endParaRPr lang="en-US" altLang="zh-CN" dirty="0" smtClean="0"/>
          </a:p>
          <a:p>
            <a:pPr marL="431694" indent="-431694">
              <a:buFont typeface="+mj-lt"/>
              <a:buAutoNum type="arabicPeriod"/>
            </a:pPr>
            <a:r>
              <a:rPr lang="zh-CN" altLang="en-US" dirty="0" smtClean="0"/>
              <a:t>新建并选择协议</a:t>
            </a:r>
            <a:endParaRPr lang="en-US" altLang="zh-CN" dirty="0" smtClean="0"/>
          </a:p>
          <a:p>
            <a:pPr marL="431694" indent="-431694">
              <a:buFont typeface="+mj-lt"/>
              <a:buAutoNum type="arabicPeriod"/>
            </a:pPr>
            <a:r>
              <a:rPr lang="zh-CN" altLang="en-US" dirty="0" smtClean="0"/>
              <a:t>使用浏览器，访问网址等相关设置</a:t>
            </a:r>
            <a:endParaRPr lang="en-US" altLang="zh-CN" dirty="0" smtClean="0"/>
          </a:p>
          <a:p>
            <a:pPr marL="431694" indent="-431694">
              <a:buFont typeface="+mj-lt"/>
              <a:buAutoNum type="arabicPeriod"/>
            </a:pPr>
            <a:r>
              <a:rPr lang="zh-CN" altLang="en-US" dirty="0" smtClean="0"/>
              <a:t>具体订票过程录制</a:t>
            </a:r>
            <a:endParaRPr lang="en-US" altLang="zh-CN" dirty="0" smtClean="0"/>
          </a:p>
          <a:p>
            <a:pPr marL="431694" indent="-431694">
              <a:buFont typeface="+mj-lt"/>
              <a:buAutoNum type="arabicPeriod"/>
            </a:pPr>
            <a:r>
              <a:rPr lang="zh-CN" altLang="en-US" dirty="0" smtClean="0"/>
              <a:t>脚本分析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0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LoadRunner</a:t>
            </a:r>
            <a:r>
              <a:rPr lang="zh-CN" altLang="en-US"/>
              <a:t>使用初体验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16" y="1197269"/>
            <a:ext cx="7959242" cy="474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LoadRunner</a:t>
            </a:r>
            <a:r>
              <a:rPr lang="zh-CN" altLang="en-US" dirty="0"/>
              <a:t>使用初体验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6" y="1845191"/>
            <a:ext cx="8739868" cy="373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5" y="534432"/>
            <a:ext cx="8748030" cy="578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LoadRunner</a:t>
            </a:r>
            <a:r>
              <a:rPr lang="zh-CN" altLang="en-US" dirty="0"/>
              <a:t>使用初体验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13" y="1917182"/>
            <a:ext cx="5430058" cy="285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性能测试工具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800" b="1" dirty="0">
                <a:latin typeface="+mn-ea"/>
              </a:rPr>
              <a:t>LoadRunner</a:t>
            </a:r>
            <a:r>
              <a:rPr lang="zh-CN" altLang="en-US" sz="2800" b="1" dirty="0">
                <a:latin typeface="+mn-ea"/>
              </a:rPr>
              <a:t>原理与工作</a:t>
            </a:r>
            <a:r>
              <a:rPr lang="zh-CN" altLang="en-US" sz="2800" b="1" dirty="0" smtClean="0">
                <a:latin typeface="+mn-ea"/>
              </a:rPr>
              <a:t>流程</a:t>
            </a:r>
            <a:endParaRPr lang="en-US" altLang="zh-CN" sz="2800" b="1" dirty="0" smtClean="0"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800" b="1" dirty="0" err="1" smtClean="0">
                <a:latin typeface="+mn-ea"/>
              </a:rPr>
              <a:t>LoadRunner</a:t>
            </a:r>
            <a:r>
              <a:rPr lang="zh-CN" altLang="en-US" sz="2800" b="1" dirty="0" smtClean="0">
                <a:latin typeface="+mn-ea"/>
              </a:rPr>
              <a:t>初体验</a:t>
            </a:r>
            <a:endParaRPr lang="zh-CN" altLang="en-US" sz="2800" b="1" dirty="0"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</a:pPr>
            <a:endParaRPr lang="zh-CN" altLang="en-US" sz="2400" b="1" dirty="0"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LoadRunner</a:t>
            </a:r>
            <a:r>
              <a:rPr lang="zh-CN" altLang="en-US" dirty="0"/>
              <a:t>使用初体验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15" y="2205148"/>
            <a:ext cx="8470119" cy="331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LoadRunner</a:t>
            </a:r>
            <a:r>
              <a:rPr lang="zh-CN" altLang="en-US" dirty="0"/>
              <a:t>使用初体验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58" y="1543722"/>
            <a:ext cx="7570685" cy="377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LoadRunner</a:t>
            </a:r>
            <a:r>
              <a:rPr lang="zh-CN" altLang="en-US" dirty="0"/>
              <a:t>使用初体验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309" y="1791284"/>
            <a:ext cx="6079382" cy="327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676456" cy="551723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性能测试是系统测试的一种，和具体使用什么工具关系不大，使用工具只是提高性能测试效率和准确性的一种方法和手段。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b="1" dirty="0" smtClean="0">
                <a:latin typeface="+mn-ea"/>
              </a:rPr>
              <a:t>性能测试不等于</a:t>
            </a:r>
            <a:r>
              <a:rPr lang="en-US" altLang="zh-CN" b="1" dirty="0" smtClean="0">
                <a:latin typeface="+mn-ea"/>
              </a:rPr>
              <a:t>LoadRunner</a:t>
            </a:r>
            <a:r>
              <a:rPr lang="zh-CN" altLang="en-US" b="1" dirty="0" smtClean="0">
                <a:latin typeface="+mn-ea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UI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自动化测试工具和性能测试工具的区别：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latin typeface="+mn-ea"/>
              </a:rPr>
              <a:t>	</a:t>
            </a:r>
            <a:r>
              <a:rPr lang="zh-CN" altLang="en-US" b="1" dirty="0" smtClean="0">
                <a:latin typeface="+mn-ea"/>
              </a:rPr>
              <a:t>性能测试工具一般是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基于协议</a:t>
            </a:r>
            <a:r>
              <a:rPr lang="zh-CN" altLang="en-US" b="1" dirty="0" smtClean="0">
                <a:latin typeface="+mn-ea"/>
              </a:rPr>
              <a:t>的，而</a:t>
            </a:r>
            <a:r>
              <a:rPr lang="en-US" altLang="zh-CN" b="1" dirty="0" smtClean="0">
                <a:latin typeface="+mn-ea"/>
              </a:rPr>
              <a:t>UI </a:t>
            </a:r>
            <a:r>
              <a:rPr lang="zh-CN" altLang="en-US" b="1" dirty="0" smtClean="0">
                <a:latin typeface="+mn-ea"/>
              </a:rPr>
              <a:t>自动化使用的是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对象识别技术</a:t>
            </a:r>
            <a:r>
              <a:rPr lang="zh-CN" altLang="en-US" b="1" dirty="0" smtClean="0">
                <a:latin typeface="+mn-ea"/>
              </a:rPr>
              <a:t>，自动化无法造成负载或者很难造成负载，但是通过协议却很容易。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性能测试工具</a:t>
            </a:r>
          </a:p>
        </p:txBody>
      </p:sp>
    </p:spTree>
    <p:extLst>
      <p:ext uri="{BB962C8B-B14F-4D97-AF65-F5344CB8AC3E}">
        <p14:creationId xmlns:p14="http://schemas.microsoft.com/office/powerpoint/2010/main" val="1788319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124744"/>
            <a:ext cx="3456384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</a:rPr>
              <a:t>成本</a:t>
            </a:r>
            <a:endParaRPr lang="en-US" altLang="zh-CN" sz="2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ea"/>
              </a:rPr>
              <a:t>工具成本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ea"/>
              </a:rPr>
              <a:t>学习成本</a:t>
            </a:r>
            <a:endParaRPr lang="en-US" altLang="zh-CN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通信协议</a:t>
            </a:r>
            <a:endParaRPr lang="en-US" altLang="zh-CN" sz="2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ea"/>
              </a:rPr>
              <a:t>标准协议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n-ea"/>
              </a:rPr>
              <a:t>自</a:t>
            </a:r>
            <a:r>
              <a:rPr lang="zh-CN" altLang="en-US" dirty="0" smtClean="0">
                <a:latin typeface="+mn-ea"/>
              </a:rPr>
              <a:t>有协议</a:t>
            </a:r>
            <a:endParaRPr lang="en-US" altLang="zh-CN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生命力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跨平台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性能测试工具选型</a:t>
            </a:r>
          </a:p>
        </p:txBody>
      </p:sp>
    </p:spTree>
    <p:extLst>
      <p:ext uri="{BB962C8B-B14F-4D97-AF65-F5344CB8AC3E}">
        <p14:creationId xmlns:p14="http://schemas.microsoft.com/office/powerpoint/2010/main" val="13565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性能测试工具原理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25543" y="2007187"/>
            <a:ext cx="252028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脚本生成器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41099" y="3645024"/>
            <a:ext cx="252028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压力生成器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71283" y="2007187"/>
            <a:ext cx="252028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结果分析器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86839" y="3645024"/>
            <a:ext cx="252028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压力控制器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052736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所有的性能测试工具都有以下</a:t>
            </a:r>
            <a:r>
              <a:rPr lang="zh-CN" altLang="en-US" sz="3200" dirty="0" smtClean="0">
                <a:solidFill>
                  <a:srgbClr val="FF0000"/>
                </a:solidFill>
              </a:rPr>
              <a:t>四部分</a:t>
            </a:r>
            <a:r>
              <a:rPr lang="zh-CN" altLang="en-US" sz="3200" dirty="0" smtClean="0"/>
              <a:t>组成：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928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主流性能测试工具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8939336" cy="5257800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latin typeface="+mn-ea"/>
              </a:rPr>
              <a:t>性能测试</a:t>
            </a:r>
            <a:r>
              <a:rPr lang="zh-CN" altLang="en-US" sz="3000" dirty="0" smtClean="0">
                <a:latin typeface="+mn-ea"/>
              </a:rPr>
              <a:t>工具：</a:t>
            </a:r>
            <a:endParaRPr lang="en-US" altLang="zh-CN" sz="3000" dirty="0" smtClean="0">
              <a:latin typeface="+mn-ea"/>
            </a:endParaRPr>
          </a:p>
          <a:p>
            <a:pPr lvl="1"/>
            <a:r>
              <a:rPr lang="en-US" altLang="zh-CN" sz="3000" dirty="0" err="1" smtClean="0">
                <a:latin typeface="+mn-ea"/>
              </a:rPr>
              <a:t>Loadrunner</a:t>
            </a:r>
            <a:r>
              <a:rPr lang="zh-CN" altLang="en-US" sz="3000" dirty="0" smtClean="0">
                <a:latin typeface="+mn-ea"/>
              </a:rPr>
              <a:t>（类</a:t>
            </a:r>
            <a:r>
              <a:rPr lang="en-US" altLang="zh-CN" sz="3000" dirty="0" smtClean="0">
                <a:latin typeface="+mn-ea"/>
              </a:rPr>
              <a:t>C</a:t>
            </a:r>
            <a:r>
              <a:rPr lang="zh-CN" altLang="en-US" sz="3000" dirty="0" smtClean="0">
                <a:latin typeface="+mn-ea"/>
              </a:rPr>
              <a:t>）</a:t>
            </a:r>
            <a:endParaRPr lang="en-US" altLang="zh-CN" sz="3000" dirty="0" smtClean="0">
              <a:latin typeface="+mn-ea"/>
            </a:endParaRPr>
          </a:p>
          <a:p>
            <a:pPr lvl="1"/>
            <a:r>
              <a:rPr lang="en-US" altLang="zh-CN" sz="3000" dirty="0" smtClean="0">
                <a:latin typeface="+mn-ea"/>
              </a:rPr>
              <a:t>meter</a:t>
            </a:r>
            <a:r>
              <a:rPr lang="zh-CN" altLang="en-US" sz="3000" dirty="0">
                <a:latin typeface="+mn-ea"/>
              </a:rPr>
              <a:t>（</a:t>
            </a:r>
            <a:r>
              <a:rPr lang="en-US" altLang="zh-CN" sz="3000" dirty="0">
                <a:latin typeface="+mn-ea"/>
              </a:rPr>
              <a:t>Java</a:t>
            </a:r>
            <a:r>
              <a:rPr lang="zh-CN" altLang="en-US" sz="3000" dirty="0">
                <a:latin typeface="+mn-ea"/>
              </a:rPr>
              <a:t>）</a:t>
            </a:r>
            <a:endParaRPr lang="en-US" altLang="zh-CN" sz="3000" dirty="0">
              <a:latin typeface="+mn-ea"/>
            </a:endParaRPr>
          </a:p>
          <a:p>
            <a:pPr lvl="1"/>
            <a:r>
              <a:rPr lang="en-US" altLang="zh-CN" sz="3000" dirty="0">
                <a:latin typeface="+mn-ea"/>
              </a:rPr>
              <a:t>Locust</a:t>
            </a:r>
            <a:r>
              <a:rPr lang="zh-CN" altLang="en-US" sz="3000" dirty="0" smtClean="0">
                <a:latin typeface="+mn-ea"/>
              </a:rPr>
              <a:t>（</a:t>
            </a:r>
            <a:r>
              <a:rPr lang="en-US" altLang="zh-CN" sz="3000" dirty="0" smtClean="0">
                <a:latin typeface="+mn-ea"/>
              </a:rPr>
              <a:t>python</a:t>
            </a:r>
            <a:r>
              <a:rPr lang="zh-CN" altLang="en-US" sz="3000" dirty="0" smtClean="0">
                <a:latin typeface="+mn-ea"/>
              </a:rPr>
              <a:t>）</a:t>
            </a:r>
            <a:endParaRPr lang="en-US" altLang="zh-CN" sz="3000" dirty="0" smtClean="0">
              <a:latin typeface="+mn-ea"/>
            </a:endParaRPr>
          </a:p>
          <a:p>
            <a:pPr lvl="1"/>
            <a:r>
              <a:rPr lang="en-US" altLang="zh-CN" sz="3000" dirty="0" smtClean="0">
                <a:latin typeface="+mn-ea"/>
              </a:rPr>
              <a:t>apache </a:t>
            </a:r>
            <a:r>
              <a:rPr lang="en-US" altLang="zh-CN" sz="3000" dirty="0" err="1" smtClean="0">
                <a:latin typeface="+mn-ea"/>
              </a:rPr>
              <a:t>ab</a:t>
            </a:r>
            <a:r>
              <a:rPr lang="zh-CN" altLang="en-US" sz="3000" dirty="0" smtClean="0">
                <a:latin typeface="+mn-ea"/>
              </a:rPr>
              <a:t>（针对单个</a:t>
            </a:r>
            <a:r>
              <a:rPr lang="en-US" altLang="zh-CN" sz="3000" dirty="0" err="1" smtClean="0">
                <a:latin typeface="+mn-ea"/>
              </a:rPr>
              <a:t>url</a:t>
            </a:r>
            <a:r>
              <a:rPr lang="zh-CN" altLang="en-US" sz="3000" dirty="0" smtClean="0">
                <a:latin typeface="+mn-ea"/>
              </a:rPr>
              <a:t>）</a:t>
            </a:r>
            <a:endParaRPr lang="en-US" altLang="zh-CN" sz="3000" dirty="0" smtClean="0">
              <a:latin typeface="+mn-ea"/>
            </a:endParaRPr>
          </a:p>
          <a:p>
            <a:pPr lvl="1"/>
            <a:r>
              <a:rPr lang="en-US" altLang="zh-CN" sz="3000" dirty="0" smtClean="0">
                <a:latin typeface="+mn-ea"/>
              </a:rPr>
              <a:t>monkey</a:t>
            </a:r>
            <a:r>
              <a:rPr lang="zh-CN" altLang="en-US" sz="3000" dirty="0" smtClean="0">
                <a:latin typeface="+mn-ea"/>
              </a:rPr>
              <a:t>（</a:t>
            </a:r>
            <a:r>
              <a:rPr lang="en-US" altLang="zh-CN" sz="3000" dirty="0" err="1" smtClean="0">
                <a:latin typeface="+mn-ea"/>
              </a:rPr>
              <a:t>adb</a:t>
            </a:r>
            <a:r>
              <a:rPr lang="zh-CN" altLang="en-US" sz="3000" dirty="0" smtClean="0">
                <a:latin typeface="+mn-ea"/>
              </a:rPr>
              <a:t>的一个命令，</a:t>
            </a:r>
            <a:r>
              <a:rPr lang="en-US" altLang="zh-CN" sz="3000" dirty="0" smtClean="0">
                <a:latin typeface="+mn-ea"/>
              </a:rPr>
              <a:t>android</a:t>
            </a:r>
            <a:r>
              <a:rPr lang="zh-CN" altLang="en-US" sz="3000" dirty="0" smtClean="0">
                <a:latin typeface="+mn-ea"/>
              </a:rPr>
              <a:t>测试）</a:t>
            </a:r>
            <a:endParaRPr lang="en-US" altLang="zh-CN" sz="3000" dirty="0">
              <a:latin typeface="+mn-ea"/>
            </a:endParaRPr>
          </a:p>
          <a:p>
            <a:pPr lvl="1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800" b="1" dirty="0">
                <a:latin typeface="+mn-ea"/>
              </a:rPr>
              <a:t>性能测试工具</a:t>
            </a:r>
            <a:endParaRPr lang="en-US" altLang="zh-CN" sz="2800" b="1" dirty="0"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LoadRunner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原理与工作流程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800" b="1" dirty="0" err="1" smtClean="0">
                <a:latin typeface="+mn-ea"/>
              </a:rPr>
              <a:t>LoadRunner</a:t>
            </a:r>
            <a:r>
              <a:rPr lang="zh-CN" altLang="en-US" sz="2800" b="1" dirty="0" smtClean="0">
                <a:latin typeface="+mn-ea"/>
              </a:rPr>
              <a:t>初体验</a:t>
            </a:r>
            <a:endParaRPr lang="zh-CN" altLang="en-US" sz="2800" b="1" dirty="0"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</a:pPr>
            <a:endParaRPr lang="zh-CN" altLang="en-US" sz="2400" b="1" dirty="0"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19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LoadRunner</a:t>
            </a:r>
            <a:r>
              <a:rPr lang="zh-CN" altLang="en-US" dirty="0"/>
              <a:t>是一种预测系统行为和性能的负载测试工具。通过以模拟上千万用户实施并发负载及</a:t>
            </a:r>
            <a:r>
              <a:rPr lang="zh-CN" altLang="en-US" dirty="0" smtClean="0"/>
              <a:t>实时性能</a:t>
            </a:r>
            <a:r>
              <a:rPr lang="zh-CN" altLang="en-US" dirty="0"/>
              <a:t>监测的方式来确认和查找问题，</a:t>
            </a:r>
            <a:r>
              <a:rPr lang="en-US" altLang="zh-CN" dirty="0"/>
              <a:t>LoadRunner</a:t>
            </a:r>
            <a:r>
              <a:rPr lang="zh-CN" altLang="en-US" dirty="0"/>
              <a:t>能够对整个企业架构进行测试。通过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LoadRunner</a:t>
            </a:r>
            <a:r>
              <a:rPr lang="zh-CN" altLang="en-US" dirty="0"/>
              <a:t>，企业能最大限度地缩短测试时间，优化性能和加速应用系统的发布周期。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LoadRunner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9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836712"/>
            <a:ext cx="8507288" cy="5289451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虚拟用户生成器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</a:rPr>
              <a:t>Vitual</a:t>
            </a:r>
            <a:r>
              <a:rPr lang="en-US" altLang="zh-CN" dirty="0" smtClean="0">
                <a:solidFill>
                  <a:schemeClr val="tx1"/>
                </a:solidFill>
              </a:rPr>
              <a:t>  User Generator</a:t>
            </a:r>
            <a:r>
              <a:rPr lang="zh-CN" altLang="en-US" dirty="0" smtClean="0">
                <a:solidFill>
                  <a:schemeClr val="tx1"/>
                </a:solidFill>
              </a:rPr>
              <a:t>实际是一个集成开发环境</a:t>
            </a:r>
            <a:r>
              <a:rPr lang="zh-CN" altLang="en-US" dirty="0" smtClean="0"/>
              <a:t>，录制最终的用户业务流程，并创建脚本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压力调度和监控中心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Controller </a:t>
            </a:r>
            <a:r>
              <a:rPr lang="zh-CN" altLang="en-US" dirty="0" smtClean="0">
                <a:solidFill>
                  <a:schemeClr val="tx1"/>
                </a:solidFill>
              </a:rPr>
              <a:t>是框架程序和监控程序，用于组织、驱动、管理并监控负载测试。负责将</a:t>
            </a:r>
            <a:r>
              <a:rPr lang="en-US" dirty="0" smtClean="0">
                <a:solidFill>
                  <a:schemeClr val="tx1"/>
                </a:solidFill>
              </a:rPr>
              <a:t>VuGen</a:t>
            </a:r>
            <a:r>
              <a:rPr lang="zh-CN" altLang="en-US" dirty="0" smtClean="0">
                <a:solidFill>
                  <a:schemeClr val="tx1"/>
                </a:solidFill>
              </a:rPr>
              <a:t>开发的脚本以多进程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多线程的方式在</a:t>
            </a:r>
            <a:r>
              <a:rPr lang="en-US" dirty="0" smtClean="0">
                <a:solidFill>
                  <a:srgbClr val="FF0000"/>
                </a:solidFill>
              </a:rPr>
              <a:t>load generator</a:t>
            </a:r>
            <a:r>
              <a:rPr lang="zh-CN" altLang="en-US" dirty="0" smtClean="0">
                <a:solidFill>
                  <a:schemeClr val="tx1"/>
                </a:solidFill>
              </a:rPr>
              <a:t>机器上运行。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压力结果分析工具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Analysis</a:t>
            </a:r>
            <a:r>
              <a:rPr lang="zh-CN" altLang="en-US" dirty="0" smtClean="0">
                <a:solidFill>
                  <a:schemeClr val="tx1"/>
                </a:solidFill>
              </a:rPr>
              <a:t>是一个数据分析工具，用于查看、剖析和比较性能结果。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压力产生器</a:t>
            </a:r>
            <a:r>
              <a:rPr lang="en-US" altLang="zh-CN" dirty="0"/>
              <a:t>/</a:t>
            </a:r>
            <a:r>
              <a:rPr lang="zh-CN" altLang="en-US" dirty="0"/>
              <a:t>负载发生器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Load  Generator</a:t>
            </a:r>
          </a:p>
          <a:p>
            <a:pPr lvl="1"/>
            <a:endParaRPr lang="zh-CN" altLang="en-US" dirty="0"/>
          </a:p>
        </p:txBody>
      </p:sp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LoadRunner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原理与工作流程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组成</a:t>
            </a:r>
          </a:p>
        </p:txBody>
      </p:sp>
    </p:spTree>
    <p:extLst>
      <p:ext uri="{BB962C8B-B14F-4D97-AF65-F5344CB8AC3E}">
        <p14:creationId xmlns:p14="http://schemas.microsoft.com/office/powerpoint/2010/main" val="1313776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1293</TotalTime>
  <Words>456</Words>
  <Application>Microsoft Office PowerPoint</Application>
  <PresentationFormat>全屏显示(4:3)</PresentationFormat>
  <Paragraphs>98</Paragraphs>
  <Slides>22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moban</vt:lpstr>
      <vt:lpstr>PowerPoint 演示文稿</vt:lpstr>
      <vt:lpstr>本章大纲</vt:lpstr>
      <vt:lpstr>性能测试工具</vt:lpstr>
      <vt:lpstr>性能测试工具选型</vt:lpstr>
      <vt:lpstr>性能测试工具原理</vt:lpstr>
      <vt:lpstr>主流性能测试工具</vt:lpstr>
      <vt:lpstr>本章大纲</vt:lpstr>
      <vt:lpstr>关于LoadRunner</vt:lpstr>
      <vt:lpstr>LoadRunner原理与工作流程——组成</vt:lpstr>
      <vt:lpstr>LoadRunner原理与工作流程（续）</vt:lpstr>
      <vt:lpstr>安装和使用需要注意的</vt:lpstr>
      <vt:lpstr>LoadRunner的功能</vt:lpstr>
      <vt:lpstr>本章大纲</vt:lpstr>
      <vt:lpstr>VuGen录制流程</vt:lpstr>
      <vt:lpstr>LoadRunner使用初体验</vt:lpstr>
      <vt:lpstr>LoadRunner使用初体验</vt:lpstr>
      <vt:lpstr>LoadRunner使用初体验</vt:lpstr>
      <vt:lpstr>PowerPoint 演示文稿</vt:lpstr>
      <vt:lpstr>LoadRunner使用初体验</vt:lpstr>
      <vt:lpstr>LoadRunner使用初体验</vt:lpstr>
      <vt:lpstr>LoadRunner使用初体验</vt:lpstr>
      <vt:lpstr>LoadRunner使用初体验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98</cp:revision>
  <dcterms:created xsi:type="dcterms:W3CDTF">2017-03-16T04:59:09Z</dcterms:created>
  <dcterms:modified xsi:type="dcterms:W3CDTF">2019-10-09T05:44:58Z</dcterms:modified>
</cp:coreProperties>
</file>