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61" r:id="rId4"/>
    <p:sldId id="262" r:id="rId5"/>
    <p:sldId id="263" r:id="rId6"/>
    <p:sldId id="264"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3" r:id="rId43"/>
    <p:sldId id="301" r:id="rId44"/>
    <p:sldId id="302" r:id="rId45"/>
    <p:sldId id="304" r:id="rId46"/>
    <p:sldId id="305" r:id="rId47"/>
    <p:sldId id="306" r:id="rId48"/>
    <p:sldId id="307" r:id="rId49"/>
    <p:sldId id="308" r:id="rId50"/>
    <p:sldId id="309" r:id="rId51"/>
    <p:sldId id="310" r:id="rId52"/>
    <p:sldId id="311" r:id="rId53"/>
    <p:sldId id="312" r:id="rId54"/>
    <p:sldId id="313" r:id="rId55"/>
    <p:sldId id="314" r:id="rId56"/>
    <p:sldId id="316" r:id="rId57"/>
    <p:sldId id="317" r:id="rId58"/>
    <p:sldId id="318" r:id="rId59"/>
  </p:sldIdLst>
  <p:sldSz cx="10383838" cy="7126288"/>
  <p:notesSz cx="6858000" cy="9144000"/>
  <p:defaultTextStyle>
    <a:defPPr>
      <a:defRPr lang="zh-CN"/>
    </a:defPPr>
    <a:lvl1pPr marL="0" algn="l" defTabSz="1000536" rtl="0" eaLnBrk="1" latinLnBrk="0" hangingPunct="1">
      <a:defRPr sz="2000" kern="1200">
        <a:solidFill>
          <a:schemeClr val="tx1"/>
        </a:solidFill>
        <a:latin typeface="+mn-lt"/>
        <a:ea typeface="+mn-ea"/>
        <a:cs typeface="+mn-cs"/>
      </a:defRPr>
    </a:lvl1pPr>
    <a:lvl2pPr marL="500268" algn="l" defTabSz="1000536" rtl="0" eaLnBrk="1" latinLnBrk="0" hangingPunct="1">
      <a:defRPr sz="2000" kern="1200">
        <a:solidFill>
          <a:schemeClr val="tx1"/>
        </a:solidFill>
        <a:latin typeface="+mn-lt"/>
        <a:ea typeface="+mn-ea"/>
        <a:cs typeface="+mn-cs"/>
      </a:defRPr>
    </a:lvl2pPr>
    <a:lvl3pPr marL="1000536" algn="l" defTabSz="1000536" rtl="0" eaLnBrk="1" latinLnBrk="0" hangingPunct="1">
      <a:defRPr sz="2000" kern="1200">
        <a:solidFill>
          <a:schemeClr val="tx1"/>
        </a:solidFill>
        <a:latin typeface="+mn-lt"/>
        <a:ea typeface="+mn-ea"/>
        <a:cs typeface="+mn-cs"/>
      </a:defRPr>
    </a:lvl3pPr>
    <a:lvl4pPr marL="1500805" algn="l" defTabSz="1000536" rtl="0" eaLnBrk="1" latinLnBrk="0" hangingPunct="1">
      <a:defRPr sz="2000" kern="1200">
        <a:solidFill>
          <a:schemeClr val="tx1"/>
        </a:solidFill>
        <a:latin typeface="+mn-lt"/>
        <a:ea typeface="+mn-ea"/>
        <a:cs typeface="+mn-cs"/>
      </a:defRPr>
    </a:lvl4pPr>
    <a:lvl5pPr marL="2001073" algn="l" defTabSz="1000536" rtl="0" eaLnBrk="1" latinLnBrk="0" hangingPunct="1">
      <a:defRPr sz="2000" kern="1200">
        <a:solidFill>
          <a:schemeClr val="tx1"/>
        </a:solidFill>
        <a:latin typeface="+mn-lt"/>
        <a:ea typeface="+mn-ea"/>
        <a:cs typeface="+mn-cs"/>
      </a:defRPr>
    </a:lvl5pPr>
    <a:lvl6pPr marL="2501341" algn="l" defTabSz="1000536" rtl="0" eaLnBrk="1" latinLnBrk="0" hangingPunct="1">
      <a:defRPr sz="2000" kern="1200">
        <a:solidFill>
          <a:schemeClr val="tx1"/>
        </a:solidFill>
        <a:latin typeface="+mn-lt"/>
        <a:ea typeface="+mn-ea"/>
        <a:cs typeface="+mn-cs"/>
      </a:defRPr>
    </a:lvl6pPr>
    <a:lvl7pPr marL="3001609" algn="l" defTabSz="1000536" rtl="0" eaLnBrk="1" latinLnBrk="0" hangingPunct="1">
      <a:defRPr sz="2000" kern="1200">
        <a:solidFill>
          <a:schemeClr val="tx1"/>
        </a:solidFill>
        <a:latin typeface="+mn-lt"/>
        <a:ea typeface="+mn-ea"/>
        <a:cs typeface="+mn-cs"/>
      </a:defRPr>
    </a:lvl7pPr>
    <a:lvl8pPr marL="3501878" algn="l" defTabSz="1000536" rtl="0" eaLnBrk="1" latinLnBrk="0" hangingPunct="1">
      <a:defRPr sz="2000" kern="1200">
        <a:solidFill>
          <a:schemeClr val="tx1"/>
        </a:solidFill>
        <a:latin typeface="+mn-lt"/>
        <a:ea typeface="+mn-ea"/>
        <a:cs typeface="+mn-cs"/>
      </a:defRPr>
    </a:lvl8pPr>
    <a:lvl9pPr marL="4002146" algn="l" defTabSz="1000536"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69557" autoAdjust="0"/>
  </p:normalViewPr>
  <p:slideViewPr>
    <p:cSldViewPr>
      <p:cViewPr varScale="1">
        <p:scale>
          <a:sx n="46" d="100"/>
          <a:sy n="46" d="100"/>
        </p:scale>
        <p:origin x="-1812" y="-102"/>
      </p:cViewPr>
      <p:guideLst>
        <p:guide orient="horz" pos="2245"/>
        <p:guide pos="327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F08AE-647D-4BAD-8B44-E4FFCE16FF61}"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931863" y="685800"/>
            <a:ext cx="49942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AB9C5-C02D-4E46-8F98-983E0F68D7D4}" type="slidenum">
              <a:rPr lang="zh-CN" altLang="en-US" smtClean="0"/>
              <a:t>‹#›</a:t>
            </a:fld>
            <a:endParaRPr lang="zh-CN" altLang="en-US"/>
          </a:p>
        </p:txBody>
      </p:sp>
    </p:spTree>
    <p:extLst>
      <p:ext uri="{BB962C8B-B14F-4D97-AF65-F5344CB8AC3E}">
        <p14:creationId xmlns:p14="http://schemas.microsoft.com/office/powerpoint/2010/main" val="604442761"/>
      </p:ext>
    </p:extLst>
  </p:cSld>
  <p:clrMap bg1="lt1" tx1="dk1" bg2="lt2" tx2="dk2" accent1="accent1" accent2="accent2" accent3="accent3" accent4="accent4" accent5="accent5" accent6="accent6" hlink="hlink" folHlink="folHlink"/>
  <p:notesStyle>
    <a:lvl1pPr marL="0" algn="l" defTabSz="1000536" rtl="0" eaLnBrk="1" latinLnBrk="0" hangingPunct="1">
      <a:defRPr sz="1300" kern="1200">
        <a:solidFill>
          <a:schemeClr val="tx1"/>
        </a:solidFill>
        <a:latin typeface="+mn-lt"/>
        <a:ea typeface="+mn-ea"/>
        <a:cs typeface="+mn-cs"/>
      </a:defRPr>
    </a:lvl1pPr>
    <a:lvl2pPr marL="500268" algn="l" defTabSz="1000536" rtl="0" eaLnBrk="1" latinLnBrk="0" hangingPunct="1">
      <a:defRPr sz="1300" kern="1200">
        <a:solidFill>
          <a:schemeClr val="tx1"/>
        </a:solidFill>
        <a:latin typeface="+mn-lt"/>
        <a:ea typeface="+mn-ea"/>
        <a:cs typeface="+mn-cs"/>
      </a:defRPr>
    </a:lvl2pPr>
    <a:lvl3pPr marL="1000536" algn="l" defTabSz="1000536" rtl="0" eaLnBrk="1" latinLnBrk="0" hangingPunct="1">
      <a:defRPr sz="1300" kern="1200">
        <a:solidFill>
          <a:schemeClr val="tx1"/>
        </a:solidFill>
        <a:latin typeface="+mn-lt"/>
        <a:ea typeface="+mn-ea"/>
        <a:cs typeface="+mn-cs"/>
      </a:defRPr>
    </a:lvl3pPr>
    <a:lvl4pPr marL="1500805" algn="l" defTabSz="1000536" rtl="0" eaLnBrk="1" latinLnBrk="0" hangingPunct="1">
      <a:defRPr sz="1300" kern="1200">
        <a:solidFill>
          <a:schemeClr val="tx1"/>
        </a:solidFill>
        <a:latin typeface="+mn-lt"/>
        <a:ea typeface="+mn-ea"/>
        <a:cs typeface="+mn-cs"/>
      </a:defRPr>
    </a:lvl4pPr>
    <a:lvl5pPr marL="2001073" algn="l" defTabSz="1000536" rtl="0" eaLnBrk="1" latinLnBrk="0" hangingPunct="1">
      <a:defRPr sz="1300" kern="1200">
        <a:solidFill>
          <a:schemeClr val="tx1"/>
        </a:solidFill>
        <a:latin typeface="+mn-lt"/>
        <a:ea typeface="+mn-ea"/>
        <a:cs typeface="+mn-cs"/>
      </a:defRPr>
    </a:lvl5pPr>
    <a:lvl6pPr marL="2501341" algn="l" defTabSz="1000536" rtl="0" eaLnBrk="1" latinLnBrk="0" hangingPunct="1">
      <a:defRPr sz="1300" kern="1200">
        <a:solidFill>
          <a:schemeClr val="tx1"/>
        </a:solidFill>
        <a:latin typeface="+mn-lt"/>
        <a:ea typeface="+mn-ea"/>
        <a:cs typeface="+mn-cs"/>
      </a:defRPr>
    </a:lvl6pPr>
    <a:lvl7pPr marL="3001609" algn="l" defTabSz="1000536" rtl="0" eaLnBrk="1" latinLnBrk="0" hangingPunct="1">
      <a:defRPr sz="1300" kern="1200">
        <a:solidFill>
          <a:schemeClr val="tx1"/>
        </a:solidFill>
        <a:latin typeface="+mn-lt"/>
        <a:ea typeface="+mn-ea"/>
        <a:cs typeface="+mn-cs"/>
      </a:defRPr>
    </a:lvl7pPr>
    <a:lvl8pPr marL="3501878" algn="l" defTabSz="1000536" rtl="0" eaLnBrk="1" latinLnBrk="0" hangingPunct="1">
      <a:defRPr sz="1300" kern="1200">
        <a:solidFill>
          <a:schemeClr val="tx1"/>
        </a:solidFill>
        <a:latin typeface="+mn-lt"/>
        <a:ea typeface="+mn-ea"/>
        <a:cs typeface="+mn-cs"/>
      </a:defRPr>
    </a:lvl8pPr>
    <a:lvl9pPr marL="4002146" algn="l" defTabSz="1000536"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3</a:t>
            </a:fld>
            <a:endParaRPr lang="en-US" altLang="ko-K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31863" y="685800"/>
            <a:ext cx="4994275" cy="3429000"/>
          </a:xfrm>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19</a:t>
            </a:fld>
            <a:endParaRPr lang="en-US"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31863" y="685800"/>
            <a:ext cx="4994275" cy="3429000"/>
          </a:xfrm>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31</a:t>
            </a:fld>
            <a:endParaRPr lang="en-US"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32</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33</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7</a:t>
            </a:fld>
            <a:endParaRPr lang="en-US" altLang="ko-K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DAB9C5-C02D-4E46-8F98-983E0F68D7D4}" type="slidenum">
              <a:rPr lang="zh-CN" altLang="en-US" smtClean="0"/>
              <a:t>42</a:t>
            </a:fld>
            <a:endParaRPr lang="zh-CN" altLang="en-US"/>
          </a:p>
        </p:txBody>
      </p:sp>
    </p:spTree>
    <p:extLst>
      <p:ext uri="{BB962C8B-B14F-4D97-AF65-F5344CB8AC3E}">
        <p14:creationId xmlns:p14="http://schemas.microsoft.com/office/powerpoint/2010/main" val="1846409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43</a:t>
            </a:fld>
            <a:endParaRPr lang="en-US" altLang="ko-K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44</a:t>
            </a:fld>
            <a:endParaRPr lang="en-US" altLang="ko-K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45</a:t>
            </a:fld>
            <a:endParaRPr lang="en-US" altLang="ko-K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48</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49</a:t>
            </a:fld>
            <a:endParaRPr lang="zh-CN" altLang="en-US"/>
          </a:p>
        </p:txBody>
      </p:sp>
    </p:spTree>
    <p:extLst>
      <p:ext uri="{BB962C8B-B14F-4D97-AF65-F5344CB8AC3E}">
        <p14:creationId xmlns:p14="http://schemas.microsoft.com/office/powerpoint/2010/main" val="4248765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Maximum number of lines in action file</a:t>
            </a:r>
            <a:r>
              <a:rPr lang="zh-CN" altLang="zh-CN" sz="1200" kern="1200" dirty="0" smtClean="0">
                <a:solidFill>
                  <a:schemeClr val="tx1"/>
                </a:solidFill>
                <a:effectLst/>
                <a:latin typeface="Arial" charset="0"/>
                <a:ea typeface="+mn-ea"/>
                <a:cs typeface="+mn-cs"/>
              </a:rPr>
              <a:t>（操作文件中的最大行数）：若操作文件中的代码行数超过了指定的阈值（默认为</a:t>
            </a:r>
            <a:r>
              <a:rPr lang="en-US" altLang="zh-CN" sz="1200" kern="1200" dirty="0" smtClean="0">
                <a:solidFill>
                  <a:schemeClr val="tx1"/>
                </a:solidFill>
                <a:effectLst/>
                <a:latin typeface="Arial" charset="0"/>
                <a:ea typeface="+mn-ea"/>
                <a:cs typeface="+mn-cs"/>
              </a:rPr>
              <a:t>60000</a:t>
            </a:r>
            <a:r>
              <a:rPr lang="zh-CN" altLang="zh-CN" sz="1200" kern="1200" dirty="0" smtClean="0">
                <a:solidFill>
                  <a:schemeClr val="tx1"/>
                </a:solidFill>
                <a:effectLst/>
                <a:latin typeface="Arial" charset="0"/>
                <a:ea typeface="+mn-ea"/>
                <a:cs typeface="+mn-cs"/>
              </a:rPr>
              <a:t>行），则需新建一个文件。</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Generate recorded events log</a:t>
            </a:r>
            <a:r>
              <a:rPr lang="zh-CN" altLang="zh-CN" sz="1200" kern="1200" dirty="0" smtClean="0">
                <a:solidFill>
                  <a:schemeClr val="tx1"/>
                </a:solidFill>
                <a:effectLst/>
                <a:latin typeface="Arial" charset="0"/>
                <a:ea typeface="+mn-ea"/>
                <a:cs typeface="+mn-cs"/>
              </a:rPr>
              <a:t>（生成录制事件日志）：生成在录制过程中所有发生事件的日志。</a:t>
            </a:r>
          </a:p>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50</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51</a:t>
            </a:fld>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r>
              <a:rPr lang="zh-CN" altLang="en-US" dirty="0" smtClean="0"/>
              <a:t>录制飞机订票系统的登录系统</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52</a:t>
            </a:fld>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视为非</a:t>
            </a:r>
            <a:r>
              <a:rPr lang="en-US" altLang="zh-CN" dirty="0" smtClean="0"/>
              <a:t>html</a:t>
            </a:r>
            <a:r>
              <a:rPr lang="zh-CN" altLang="en-US" dirty="0" smtClean="0"/>
              <a:t>元素，并标注出来</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53</a:t>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54</a:t>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55</a:t>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56</a:t>
            </a:fld>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31863" y="685800"/>
            <a:ext cx="4994275" cy="3429000"/>
          </a:xfrm>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10</a:t>
            </a:fld>
            <a:endParaRPr lang="en-US" altLang="ko-K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要想弄清这个问题，我们首先要知道客户端与服务器端的请求与响应的过程</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过程说明：</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客户端发出获得登录页面的请求</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服务器端得到该请求后，返回登录页面，同时动态生成一个</a:t>
            </a:r>
            <a:r>
              <a:rPr lang="en-US" altLang="zh-CN" sz="1200" kern="1200" dirty="0" smtClean="0">
                <a:solidFill>
                  <a:schemeClr val="tx1"/>
                </a:solidFill>
                <a:effectLst/>
                <a:latin typeface="+mn-lt"/>
                <a:ea typeface="+mn-ea"/>
                <a:cs typeface="+mn-cs"/>
              </a:rPr>
              <a:t>Session Id</a:t>
            </a:r>
            <a:br>
              <a:rPr lang="en-US" altLang="zh-CN"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当用户输入用户名密码，请求登录时，该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同时被发送到服务器端</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如果该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在当前会话中有效，那么返回登录成功的页面，如果不正确则登录失败</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在第一次录制过程中</a:t>
            </a:r>
            <a:r>
              <a:rPr lang="en-US" altLang="zh-CN" sz="1200" kern="1200" dirty="0" err="1" smtClean="0">
                <a:solidFill>
                  <a:schemeClr val="tx1"/>
                </a:solidFill>
                <a:effectLst/>
                <a:latin typeface="+mn-lt"/>
                <a:ea typeface="+mn-ea"/>
                <a:cs typeface="+mn-cs"/>
              </a:rPr>
              <a:t>loadrunner</a:t>
            </a:r>
            <a:r>
              <a:rPr lang="zh-CN" altLang="en-US" sz="1200" kern="1200" dirty="0" smtClean="0">
                <a:solidFill>
                  <a:schemeClr val="tx1"/>
                </a:solidFill>
                <a:effectLst/>
                <a:latin typeface="+mn-lt"/>
                <a:ea typeface="+mn-ea"/>
                <a:cs typeface="+mn-cs"/>
              </a:rPr>
              <a:t>把这个值记录了下来，写到了脚本中，但再次回放时，客户端发出同样的请求，而服务器端再一次动态的生成了</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，此时客户端发出的请求就是错误的，为了获得这个动态的</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我们这里用到了关联。</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所以我们得出结论：当客户端的某个请求是随着服务器端的相应而动态变化的时候，我们就需要用到关联</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58</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1863" y="685800"/>
            <a:ext cx="49942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392" y="850901"/>
            <a:ext cx="10383838" cy="645386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lIns="100054" tIns="50027" rIns="100054" bIns="50027" rtlCol="0" anchor="ctr"/>
          <a:lstStyle/>
          <a:p>
            <a:pPr algn="ctr"/>
            <a:endParaRPr lang="zh-CN" altLang="en-US" dirty="0"/>
          </a:p>
        </p:txBody>
      </p:sp>
      <p:sp>
        <p:nvSpPr>
          <p:cNvPr id="8" name="矩形 7"/>
          <p:cNvSpPr/>
          <p:nvPr/>
        </p:nvSpPr>
        <p:spPr>
          <a:xfrm>
            <a:off x="0" y="0"/>
            <a:ext cx="10385641" cy="850901"/>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lIns="100054" tIns="50027" rIns="100054" bIns="50027" rtlCol="0" anchor="ctr"/>
          <a:lstStyle/>
          <a:p>
            <a:pPr algn="ctr"/>
            <a:endParaRPr lang="zh-CN" altLang="en-US" dirty="0"/>
          </a:p>
        </p:txBody>
      </p:sp>
      <p:sp>
        <p:nvSpPr>
          <p:cNvPr id="2" name="标题 1"/>
          <p:cNvSpPr>
            <a:spLocks noGrp="1"/>
          </p:cNvSpPr>
          <p:nvPr>
            <p:ph type="ctrTitle"/>
          </p:nvPr>
        </p:nvSpPr>
        <p:spPr>
          <a:xfrm>
            <a:off x="778788" y="2213769"/>
            <a:ext cx="8826262" cy="1527533"/>
          </a:xfrm>
        </p:spPr>
        <p:txBody>
          <a:bodyPr>
            <a:normAutofit/>
          </a:bodyPr>
          <a:lstStyle>
            <a:lvl1pPr>
              <a:defRPr sz="48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57576" y="4038230"/>
            <a:ext cx="7268687" cy="1821162"/>
          </a:xfrm>
        </p:spPr>
        <p:txBody>
          <a:bodyPr/>
          <a:lstStyle>
            <a:lvl1pPr marL="0" indent="0" algn="ctr">
              <a:buNone/>
              <a:defRPr>
                <a:solidFill>
                  <a:schemeClr val="tx1">
                    <a:tint val="75000"/>
                  </a:schemeClr>
                </a:solidFill>
              </a:defRPr>
            </a:lvl1pPr>
            <a:lvl2pPr marL="500268" indent="0" algn="ctr">
              <a:buNone/>
              <a:defRPr>
                <a:solidFill>
                  <a:schemeClr val="tx1">
                    <a:tint val="75000"/>
                  </a:schemeClr>
                </a:solidFill>
              </a:defRPr>
            </a:lvl2pPr>
            <a:lvl3pPr marL="1000536" indent="0" algn="ctr">
              <a:buNone/>
              <a:defRPr>
                <a:solidFill>
                  <a:schemeClr val="tx1">
                    <a:tint val="75000"/>
                  </a:schemeClr>
                </a:solidFill>
              </a:defRPr>
            </a:lvl3pPr>
            <a:lvl4pPr marL="1500805" indent="0" algn="ctr">
              <a:buNone/>
              <a:defRPr>
                <a:solidFill>
                  <a:schemeClr val="tx1">
                    <a:tint val="75000"/>
                  </a:schemeClr>
                </a:solidFill>
              </a:defRPr>
            </a:lvl4pPr>
            <a:lvl5pPr marL="2001073" indent="0" algn="ctr">
              <a:buNone/>
              <a:defRPr>
                <a:solidFill>
                  <a:schemeClr val="tx1">
                    <a:tint val="75000"/>
                  </a:schemeClr>
                </a:solidFill>
              </a:defRPr>
            </a:lvl5pPr>
            <a:lvl6pPr marL="2501341" indent="0" algn="ctr">
              <a:buNone/>
              <a:defRPr>
                <a:solidFill>
                  <a:schemeClr val="tx1">
                    <a:tint val="75000"/>
                  </a:schemeClr>
                </a:solidFill>
              </a:defRPr>
            </a:lvl6pPr>
            <a:lvl7pPr marL="3001609" indent="0" algn="ctr">
              <a:buNone/>
              <a:defRPr>
                <a:solidFill>
                  <a:schemeClr val="tx1">
                    <a:tint val="75000"/>
                  </a:schemeClr>
                </a:solidFill>
              </a:defRPr>
            </a:lvl7pPr>
            <a:lvl8pPr marL="3501878" indent="0" algn="ctr">
              <a:buNone/>
              <a:defRPr>
                <a:solidFill>
                  <a:schemeClr val="tx1">
                    <a:tint val="75000"/>
                  </a:schemeClr>
                </a:solidFill>
              </a:defRPr>
            </a:lvl8pPr>
            <a:lvl9pPr marL="4002146"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10385641" cy="850901"/>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lIns="100054" tIns="50027" rIns="100054" bIns="50027" rtlCol="0" anchor="ctr"/>
          <a:lstStyle/>
          <a:p>
            <a:pPr algn="ctr"/>
            <a:endParaRPr lang="zh-CN" altLang="en-US" dirty="0"/>
          </a:p>
        </p:txBody>
      </p:sp>
      <p:sp>
        <p:nvSpPr>
          <p:cNvPr id="2" name="标题 1"/>
          <p:cNvSpPr>
            <a:spLocks noGrp="1"/>
          </p:cNvSpPr>
          <p:nvPr>
            <p:ph type="title"/>
          </p:nvPr>
        </p:nvSpPr>
        <p:spPr>
          <a:xfrm>
            <a:off x="-10903" y="0"/>
            <a:ext cx="10394741" cy="850901"/>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76254" y="1093920"/>
            <a:ext cx="8705478" cy="4823441"/>
          </a:xfrm>
        </p:spPr>
        <p:txBody>
          <a:bodyPr/>
          <a:lstStyle>
            <a:lvl1pPr>
              <a:lnSpc>
                <a:spcPct val="150000"/>
              </a:lnSpc>
              <a:defRPr sz="2600"/>
            </a:lvl1pPr>
            <a:lvl2pPr>
              <a:lnSpc>
                <a:spcPct val="150000"/>
              </a:lnSpc>
              <a:defRPr sz="2200"/>
            </a:lvl2pPr>
            <a:lvl3pPr>
              <a:lnSpc>
                <a:spcPct val="150000"/>
              </a:lnSpc>
              <a:defRPr sz="22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88756" y="6783171"/>
            <a:ext cx="396605" cy="216099"/>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940950" y="-168620"/>
            <a:ext cx="9345454" cy="1187715"/>
          </a:xfrm>
          <a:prstGeom prst="rect">
            <a:avLst/>
          </a:prstGeom>
        </p:spPr>
        <p:txBody>
          <a:bodyPr vert="horz" lIns="100054" tIns="50027" rIns="100054" bIns="50027"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10385641" cy="850901"/>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lIns="100054" tIns="50027" rIns="100054" bIns="50027"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9192" y="285382"/>
            <a:ext cx="9345454" cy="1187715"/>
          </a:xfrm>
          <a:prstGeom prst="rect">
            <a:avLst/>
          </a:prstGeom>
        </p:spPr>
        <p:txBody>
          <a:bodyPr vert="horz" lIns="100054" tIns="50027" rIns="100054" bIns="50027"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9192" y="1662801"/>
            <a:ext cx="9345454" cy="4703021"/>
          </a:xfrm>
          <a:prstGeom prst="rect">
            <a:avLst/>
          </a:prstGeom>
        </p:spPr>
        <p:txBody>
          <a:bodyPr vert="horz" lIns="100054" tIns="50027" rIns="100054" bIns="50027"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19192" y="6605014"/>
            <a:ext cx="2422896" cy="379409"/>
          </a:xfrm>
          <a:prstGeom prst="rect">
            <a:avLst/>
          </a:prstGeom>
        </p:spPr>
        <p:txBody>
          <a:bodyPr vert="horz" lIns="100054" tIns="50027" rIns="100054" bIns="50027" rtlCol="0" anchor="ctr"/>
          <a:lstStyle>
            <a:lvl1pPr algn="l">
              <a:defRPr sz="1300">
                <a:solidFill>
                  <a:schemeClr val="tx1">
                    <a:tint val="75000"/>
                  </a:schemeClr>
                </a:solidFill>
              </a:defRPr>
            </a:lvl1pPr>
          </a:lstStyle>
          <a:p>
            <a:fld id="{530820CF-B880-4189-942D-D702A7CBA730}" type="datetimeFigureOut">
              <a:rPr lang="zh-CN" altLang="en-US" smtClean="0"/>
              <a:t>2019/10/15</a:t>
            </a:fld>
            <a:endParaRPr lang="zh-CN" altLang="en-US"/>
          </a:p>
        </p:txBody>
      </p:sp>
      <p:sp>
        <p:nvSpPr>
          <p:cNvPr id="5" name="页脚占位符 4"/>
          <p:cNvSpPr>
            <a:spLocks noGrp="1"/>
          </p:cNvSpPr>
          <p:nvPr>
            <p:ph type="ftr" sz="quarter" idx="3"/>
          </p:nvPr>
        </p:nvSpPr>
        <p:spPr>
          <a:xfrm>
            <a:off x="3547812" y="6605014"/>
            <a:ext cx="3288215" cy="379409"/>
          </a:xfrm>
          <a:prstGeom prst="rect">
            <a:avLst/>
          </a:prstGeom>
        </p:spPr>
        <p:txBody>
          <a:bodyPr vert="horz" lIns="100054" tIns="50027" rIns="100054" bIns="50027" rtlCol="0" anchor="ctr"/>
          <a:lstStyle>
            <a:lvl1pPr algn="ctr">
              <a:defRPr sz="13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441750" y="6605014"/>
            <a:ext cx="2422896" cy="379409"/>
          </a:xfrm>
          <a:prstGeom prst="rect">
            <a:avLst/>
          </a:prstGeom>
        </p:spPr>
        <p:txBody>
          <a:bodyPr vert="horz" lIns="100054" tIns="50027" rIns="100054" bIns="50027" rtlCol="0" anchor="ctr"/>
          <a:lstStyle>
            <a:lvl1pPr algn="r">
              <a:defRPr sz="13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Lst>
  <p:txStyles>
    <p:titleStyle>
      <a:lvl1pPr algn="ctr" defTabSz="1000536" rtl="0" eaLnBrk="1" latinLnBrk="0" hangingPunct="1">
        <a:spcBef>
          <a:spcPct val="0"/>
        </a:spcBef>
        <a:buNone/>
        <a:defRPr sz="4800" kern="1200">
          <a:solidFill>
            <a:schemeClr val="tx1"/>
          </a:solidFill>
          <a:latin typeface="+mj-lt"/>
          <a:ea typeface="+mj-ea"/>
          <a:cs typeface="+mj-cs"/>
        </a:defRPr>
      </a:lvl1pPr>
    </p:titleStyle>
    <p:bodyStyle>
      <a:lvl1pPr marL="375201" indent="-375201" algn="l" defTabSz="1000536"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2936" indent="-312668" algn="l" defTabSz="1000536"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0671" indent="-250134" algn="l" defTabSz="100053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50939" indent="-250134" algn="l" defTabSz="1000536"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51207" indent="-250134" algn="l" defTabSz="1000536"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51475" indent="-250134" algn="l" defTabSz="100053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51744" indent="-250134" algn="l" defTabSz="100053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52012" indent="-250134" algn="l" defTabSz="100053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52280" indent="-250134" algn="l" defTabSz="1000536"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00536" rtl="0" eaLnBrk="1" latinLnBrk="0" hangingPunct="1">
        <a:defRPr sz="2000" kern="1200">
          <a:solidFill>
            <a:schemeClr val="tx1"/>
          </a:solidFill>
          <a:latin typeface="+mn-lt"/>
          <a:ea typeface="+mn-ea"/>
          <a:cs typeface="+mn-cs"/>
        </a:defRPr>
      </a:lvl1pPr>
      <a:lvl2pPr marL="500268" algn="l" defTabSz="1000536" rtl="0" eaLnBrk="1" latinLnBrk="0" hangingPunct="1">
        <a:defRPr sz="2000" kern="1200">
          <a:solidFill>
            <a:schemeClr val="tx1"/>
          </a:solidFill>
          <a:latin typeface="+mn-lt"/>
          <a:ea typeface="+mn-ea"/>
          <a:cs typeface="+mn-cs"/>
        </a:defRPr>
      </a:lvl2pPr>
      <a:lvl3pPr marL="1000536" algn="l" defTabSz="1000536" rtl="0" eaLnBrk="1" latinLnBrk="0" hangingPunct="1">
        <a:defRPr sz="2000" kern="1200">
          <a:solidFill>
            <a:schemeClr val="tx1"/>
          </a:solidFill>
          <a:latin typeface="+mn-lt"/>
          <a:ea typeface="+mn-ea"/>
          <a:cs typeface="+mn-cs"/>
        </a:defRPr>
      </a:lvl3pPr>
      <a:lvl4pPr marL="1500805" algn="l" defTabSz="1000536" rtl="0" eaLnBrk="1" latinLnBrk="0" hangingPunct="1">
        <a:defRPr sz="2000" kern="1200">
          <a:solidFill>
            <a:schemeClr val="tx1"/>
          </a:solidFill>
          <a:latin typeface="+mn-lt"/>
          <a:ea typeface="+mn-ea"/>
          <a:cs typeface="+mn-cs"/>
        </a:defRPr>
      </a:lvl4pPr>
      <a:lvl5pPr marL="2001073" algn="l" defTabSz="1000536" rtl="0" eaLnBrk="1" latinLnBrk="0" hangingPunct="1">
        <a:defRPr sz="2000" kern="1200">
          <a:solidFill>
            <a:schemeClr val="tx1"/>
          </a:solidFill>
          <a:latin typeface="+mn-lt"/>
          <a:ea typeface="+mn-ea"/>
          <a:cs typeface="+mn-cs"/>
        </a:defRPr>
      </a:lvl5pPr>
      <a:lvl6pPr marL="2501341" algn="l" defTabSz="1000536" rtl="0" eaLnBrk="1" latinLnBrk="0" hangingPunct="1">
        <a:defRPr sz="2000" kern="1200">
          <a:solidFill>
            <a:schemeClr val="tx1"/>
          </a:solidFill>
          <a:latin typeface="+mn-lt"/>
          <a:ea typeface="+mn-ea"/>
          <a:cs typeface="+mn-cs"/>
        </a:defRPr>
      </a:lvl6pPr>
      <a:lvl7pPr marL="3001609" algn="l" defTabSz="1000536" rtl="0" eaLnBrk="1" latinLnBrk="0" hangingPunct="1">
        <a:defRPr sz="2000" kern="1200">
          <a:solidFill>
            <a:schemeClr val="tx1"/>
          </a:solidFill>
          <a:latin typeface="+mn-lt"/>
          <a:ea typeface="+mn-ea"/>
          <a:cs typeface="+mn-cs"/>
        </a:defRPr>
      </a:lvl7pPr>
      <a:lvl8pPr marL="3501878" algn="l" defTabSz="1000536" rtl="0" eaLnBrk="1" latinLnBrk="0" hangingPunct="1">
        <a:defRPr sz="2000" kern="1200">
          <a:solidFill>
            <a:schemeClr val="tx1"/>
          </a:solidFill>
          <a:latin typeface="+mn-lt"/>
          <a:ea typeface="+mn-ea"/>
          <a:cs typeface="+mn-cs"/>
        </a:defRPr>
      </a:lvl8pPr>
      <a:lvl9pPr marL="4002146" algn="l" defTabSz="100053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04 </a:t>
            </a:r>
            <a:r>
              <a:rPr lang="en-US" altLang="zh-CN" dirty="0" err="1" smtClean="0">
                <a:latin typeface="微软雅黑" pitchFamily="34" charset="-122"/>
                <a:ea typeface="微软雅黑" pitchFamily="34" charset="-122"/>
              </a:rPr>
              <a:t>VuGen</a:t>
            </a:r>
            <a:r>
              <a:rPr lang="zh-CN" altLang="en-US" dirty="0" smtClean="0">
                <a:latin typeface="微软雅黑" pitchFamily="34" charset="-122"/>
                <a:ea typeface="微软雅黑" pitchFamily="34" charset="-122"/>
              </a:rPr>
              <a:t>常用函数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60329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查看脚本（续）</a:t>
            </a:r>
          </a:p>
        </p:txBody>
      </p:sp>
      <p:sp>
        <p:nvSpPr>
          <p:cNvPr id="15364" name="Rectangle 3"/>
          <p:cNvSpPr>
            <a:spLocks noGrp="1" noChangeArrowheads="1"/>
          </p:cNvSpPr>
          <p:nvPr>
            <p:ph sz="half" idx="4294967295"/>
          </p:nvPr>
        </p:nvSpPr>
        <p:spPr>
          <a:xfrm>
            <a:off x="5797643" y="1425257"/>
            <a:ext cx="4586195" cy="5146764"/>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846318" y="1936635"/>
            <a:ext cx="3982273" cy="408808"/>
          </a:xfrm>
          <a:prstGeom prst="rect">
            <a:avLst/>
          </a:prstGeom>
          <a:noFill/>
          <a:ln w="9525">
            <a:noFill/>
            <a:miter lim="800000"/>
            <a:headEnd/>
            <a:tailEnd/>
          </a:ln>
        </p:spPr>
        <p:txBody>
          <a:bodyPr lIns="100054" tIns="50027" rIns="100054" bIns="50027">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605724" y="1989422"/>
            <a:ext cx="9240895" cy="328272"/>
          </a:xfrm>
          <a:prstGeom prst="rect">
            <a:avLst/>
          </a:prstGeom>
          <a:noFill/>
          <a:ln w="9525">
            <a:noFill/>
            <a:miter lim="800000"/>
            <a:headEnd/>
            <a:tailEnd/>
          </a:ln>
        </p:spPr>
        <p:txBody>
          <a:bodyPr lIns="100054" tIns="50027" rIns="100054" bIns="50027"/>
          <a:lstStyle/>
          <a:p>
            <a:pPr marL="375201" indent="-375201">
              <a:spcBef>
                <a:spcPct val="20000"/>
              </a:spcBef>
              <a:buClr>
                <a:schemeClr val="bg2"/>
              </a:buClr>
              <a:buSzPct val="70000"/>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632663" y="1018393"/>
            <a:ext cx="5373678" cy="3956035"/>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4151735" y="3111353"/>
            <a:ext cx="5723095" cy="3744791"/>
          </a:xfrm>
          <a:prstGeom prst="rect">
            <a:avLst/>
          </a:prstGeom>
          <a:noFill/>
          <a:ln w="9525">
            <a:noFill/>
            <a:miter lim="800000"/>
            <a:headEnd/>
            <a:tailEnd/>
          </a:ln>
        </p:spPr>
      </p:pic>
    </p:spTree>
    <p:extLst>
      <p:ext uri="{BB962C8B-B14F-4D97-AF65-F5344CB8AC3E}">
        <p14:creationId xmlns:p14="http://schemas.microsoft.com/office/powerpoint/2010/main" val="3170351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a:t>
            </a:r>
          </a:p>
        </p:txBody>
      </p:sp>
      <p:sp>
        <p:nvSpPr>
          <p:cNvPr id="3" name="内容占位符 2"/>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1497334" y="1471847"/>
            <a:ext cx="7583421" cy="4283382"/>
          </a:xfrm>
          <a:prstGeom prst="rect">
            <a:avLst/>
          </a:prstGeom>
          <a:noFill/>
          <a:ln w="9525">
            <a:noFill/>
            <a:miter lim="800000"/>
            <a:headEnd/>
            <a:tailEnd/>
          </a:ln>
        </p:spPr>
      </p:pic>
      <p:sp>
        <p:nvSpPr>
          <p:cNvPr id="8" name="圆角矩形 7"/>
          <p:cNvSpPr/>
          <p:nvPr/>
        </p:nvSpPr>
        <p:spPr bwMode="auto">
          <a:xfrm>
            <a:off x="1934243" y="3143098"/>
            <a:ext cx="1751001" cy="71348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100054" tIns="50027" rIns="100054" bIns="50027" numCol="1" rtlCol="0" anchor="t" anchorCtr="0" compatLnSpc="1">
            <a:prstTxWarp prst="textNoShape">
              <a:avLst/>
            </a:prstTxWarp>
          </a:bodyPr>
          <a:lstStyle/>
          <a:p>
            <a:pPr eaLnBrk="0" fontAlgn="base" hangingPunct="0">
              <a:spcBef>
                <a:spcPct val="0"/>
              </a:spcBef>
              <a:spcAft>
                <a:spcPct val="0"/>
              </a:spcAft>
            </a:pPr>
            <a:endParaRPr lang="zh-CN" altLang="en-US" sz="2100">
              <a:latin typeface="Times New Roman" pitchFamily="18" charset="0"/>
            </a:endParaRPr>
          </a:p>
        </p:txBody>
      </p:sp>
    </p:spTree>
    <p:extLst>
      <p:ext uri="{BB962C8B-B14F-4D97-AF65-F5344CB8AC3E}">
        <p14:creationId xmlns:p14="http://schemas.microsoft.com/office/powerpoint/2010/main" val="1629258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脚本视图（续）</a:t>
            </a:r>
            <a:r>
              <a:rPr lang="en-US" altLang="zh-CN" b="1" dirty="0">
                <a:solidFill>
                  <a:schemeClr val="bg1"/>
                </a:solidFill>
              </a:rPr>
              <a:t>——</a:t>
            </a:r>
            <a:r>
              <a:rPr lang="zh-CN" altLang="en-US" b="1" dirty="0">
                <a:solidFill>
                  <a:schemeClr val="bg1"/>
                </a:solidFill>
              </a:rPr>
              <a:t>界面介绍</a:t>
            </a:r>
          </a:p>
        </p:txBody>
      </p:sp>
      <p:sp>
        <p:nvSpPr>
          <p:cNvPr id="5" name="内容占位符 4"/>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806532" y="1249109"/>
            <a:ext cx="6812426" cy="4506119"/>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4858547" y="6167840"/>
            <a:ext cx="4899874" cy="583960"/>
          </a:xfrm>
          <a:prstGeom prst="rect">
            <a:avLst/>
          </a:prstGeom>
          <a:noFill/>
          <a:ln w="9525">
            <a:noFill/>
            <a:miter lim="800000"/>
            <a:headEnd/>
            <a:tailEnd/>
          </a:ln>
        </p:spPr>
      </p:pic>
    </p:spTree>
    <p:extLst>
      <p:ext uri="{BB962C8B-B14F-4D97-AF65-F5344CB8AC3E}">
        <p14:creationId xmlns:p14="http://schemas.microsoft.com/office/powerpoint/2010/main" val="23455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a:t>
            </a:r>
          </a:p>
        </p:txBody>
      </p:sp>
      <p:pic>
        <p:nvPicPr>
          <p:cNvPr id="6" name="图片 5"/>
          <p:cNvPicPr/>
          <p:nvPr/>
        </p:nvPicPr>
        <p:blipFill>
          <a:blip r:embed="rId3"/>
          <a:srcRect/>
          <a:stretch>
            <a:fillRect/>
          </a:stretch>
        </p:blipFill>
        <p:spPr bwMode="auto">
          <a:xfrm>
            <a:off x="1497334" y="1471847"/>
            <a:ext cx="7583421" cy="4283382"/>
          </a:xfrm>
          <a:prstGeom prst="rect">
            <a:avLst/>
          </a:prstGeom>
          <a:noFill/>
          <a:ln w="9525">
            <a:noFill/>
            <a:miter lim="800000"/>
            <a:headEnd/>
            <a:tailEnd/>
          </a:ln>
        </p:spPr>
      </p:pic>
      <p:sp>
        <p:nvSpPr>
          <p:cNvPr id="9" name="圆角矩形 8"/>
          <p:cNvSpPr/>
          <p:nvPr/>
        </p:nvSpPr>
        <p:spPr bwMode="auto">
          <a:xfrm>
            <a:off x="6861363" y="3143098"/>
            <a:ext cx="1751001" cy="71348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100054" tIns="50027" rIns="100054" bIns="50027" numCol="1" rtlCol="0" anchor="t" anchorCtr="0" compatLnSpc="1">
            <a:prstTxWarp prst="textNoShape">
              <a:avLst/>
            </a:prstTxWarp>
          </a:bodyPr>
          <a:lstStyle/>
          <a:p>
            <a:pPr eaLnBrk="0" fontAlgn="base" hangingPunct="0">
              <a:spcBef>
                <a:spcPct val="0"/>
              </a:spcBef>
              <a:spcAft>
                <a:spcPct val="0"/>
              </a:spcAft>
            </a:pPr>
            <a:endParaRPr lang="zh-CN" altLang="en-US" sz="2100">
              <a:latin typeface="Times New Roman" pitchFamily="18" charset="0"/>
            </a:endParaRPr>
          </a:p>
        </p:txBody>
      </p:sp>
    </p:spTree>
    <p:extLst>
      <p:ext uri="{BB962C8B-B14F-4D97-AF65-F5344CB8AC3E}">
        <p14:creationId xmlns:p14="http://schemas.microsoft.com/office/powerpoint/2010/main" val="2189585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1</a:t>
            </a:r>
            <a:endParaRPr lang="zh-CN" altLang="en-US" b="1" dirty="0">
              <a:solidFill>
                <a:schemeClr val="bg1"/>
              </a:solidFill>
            </a:endParaRPr>
          </a:p>
        </p:txBody>
      </p:sp>
      <p:sp>
        <p:nvSpPr>
          <p:cNvPr id="5" name="内容占位符 4"/>
          <p:cNvSpPr>
            <a:spLocks noGrp="1"/>
          </p:cNvSpPr>
          <p:nvPr>
            <p:ph idx="1"/>
          </p:nvPr>
        </p:nvSpPr>
        <p:spPr/>
        <p:txBody>
          <a:bodyPr/>
          <a:lstStyle/>
          <a:p>
            <a:endParaRPr lang="zh-CN" altLang="en-US" dirty="0"/>
          </a:p>
        </p:txBody>
      </p:sp>
      <p:pic>
        <p:nvPicPr>
          <p:cNvPr id="8" name="图片 7"/>
          <p:cNvPicPr/>
          <p:nvPr/>
        </p:nvPicPr>
        <p:blipFill>
          <a:blip r:embed="rId3"/>
          <a:srcRect/>
          <a:stretch>
            <a:fillRect/>
          </a:stretch>
        </p:blipFill>
        <p:spPr bwMode="auto">
          <a:xfrm>
            <a:off x="738473" y="1079624"/>
            <a:ext cx="6357152" cy="5026210"/>
          </a:xfrm>
          <a:prstGeom prst="rect">
            <a:avLst/>
          </a:prstGeom>
          <a:noFill/>
          <a:ln w="9525">
            <a:noFill/>
            <a:miter lim="800000"/>
            <a:headEnd/>
            <a:tailEnd/>
          </a:ln>
        </p:spPr>
      </p:pic>
      <p:pic>
        <p:nvPicPr>
          <p:cNvPr id="9" name="Picture 3"/>
          <p:cNvPicPr>
            <a:picLocks noChangeAspect="1" noChangeArrowheads="1"/>
          </p:cNvPicPr>
          <p:nvPr/>
        </p:nvPicPr>
        <p:blipFill>
          <a:blip r:embed="rId4"/>
          <a:srcRect/>
          <a:stretch>
            <a:fillRect/>
          </a:stretch>
        </p:blipFill>
        <p:spPr bwMode="auto">
          <a:xfrm>
            <a:off x="7646283" y="2303252"/>
            <a:ext cx="2059999" cy="2068195"/>
          </a:xfrm>
          <a:prstGeom prst="rect">
            <a:avLst/>
          </a:prstGeom>
          <a:noFill/>
          <a:ln w="9525">
            <a:noFill/>
            <a:miter lim="800000"/>
            <a:headEnd/>
            <a:tailEnd/>
          </a:ln>
          <a:effectLst/>
        </p:spPr>
      </p:pic>
      <p:sp>
        <p:nvSpPr>
          <p:cNvPr id="10" name="TextBox 9"/>
          <p:cNvSpPr txBox="1"/>
          <p:nvPr/>
        </p:nvSpPr>
        <p:spPr>
          <a:xfrm>
            <a:off x="7273302" y="4978616"/>
            <a:ext cx="2805130" cy="655029"/>
          </a:xfrm>
          <a:prstGeom prst="rect">
            <a:avLst/>
          </a:prstGeom>
          <a:noFill/>
        </p:spPr>
        <p:txBody>
          <a:bodyPr wrap="square" lIns="100054" tIns="50027" rIns="100054" bIns="50027" rtlCol="0">
            <a:spAutoFit/>
          </a:bodyPr>
          <a:lstStyle/>
          <a:p>
            <a:r>
              <a:rPr lang="zh-CN" altLang="en-US" sz="1800" dirty="0">
                <a:solidFill>
                  <a:schemeClr val="tx1">
                    <a:lumMod val="10000"/>
                  </a:schemeClr>
                </a:solidFill>
                <a:latin typeface="黑体" pitchFamily="2" charset="-122"/>
                <a:ea typeface="黑体" pitchFamily="2" charset="-122"/>
              </a:rPr>
              <a:t>每一步都有一个图标表示</a:t>
            </a:r>
            <a:endParaRPr lang="en-US" altLang="zh-CN" sz="1800" dirty="0">
              <a:solidFill>
                <a:schemeClr val="tx1">
                  <a:lumMod val="10000"/>
                </a:schemeClr>
              </a:solidFill>
              <a:latin typeface="黑体" pitchFamily="2" charset="-122"/>
              <a:ea typeface="黑体" pitchFamily="2" charset="-122"/>
            </a:endParaRPr>
          </a:p>
          <a:p>
            <a:r>
              <a:rPr lang="zh-CN" altLang="en-US" sz="1800" dirty="0">
                <a:solidFill>
                  <a:schemeClr val="tx1">
                    <a:lumMod val="10000"/>
                  </a:schemeClr>
                </a:solidFill>
                <a:latin typeface="黑体" pitchFamily="2" charset="-122"/>
                <a:ea typeface="黑体" pitchFamily="2" charset="-122"/>
              </a:rPr>
              <a:t>每一步表示一个操作</a:t>
            </a:r>
            <a:endParaRPr lang="en-US" altLang="zh-CN" sz="1800" dirty="0">
              <a:solidFill>
                <a:schemeClr val="tx1">
                  <a:lumMod val="10000"/>
                </a:schemeClr>
              </a:solidFill>
              <a:latin typeface="黑体" pitchFamily="2" charset="-122"/>
              <a:ea typeface="黑体" pitchFamily="2" charset="-122"/>
            </a:endParaRPr>
          </a:p>
        </p:txBody>
      </p:sp>
    </p:spTree>
    <p:extLst>
      <p:ext uri="{BB962C8B-B14F-4D97-AF65-F5344CB8AC3E}">
        <p14:creationId xmlns:p14="http://schemas.microsoft.com/office/powerpoint/2010/main" val="2435096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2</a:t>
            </a:r>
            <a:endParaRPr lang="zh-CN" altLang="en-US" b="1" dirty="0">
              <a:solidFill>
                <a:schemeClr val="bg1"/>
              </a:solidFill>
            </a:endParaRPr>
          </a:p>
        </p:txBody>
      </p:sp>
      <p:sp>
        <p:nvSpPr>
          <p:cNvPr id="9" name="内容占位符 8"/>
          <p:cNvSpPr>
            <a:spLocks noGrp="1"/>
          </p:cNvSpPr>
          <p:nvPr>
            <p:ph idx="1"/>
          </p:nvPr>
        </p:nvSpPr>
        <p:spPr/>
        <p:txBody>
          <a:bodyPr/>
          <a:lstStyle/>
          <a:p>
            <a:endParaRPr lang="zh-CN" altLang="en-US"/>
          </a:p>
        </p:txBody>
      </p:sp>
      <p:pic>
        <p:nvPicPr>
          <p:cNvPr id="4" name="图片 3"/>
          <p:cNvPicPr/>
          <p:nvPr/>
        </p:nvPicPr>
        <p:blipFill>
          <a:blip r:embed="rId3"/>
          <a:srcRect/>
          <a:stretch>
            <a:fillRect/>
          </a:stretch>
        </p:blipFill>
        <p:spPr bwMode="auto">
          <a:xfrm>
            <a:off x="675539" y="1059046"/>
            <a:ext cx="5444632" cy="3000779"/>
          </a:xfrm>
          <a:prstGeom prst="rect">
            <a:avLst/>
          </a:prstGeom>
          <a:noFill/>
          <a:ln w="9525">
            <a:noFill/>
            <a:miter lim="800000"/>
            <a:headEnd/>
            <a:tailEnd/>
          </a:ln>
        </p:spPr>
      </p:pic>
      <p:pic>
        <p:nvPicPr>
          <p:cNvPr id="5" name="图片 4"/>
          <p:cNvPicPr/>
          <p:nvPr/>
        </p:nvPicPr>
        <p:blipFill>
          <a:blip r:embed="rId4"/>
          <a:srcRect/>
          <a:stretch>
            <a:fillRect/>
          </a:stretch>
        </p:blipFill>
        <p:spPr bwMode="auto">
          <a:xfrm>
            <a:off x="1148514" y="1743329"/>
            <a:ext cx="5979558" cy="3065114"/>
          </a:xfrm>
          <a:prstGeom prst="rect">
            <a:avLst/>
          </a:prstGeom>
          <a:noFill/>
          <a:ln w="9525">
            <a:noFill/>
            <a:miter lim="800000"/>
            <a:headEnd/>
            <a:tailEnd/>
          </a:ln>
        </p:spPr>
      </p:pic>
      <p:pic>
        <p:nvPicPr>
          <p:cNvPr id="6" name="图片 5"/>
          <p:cNvPicPr/>
          <p:nvPr/>
        </p:nvPicPr>
        <p:blipFill>
          <a:blip r:embed="rId5"/>
          <a:srcRect/>
          <a:stretch>
            <a:fillRect/>
          </a:stretch>
        </p:blipFill>
        <p:spPr bwMode="auto">
          <a:xfrm>
            <a:off x="2579244" y="2487003"/>
            <a:ext cx="5948090" cy="2911701"/>
          </a:xfrm>
          <a:prstGeom prst="rect">
            <a:avLst/>
          </a:prstGeom>
          <a:noFill/>
          <a:ln w="9525">
            <a:noFill/>
            <a:miter lim="800000"/>
            <a:headEnd/>
            <a:tailEnd/>
          </a:ln>
        </p:spPr>
      </p:pic>
      <p:pic>
        <p:nvPicPr>
          <p:cNvPr id="7" name="图片 6"/>
          <p:cNvPicPr/>
          <p:nvPr/>
        </p:nvPicPr>
        <p:blipFill>
          <a:blip r:embed="rId6"/>
          <a:srcRect/>
          <a:stretch>
            <a:fillRect/>
          </a:stretch>
        </p:blipFill>
        <p:spPr bwMode="auto">
          <a:xfrm>
            <a:off x="4283824" y="3122624"/>
            <a:ext cx="5580822" cy="3018775"/>
          </a:xfrm>
          <a:prstGeom prst="rect">
            <a:avLst/>
          </a:prstGeom>
          <a:noFill/>
          <a:ln w="9525">
            <a:noFill/>
            <a:miter lim="800000"/>
            <a:headEnd/>
            <a:tailEnd/>
          </a:ln>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039" y="1059045"/>
            <a:ext cx="9307607" cy="50823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165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randombar(horizontal)">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1</a:t>
            </a:r>
            <a:endParaRPr lang="zh-CN" altLang="en-US" b="1" dirty="0">
              <a:solidFill>
                <a:schemeClr val="bg1"/>
              </a:solidFill>
            </a:endParaRPr>
          </a:p>
        </p:txBody>
      </p:sp>
      <p:sp>
        <p:nvSpPr>
          <p:cNvPr id="3" name="内容占位符 2"/>
          <p:cNvSpPr>
            <a:spLocks noGrp="1"/>
          </p:cNvSpPr>
          <p:nvPr>
            <p:ph idx="1"/>
          </p:nvPr>
        </p:nvSpPr>
        <p:spPr/>
        <p:txBody>
          <a:bodyPr/>
          <a:lstStyle/>
          <a:p>
            <a:r>
              <a:rPr lang="zh-CN" altLang="en-US" dirty="0" smtClean="0"/>
              <a:t>详细步骤</a:t>
            </a:r>
            <a:endParaRPr lang="en-US" altLang="zh-CN" dirty="0" smtClean="0"/>
          </a:p>
          <a:p>
            <a:pPr lvl="1"/>
            <a:r>
              <a:rPr lang="zh-CN" altLang="en-US" dirty="0" smtClean="0">
                <a:solidFill>
                  <a:schemeClr val="tx1"/>
                </a:solidFill>
              </a:rPr>
              <a:t>选择一个步骤</a:t>
            </a:r>
          </a:p>
          <a:p>
            <a:pPr lvl="1"/>
            <a:r>
              <a:rPr lang="zh-CN" altLang="en-US" dirty="0" smtClean="0">
                <a:solidFill>
                  <a:schemeClr val="tx1"/>
                </a:solidFill>
              </a:rPr>
              <a:t>双击或右键单击步骤图标</a:t>
            </a:r>
            <a:endParaRPr lang="en-US" altLang="zh-CN" dirty="0" smtClean="0">
              <a:solidFill>
                <a:schemeClr val="tx1"/>
              </a:solidFill>
            </a:endParaRPr>
          </a:p>
          <a:p>
            <a:pPr lvl="1"/>
            <a:r>
              <a:rPr lang="zh-CN" altLang="en-US" dirty="0" smtClean="0">
                <a:solidFill>
                  <a:schemeClr val="tx1"/>
                </a:solidFill>
              </a:rPr>
              <a:t>选择“属性”菜单项</a:t>
            </a:r>
            <a:endParaRPr lang="en-US" altLang="zh-CN" dirty="0" smtClean="0">
              <a:solidFill>
                <a:schemeClr val="tx1"/>
              </a:solidFill>
            </a:endParaRPr>
          </a:p>
          <a:p>
            <a:pPr lvl="1"/>
            <a:r>
              <a:rPr lang="zh-CN" altLang="en-US" dirty="0" smtClean="0">
                <a:solidFill>
                  <a:schemeClr val="tx1"/>
                </a:solidFill>
              </a:rPr>
              <a:t>选择“</a:t>
            </a:r>
            <a:r>
              <a:rPr lang="en-US" altLang="zh-CN" dirty="0" smtClean="0">
                <a:solidFill>
                  <a:schemeClr val="tx1"/>
                </a:solidFill>
              </a:rPr>
              <a:t>General”</a:t>
            </a:r>
            <a:r>
              <a:rPr lang="zh-CN" altLang="en-US" dirty="0" smtClean="0">
                <a:solidFill>
                  <a:schemeClr val="tx1"/>
                </a:solidFill>
              </a:rPr>
              <a:t>属性页</a:t>
            </a:r>
            <a:endParaRPr lang="en-US" altLang="zh-CN" dirty="0" smtClean="0">
              <a:solidFill>
                <a:schemeClr val="tx1"/>
              </a:solidFill>
            </a:endParaRPr>
          </a:p>
          <a:p>
            <a:pPr lvl="1"/>
            <a:r>
              <a:rPr lang="zh-CN" altLang="en-US" dirty="0" smtClean="0">
                <a:solidFill>
                  <a:schemeClr val="tx1"/>
                </a:solidFill>
              </a:rPr>
              <a:t>修改名称</a:t>
            </a:r>
            <a:endParaRPr lang="zh-CN" altLang="en-US" dirty="0">
              <a:solidFill>
                <a:schemeClr val="tx1"/>
              </a:solidFill>
            </a:endParaRPr>
          </a:p>
        </p:txBody>
      </p:sp>
      <p:sp>
        <p:nvSpPr>
          <p:cNvPr id="4" name="Rectangle 6"/>
          <p:cNvSpPr>
            <a:spLocks noChangeArrowheads="1"/>
          </p:cNvSpPr>
          <p:nvPr/>
        </p:nvSpPr>
        <p:spPr bwMode="auto">
          <a:xfrm>
            <a:off x="549593" y="4800612"/>
            <a:ext cx="5045896" cy="428897"/>
          </a:xfrm>
          <a:prstGeom prst="rect">
            <a:avLst/>
          </a:prstGeom>
          <a:noFill/>
          <a:ln w="9525">
            <a:noFill/>
            <a:miter lim="800000"/>
            <a:headEnd/>
            <a:tailEnd/>
          </a:ln>
        </p:spPr>
        <p:txBody>
          <a:bodyPr lIns="100054" tIns="50027" rIns="100054" bIns="50027"/>
          <a:lstStyle/>
          <a:p>
            <a:pPr algn="l"/>
            <a:r>
              <a:rPr lang="zh-CN" altLang="en-US" sz="2200" dirty="0">
                <a:solidFill>
                  <a:srgbClr val="FF0000"/>
                </a:solidFill>
                <a:latin typeface="黑体" pitchFamily="2" charset="-122"/>
                <a:ea typeface="黑体" pitchFamily="2" charset="-122"/>
              </a:rPr>
              <a:t>提高</a:t>
            </a:r>
            <a:r>
              <a:rPr lang="zh-CN" altLang="en-US" sz="2200" dirty="0">
                <a:solidFill>
                  <a:srgbClr val="FF0000"/>
                </a:solidFill>
                <a:latin typeface="黑体" pitchFamily="2" charset="-122"/>
                <a:ea typeface="黑体" pitchFamily="2" charset="-122"/>
              </a:rPr>
              <a:t>录制脚本的</a:t>
            </a:r>
            <a:r>
              <a:rPr lang="zh-CN" altLang="en-US" sz="2200" dirty="0">
                <a:solidFill>
                  <a:srgbClr val="FF0000"/>
                </a:solidFill>
                <a:latin typeface="黑体" pitchFamily="2" charset="-122"/>
                <a:ea typeface="黑体" pitchFamily="2" charset="-122"/>
              </a:rPr>
              <a:t>可读性</a:t>
            </a:r>
            <a:endParaRPr lang="en-US" altLang="zh-CN" sz="2200" dirty="0">
              <a:solidFill>
                <a:srgbClr val="FF0000"/>
              </a:solidFill>
              <a:latin typeface="黑体" pitchFamily="2" charset="-122"/>
              <a:ea typeface="黑体" pitchFamily="2" charset="-122"/>
            </a:endParaRPr>
          </a:p>
        </p:txBody>
      </p:sp>
      <p:pic>
        <p:nvPicPr>
          <p:cNvPr id="5" name="图片 4"/>
          <p:cNvPicPr/>
          <p:nvPr/>
        </p:nvPicPr>
        <p:blipFill>
          <a:blip r:embed="rId3"/>
          <a:srcRect/>
          <a:stretch>
            <a:fillRect/>
          </a:stretch>
        </p:blipFill>
        <p:spPr bwMode="auto">
          <a:xfrm>
            <a:off x="5843459" y="1155120"/>
            <a:ext cx="3746433" cy="2558460"/>
          </a:xfrm>
          <a:prstGeom prst="rect">
            <a:avLst/>
          </a:prstGeom>
          <a:noFill/>
          <a:ln w="9525">
            <a:noFill/>
            <a:miter lim="800000"/>
            <a:headEnd/>
            <a:tailEnd/>
          </a:ln>
        </p:spPr>
      </p:pic>
      <p:pic>
        <p:nvPicPr>
          <p:cNvPr id="6" name="图片 5"/>
          <p:cNvPicPr/>
          <p:nvPr/>
        </p:nvPicPr>
        <p:blipFill>
          <a:blip r:embed="rId4"/>
          <a:srcRect/>
          <a:stretch>
            <a:fillRect/>
          </a:stretch>
        </p:blipFill>
        <p:spPr bwMode="auto">
          <a:xfrm>
            <a:off x="4170081" y="4473903"/>
            <a:ext cx="3155875" cy="2310221"/>
          </a:xfrm>
          <a:prstGeom prst="rect">
            <a:avLst/>
          </a:prstGeom>
          <a:noFill/>
          <a:ln w="9525">
            <a:noFill/>
            <a:miter lim="800000"/>
            <a:headEnd/>
            <a:tailEnd/>
          </a:ln>
        </p:spPr>
      </p:pic>
      <p:grpSp>
        <p:nvGrpSpPr>
          <p:cNvPr id="9" name="Group 9"/>
          <p:cNvGrpSpPr>
            <a:grpSpLocks/>
          </p:cNvGrpSpPr>
          <p:nvPr/>
        </p:nvGrpSpPr>
        <p:grpSpPr bwMode="auto">
          <a:xfrm>
            <a:off x="7325956" y="4081686"/>
            <a:ext cx="2239015" cy="1547328"/>
            <a:chOff x="4332" y="3162"/>
            <a:chExt cx="1242" cy="938"/>
          </a:xfrm>
        </p:grpSpPr>
        <p:sp>
          <p:nvSpPr>
            <p:cNvPr id="10" name="AutoShape 10"/>
            <p:cNvSpPr>
              <a:spLocks noChangeArrowheads="1"/>
            </p:cNvSpPr>
            <p:nvPr/>
          </p:nvSpPr>
          <p:spPr bwMode="invGray">
            <a:xfrm>
              <a:off x="4394" y="3246"/>
              <a:ext cx="1180" cy="854"/>
            </a:xfrm>
            <a:prstGeom prst="foldedCorner">
              <a:avLst>
                <a:gd name="adj" fmla="val 12500"/>
              </a:avLst>
            </a:prstGeom>
            <a:solidFill>
              <a:schemeClr val="bg2">
                <a:lumMod val="20000"/>
                <a:lumOff val="80000"/>
              </a:schemeClr>
            </a:solidFill>
            <a:ln w="9525">
              <a:solidFill>
                <a:srgbClr val="FF0000"/>
              </a:solidFill>
              <a:round/>
              <a:headEnd/>
              <a:tailEnd/>
            </a:ln>
          </p:spPr>
          <p:txBody>
            <a:bodyPr rIns="45720" anchor="b"/>
            <a:lstStyle/>
            <a:p>
              <a:pPr algn="l"/>
              <a:r>
                <a:rPr lang="zh-CN" altLang="en-US" sz="1800" dirty="0">
                  <a:ea typeface="宋体" charset="-122"/>
                </a:rPr>
                <a:t>       </a:t>
              </a:r>
              <a:r>
                <a:rPr lang="zh-CN" altLang="en-US" sz="1800" dirty="0">
                  <a:solidFill>
                    <a:srgbClr val="FF0000"/>
                  </a:solidFill>
                  <a:ea typeface="宋体" charset="-122"/>
                </a:rPr>
                <a:t> 建议</a:t>
              </a:r>
              <a:r>
                <a:rPr lang="zh-CN" altLang="en-US" sz="1800" dirty="0">
                  <a:solidFill>
                    <a:srgbClr val="FF0000"/>
                  </a:solidFill>
                  <a:ea typeface="宋体" charset="-122"/>
                </a:rPr>
                <a:t>在脚本录制过程中对每个步骤进行重命名</a:t>
              </a:r>
              <a:endParaRPr lang="zh-CN" altLang="en-US" sz="1800" u="sng" dirty="0">
                <a:solidFill>
                  <a:srgbClr val="FF0000"/>
                </a:solidFill>
                <a:ea typeface="宋体" charset="-122"/>
              </a:endParaRPr>
            </a:p>
          </p:txBody>
        </p:sp>
        <p:sp>
          <p:nvSpPr>
            <p:cNvPr id="11" name="AutoShape 11"/>
            <p:cNvSpPr>
              <a:spLocks noChangeArrowheads="1"/>
            </p:cNvSpPr>
            <p:nvPr/>
          </p:nvSpPr>
          <p:spPr bwMode="invGray">
            <a:xfrm flipV="1">
              <a:off x="4332" y="3162"/>
              <a:ext cx="521" cy="356"/>
            </a:xfrm>
            <a:prstGeom prst="triangle">
              <a:avLst>
                <a:gd name="adj" fmla="val 50000"/>
              </a:avLst>
            </a:prstGeom>
            <a:solidFill>
              <a:srgbClr val="FFFF00"/>
            </a:solidFill>
            <a:ln w="9525">
              <a:noFill/>
              <a:miter lim="800000"/>
              <a:headEnd/>
              <a:tailEnd/>
            </a:ln>
            <a:effectLst>
              <a:outerShdw dist="35921" dir="2700000" algn="ctr" rotWithShape="0">
                <a:schemeClr val="folHlink">
                  <a:alpha val="50000"/>
                </a:schemeClr>
              </a:outerShdw>
            </a:effectLst>
          </p:spPr>
          <p:txBody>
            <a:bodyPr rot="10800000" wrap="none" anchor="ctr"/>
            <a:lstStyle/>
            <a:p>
              <a:pPr>
                <a:defRPr/>
              </a:pPr>
              <a:r>
                <a:rPr lang="en-US" altLang="zh-CN" sz="1800" i="1" dirty="0">
                  <a:solidFill>
                    <a:schemeClr val="tx1">
                      <a:lumMod val="10000"/>
                    </a:schemeClr>
                  </a:solidFill>
                  <a:ea typeface="宋体" pitchFamily="2" charset="-122"/>
                </a:rPr>
                <a:t>TIP</a:t>
              </a:r>
            </a:p>
          </p:txBody>
        </p:sp>
      </p:grpSp>
    </p:spTree>
    <p:extLst>
      <p:ext uri="{BB962C8B-B14F-4D97-AF65-F5344CB8AC3E}">
        <p14:creationId xmlns:p14="http://schemas.microsoft.com/office/powerpoint/2010/main" val="38780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2</a:t>
            </a:r>
            <a:endParaRPr lang="zh-CN" altLang="en-US" b="1" dirty="0">
              <a:solidFill>
                <a:schemeClr val="bg1"/>
              </a:solidFill>
            </a:endParaRPr>
          </a:p>
        </p:txBody>
      </p:sp>
      <p:sp>
        <p:nvSpPr>
          <p:cNvPr id="3" name="内容占位符 2"/>
          <p:cNvSpPr>
            <a:spLocks noGrp="1"/>
          </p:cNvSpPr>
          <p:nvPr>
            <p:ph idx="1"/>
          </p:nvPr>
        </p:nvSpPr>
        <p:spPr/>
        <p:txBody>
          <a:bodyPr/>
          <a:lstStyle/>
          <a:p>
            <a:endParaRPr lang="zh-CN" altLang="en-US" dirty="0"/>
          </a:p>
        </p:txBody>
      </p:sp>
      <p:pic>
        <p:nvPicPr>
          <p:cNvPr id="13" name="图片 12"/>
          <p:cNvPicPr/>
          <p:nvPr/>
        </p:nvPicPr>
        <p:blipFill>
          <a:blip r:embed="rId3"/>
          <a:srcRect/>
          <a:stretch>
            <a:fillRect/>
          </a:stretch>
        </p:blipFill>
        <p:spPr bwMode="auto">
          <a:xfrm>
            <a:off x="781966" y="1051770"/>
            <a:ext cx="2353543" cy="5077767"/>
          </a:xfrm>
          <a:prstGeom prst="rect">
            <a:avLst/>
          </a:prstGeom>
          <a:noFill/>
          <a:ln w="9525">
            <a:noFill/>
            <a:miter lim="800000"/>
            <a:headEnd/>
            <a:tailEnd/>
          </a:ln>
        </p:spPr>
      </p:pic>
      <p:pic>
        <p:nvPicPr>
          <p:cNvPr id="14" name="图片 13"/>
          <p:cNvPicPr/>
          <p:nvPr/>
        </p:nvPicPr>
        <p:blipFill>
          <a:blip r:embed="rId4"/>
          <a:srcRect/>
          <a:stretch>
            <a:fillRect/>
          </a:stretch>
        </p:blipFill>
        <p:spPr bwMode="auto">
          <a:xfrm>
            <a:off x="3367978" y="1932494"/>
            <a:ext cx="6394869" cy="342387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136742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solidFill>
                  <a:srgbClr val="FF0000"/>
                </a:solidFill>
              </a:rPr>
              <a:t>VuGen</a:t>
            </a:r>
            <a:r>
              <a:rPr lang="zh-CN" altLang="en-US" dirty="0">
                <a:solidFill>
                  <a:srgbClr val="FF0000"/>
                </a:solidFill>
              </a:rPr>
              <a:t>脚本阅读与页面访问</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258133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797643" y="1425257"/>
            <a:ext cx="4586195" cy="5146764"/>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846318" y="1936635"/>
            <a:ext cx="3982273" cy="408808"/>
          </a:xfrm>
          <a:prstGeom prst="rect">
            <a:avLst/>
          </a:prstGeom>
          <a:noFill/>
          <a:ln w="9525">
            <a:noFill/>
            <a:miter lim="800000"/>
            <a:headEnd/>
            <a:tailEnd/>
          </a:ln>
        </p:spPr>
        <p:txBody>
          <a:bodyPr lIns="100054" tIns="50027" rIns="100054" bIns="50027">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605724" y="1989422"/>
            <a:ext cx="9240895" cy="328272"/>
          </a:xfrm>
          <a:prstGeom prst="rect">
            <a:avLst/>
          </a:prstGeom>
          <a:noFill/>
          <a:ln w="9525">
            <a:noFill/>
            <a:miter lim="800000"/>
            <a:headEnd/>
            <a:tailEnd/>
          </a:ln>
        </p:spPr>
        <p:txBody>
          <a:bodyPr lIns="100054" tIns="50027" rIns="100054" bIns="50027"/>
          <a:lstStyle/>
          <a:p>
            <a:pPr marL="375201" indent="-375201">
              <a:spcBef>
                <a:spcPct val="20000"/>
              </a:spcBef>
              <a:buClr>
                <a:schemeClr val="bg2"/>
              </a:buClr>
              <a:buSzPct val="70000"/>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932123" y="1037027"/>
            <a:ext cx="6761795" cy="5167039"/>
          </a:xfrm>
          <a:prstGeom prst="rect">
            <a:avLst/>
          </a:prstGeom>
          <a:noFill/>
          <a:ln w="9525">
            <a:noFill/>
            <a:miter lim="800000"/>
            <a:headEnd/>
            <a:tailEnd/>
          </a:ln>
        </p:spPr>
      </p:pic>
    </p:spTree>
    <p:extLst>
      <p:ext uri="{BB962C8B-B14F-4D97-AF65-F5344CB8AC3E}">
        <p14:creationId xmlns:p14="http://schemas.microsoft.com/office/powerpoint/2010/main" val="20994729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VuGen</a:t>
            </a:r>
            <a:r>
              <a:rPr lang="zh-CN" altLang="en-US" smtClean="0"/>
              <a:t>脚本录制</a:t>
            </a:r>
            <a:endParaRPr lang="en-US" altLang="zh-CN" smtClean="0"/>
          </a:p>
          <a:p>
            <a:r>
              <a:rPr lang="en-US" altLang="zh-CN" smtClean="0"/>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10619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285625" y="944270"/>
            <a:ext cx="9730819" cy="5487966"/>
          </a:xfrm>
          <a:prstGeom prst="rect">
            <a:avLst/>
          </a:prstGeom>
          <a:noFill/>
          <a:ln w="9525">
            <a:noFill/>
            <a:miter lim="800000"/>
            <a:headEnd/>
            <a:tailEnd/>
          </a:ln>
          <a:effectLst/>
        </p:spPr>
      </p:pic>
    </p:spTree>
    <p:extLst>
      <p:ext uri="{BB962C8B-B14F-4D97-AF65-F5344CB8AC3E}">
        <p14:creationId xmlns:p14="http://schemas.microsoft.com/office/powerpoint/2010/main" val="3136294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82512" y="1974857"/>
            <a:ext cx="10179129" cy="428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7530985" y="1914331"/>
            <a:ext cx="1210352" cy="1578359"/>
          </a:xfrm>
          <a:prstGeom prst="rect">
            <a:avLst/>
          </a:prstGeom>
          <a:noFill/>
          <a:ln w="9525">
            <a:noFill/>
            <a:miter lim="800000"/>
            <a:headEnd/>
            <a:tailEnd/>
          </a:ln>
        </p:spPr>
        <p:txBody>
          <a:bodyPr wrap="none" lIns="100054" tIns="50027" rIns="100054" bIns="50027">
            <a:spAutoFit/>
          </a:bodyPr>
          <a:lstStyle/>
          <a:p>
            <a:r>
              <a:rPr lang="en-US" altLang="zh-CN" sz="9600" b="1" dirty="0">
                <a:solidFill>
                  <a:srgbClr val="FF0000"/>
                </a:solidFill>
                <a:latin typeface="Berlin Sans FB Demi" charset="0"/>
                <a:ea typeface="宋体" charset="-122"/>
              </a:rPr>
              <a:t>√</a:t>
            </a:r>
            <a:endParaRPr lang="zh-CN" altLang="en-US" sz="96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7554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776253" y="1093920"/>
            <a:ext cx="9011862" cy="4823441"/>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18" y="3260389"/>
            <a:ext cx="4382811" cy="287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014" y="3260389"/>
            <a:ext cx="4468101" cy="287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9402" y="2964545"/>
            <a:ext cx="6288337" cy="363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3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par>
                                <p:cTn id="14" presetID="14" presetClass="exit" presetSubtype="10" fill="hold" nodeType="withEffect">
                                  <p:stCondLst>
                                    <p:cond delay="0"/>
                                  </p:stCondLst>
                                  <p:childTnLst>
                                    <p:animEffect transition="out" filter="randombar(horizontal)">
                                      <p:cBhvr>
                                        <p:cTn id="15" dur="500"/>
                                        <p:tgtEl>
                                          <p:spTgt spid="1029"/>
                                        </p:tgtEl>
                                      </p:cBhvr>
                                    </p:animEffect>
                                    <p:set>
                                      <p:cBhvr>
                                        <p:cTn id="16" dur="1" fill="hold">
                                          <p:stCondLst>
                                            <p:cond delay="499"/>
                                          </p:stCondLst>
                                        </p:cTn>
                                        <p:tgtEl>
                                          <p:spTgt spid="1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776253" y="1093920"/>
            <a:ext cx="8931057" cy="4823441"/>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403" y="1121640"/>
            <a:ext cx="6921073" cy="507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624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776253" y="1093920"/>
            <a:ext cx="8931057" cy="4823441"/>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a:t>
            </a:r>
            <a:r>
              <a:rPr lang="zh-CN" altLang="en-US" dirty="0">
                <a:solidFill>
                  <a:schemeClr val="tx1"/>
                </a:solidFill>
              </a:rPr>
              <a:t>用于</a:t>
            </a:r>
            <a:r>
              <a:rPr lang="zh-CN" altLang="en-US" dirty="0">
                <a:solidFill>
                  <a:srgbClr val="FF0000"/>
                </a:solidFill>
              </a:rPr>
              <a:t>模拟单击链接</a:t>
            </a:r>
            <a:r>
              <a:rPr lang="zh-CN" altLang="en-US" dirty="0" smtClean="0">
                <a:solidFill>
                  <a:srgbClr val="FF0000"/>
                </a:solidFill>
              </a:rPr>
              <a:t>操作</a:t>
            </a:r>
            <a:r>
              <a:rPr lang="zh-CN" altLang="en-US" dirty="0">
                <a:solidFill>
                  <a:schemeClr val="tx1"/>
                </a:solidFill>
              </a:rPr>
              <a:t>；</a:t>
            </a:r>
            <a:endParaRPr lang="en-US" altLang="zh-CN" dirty="0" smtClean="0">
              <a:solidFill>
                <a:schemeClr val="tx1"/>
              </a:solidFill>
            </a:endParaRPr>
          </a:p>
          <a:p>
            <a:pPr lvl="1"/>
            <a:r>
              <a:rPr lang="zh-CN" altLang="en-US" dirty="0" smtClean="0">
                <a:solidFill>
                  <a:schemeClr val="tx1"/>
                </a:solidFill>
              </a:rPr>
              <a:t>在</a:t>
            </a:r>
            <a:r>
              <a:rPr lang="zh-CN" altLang="en-US" dirty="0">
                <a:solidFill>
                  <a:srgbClr val="FF0000"/>
                </a:solidFill>
              </a:rPr>
              <a:t>被测页面</a:t>
            </a:r>
            <a:r>
              <a:rPr lang="zh-CN" altLang="en-US" dirty="0">
                <a:solidFill>
                  <a:schemeClr val="tx1"/>
                </a:solidFill>
              </a:rPr>
              <a:t>内查找函数参数指示的</a:t>
            </a:r>
            <a:r>
              <a:rPr lang="zh-CN" altLang="en-US" dirty="0">
                <a:solidFill>
                  <a:srgbClr val="FF0000"/>
                </a:solidFill>
              </a:rPr>
              <a:t>链接</a:t>
            </a:r>
            <a:r>
              <a:rPr lang="zh-CN" altLang="en-US" dirty="0" smtClean="0">
                <a:solidFill>
                  <a:srgbClr val="FF0000"/>
                </a:solidFill>
              </a:rPr>
              <a:t>名</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同时访问</a:t>
            </a:r>
            <a:r>
              <a:rPr lang="zh-CN" altLang="en-US" dirty="0">
                <a:solidFill>
                  <a:schemeClr val="tx1"/>
                </a:solidFill>
              </a:rPr>
              <a:t>该链接名所指向的</a:t>
            </a:r>
            <a:r>
              <a:rPr lang="en-US" altLang="zh-CN" dirty="0">
                <a:solidFill>
                  <a:srgbClr val="FF0000"/>
                </a:solidFill>
              </a:rPr>
              <a:t>URL</a:t>
            </a:r>
            <a:r>
              <a:rPr lang="zh-CN" altLang="en-US" dirty="0">
                <a:solidFill>
                  <a:srgbClr val="FF0000"/>
                </a:solidFill>
              </a:rPr>
              <a:t>地址</a:t>
            </a:r>
            <a:r>
              <a:rPr lang="zh-CN" altLang="en-US" dirty="0" smtClean="0">
                <a:solidFill>
                  <a:srgbClr val="FF0000"/>
                </a:solidFill>
              </a:rPr>
              <a:t>页面；</a:t>
            </a:r>
            <a:endParaRPr lang="zh-CN" altLang="en-US" dirty="0">
              <a:solidFill>
                <a:srgbClr val="FF0000"/>
              </a:solidFill>
            </a:endParaRPr>
          </a:p>
          <a:p>
            <a:pPr lvl="1"/>
            <a:r>
              <a:rPr lang="zh-CN" altLang="en-US" dirty="0">
                <a:solidFill>
                  <a:srgbClr val="FF0000"/>
                </a:solidFill>
              </a:rPr>
              <a:t>特别提醒：</a:t>
            </a:r>
            <a:r>
              <a:rPr lang="zh-CN" altLang="en-US" dirty="0">
                <a:solidFill>
                  <a:schemeClr val="tx1"/>
                </a:solidFill>
              </a:rPr>
              <a:t>链接名称一定要正确。</a:t>
            </a:r>
          </a:p>
          <a:p>
            <a:r>
              <a:rPr lang="zh-CN" altLang="en-US" dirty="0"/>
              <a:t>函数拓展</a:t>
            </a:r>
            <a:r>
              <a:rPr lang="zh-CN" altLang="en-US" dirty="0" smtClean="0"/>
              <a:t>：</a:t>
            </a:r>
            <a:endParaRPr lang="en-US" altLang="zh-CN" dirty="0"/>
          </a:p>
          <a:p>
            <a:endParaRPr lang="en-US" altLang="zh-CN" dirty="0" smtClean="0"/>
          </a:p>
          <a:p>
            <a:pPr lvl="1"/>
            <a:endParaRPr lang="en-US" altLang="zh-CN" dirty="0" smtClean="0"/>
          </a:p>
          <a:p>
            <a:endParaRPr lang="en-US" altLang="zh-CN" dirty="0" smtClean="0"/>
          </a:p>
          <a:p>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202"/>
          <a:stretch/>
        </p:blipFill>
        <p:spPr bwMode="auto">
          <a:xfrm>
            <a:off x="4377511" y="3868126"/>
            <a:ext cx="5169946" cy="292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6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82512" y="1974856"/>
            <a:ext cx="10179129" cy="3409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8121425" y="3665588"/>
            <a:ext cx="1210352" cy="1578359"/>
          </a:xfrm>
          <a:prstGeom prst="rect">
            <a:avLst/>
          </a:prstGeom>
          <a:noFill/>
          <a:ln w="9525">
            <a:noFill/>
            <a:miter lim="800000"/>
            <a:headEnd/>
            <a:tailEnd/>
          </a:ln>
        </p:spPr>
        <p:txBody>
          <a:bodyPr wrap="none" lIns="100054" tIns="50027" rIns="100054" bIns="50027">
            <a:spAutoFit/>
          </a:bodyPr>
          <a:lstStyle/>
          <a:p>
            <a:r>
              <a:rPr lang="en-US" altLang="zh-CN" sz="9600" b="1" dirty="0">
                <a:solidFill>
                  <a:srgbClr val="FF0000"/>
                </a:solidFill>
                <a:latin typeface="Berlin Sans FB Demi" charset="0"/>
                <a:ea typeface="宋体" charset="-122"/>
              </a:rPr>
              <a:t>√</a:t>
            </a:r>
            <a:endParaRPr lang="zh-CN" altLang="en-US" sz="96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5743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776253" y="1093920"/>
            <a:ext cx="8931057" cy="4823441"/>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469" y="2412335"/>
            <a:ext cx="6288337" cy="363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576" y="3223132"/>
            <a:ext cx="4534103" cy="282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603" y="3223133"/>
            <a:ext cx="4403515" cy="282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58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xit" presetSubtype="10" fill="hold" nodeType="withEffect">
                                  <p:stCondLst>
                                    <p:cond delay="0"/>
                                  </p:stCondLst>
                                  <p:childTnLst>
                                    <p:animEffect transition="out" filter="randombar(horizontal)">
                                      <p:cBhvr>
                                        <p:cTn id="9" dur="500"/>
                                        <p:tgtEl>
                                          <p:spTgt spid="1029"/>
                                        </p:tgtEl>
                                      </p:cBhvr>
                                    </p:animEffect>
                                    <p:set>
                                      <p:cBhvr>
                                        <p:cTn id="10" dur="1" fill="hold">
                                          <p:stCondLst>
                                            <p:cond delay="499"/>
                                          </p:stCondLst>
                                        </p:cTn>
                                        <p:tgtEl>
                                          <p:spTgt spid="1029"/>
                                        </p:tgtEl>
                                        <p:attrNameLst>
                                          <p:attrName>style.visibility</p:attrName>
                                        </p:attrNameLst>
                                      </p:cBhvr>
                                      <p:to>
                                        <p:strVal val="hidden"/>
                                      </p:to>
                                    </p:set>
                                  </p:childTnLst>
                                </p:cTn>
                              </p:par>
                              <p:par>
                                <p:cTn id="11" presetID="14" presetClass="entr" presetSubtype="10" fill="hold"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randombar(horizontal)">
                                      <p:cBhvr>
                                        <p:cTn id="1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776253" y="1093920"/>
            <a:ext cx="8931057" cy="4823441"/>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798" y="1042420"/>
            <a:ext cx="6736097" cy="517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720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776253" y="1093920"/>
            <a:ext cx="8931057" cy="4823441"/>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主要用于</a:t>
            </a:r>
            <a:r>
              <a:rPr lang="zh-CN" altLang="en-US" dirty="0" smtClean="0">
                <a:solidFill>
                  <a:srgbClr val="FF0000"/>
                </a:solidFill>
              </a:rPr>
              <a:t>模拟</a:t>
            </a:r>
            <a:r>
              <a:rPr lang="zh-CN" altLang="en-US" dirty="0">
                <a:solidFill>
                  <a:srgbClr val="FF0000"/>
                </a:solidFill>
              </a:rPr>
              <a:t>用户请求，即实现地址请求的过程</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优于</a:t>
            </a:r>
            <a:r>
              <a:rPr lang="en-US" altLang="zh-CN" dirty="0" err="1">
                <a:solidFill>
                  <a:schemeClr val="tx1"/>
                </a:solidFill>
              </a:rPr>
              <a:t>web_link</a:t>
            </a:r>
            <a:r>
              <a:rPr lang="zh-CN" altLang="en-US" dirty="0">
                <a:solidFill>
                  <a:schemeClr val="tx1"/>
                </a:solidFill>
              </a:rPr>
              <a:t>（）</a:t>
            </a:r>
            <a:r>
              <a:rPr lang="zh-CN" altLang="en-US" dirty="0" smtClean="0">
                <a:solidFill>
                  <a:schemeClr val="tx1"/>
                </a:solidFill>
              </a:rPr>
              <a:t>函数，更加灵活；</a:t>
            </a:r>
            <a:endParaRPr lang="en-US" altLang="zh-CN" dirty="0" smtClean="0">
              <a:solidFill>
                <a:schemeClr val="tx1"/>
              </a:solidFill>
            </a:endParaRPr>
          </a:p>
          <a:p>
            <a:pPr lvl="1"/>
            <a:r>
              <a:rPr lang="zh-CN" altLang="en-US" dirty="0">
                <a:solidFill>
                  <a:srgbClr val="FF0000"/>
                </a:solidFill>
              </a:rPr>
              <a:t>无</a:t>
            </a:r>
            <a:r>
              <a:rPr lang="zh-CN" altLang="en-US" dirty="0" smtClean="0">
                <a:solidFill>
                  <a:schemeClr val="tx1"/>
                </a:solidFill>
              </a:rPr>
              <a:t>任何</a:t>
            </a:r>
            <a:r>
              <a:rPr lang="zh-CN" altLang="en-US" dirty="0">
                <a:solidFill>
                  <a:schemeClr val="tx1"/>
                </a:solidFill>
              </a:rPr>
              <a:t>请求的</a:t>
            </a:r>
            <a:r>
              <a:rPr lang="zh-CN" altLang="en-US" dirty="0">
                <a:solidFill>
                  <a:srgbClr val="FF0000"/>
                </a:solidFill>
              </a:rPr>
              <a:t>前后依赖</a:t>
            </a:r>
            <a:r>
              <a:rPr lang="zh-CN" altLang="en-US" dirty="0">
                <a:solidFill>
                  <a:schemeClr val="tx1"/>
                </a:solidFill>
              </a:rPr>
              <a:t>关系</a:t>
            </a:r>
            <a:r>
              <a:rPr lang="zh-CN" altLang="en-US" dirty="0" smtClean="0">
                <a:solidFill>
                  <a:schemeClr val="tx1"/>
                </a:solidFill>
              </a:rPr>
              <a:t>，“</a:t>
            </a:r>
            <a:r>
              <a:rPr lang="en-US" altLang="zh-CN" dirty="0" smtClean="0">
                <a:solidFill>
                  <a:schemeClr val="tx1"/>
                </a:solidFill>
              </a:rPr>
              <a:t>URL=”</a:t>
            </a:r>
            <a:r>
              <a:rPr lang="zh-CN" altLang="en-US" dirty="0" smtClean="0">
                <a:solidFill>
                  <a:schemeClr val="tx1"/>
                </a:solidFill>
              </a:rPr>
              <a:t>后面为待访问地址。</a:t>
            </a:r>
            <a:endParaRPr lang="en-US" altLang="zh-CN" dirty="0" smtClean="0">
              <a:solidFill>
                <a:schemeClr val="tx1"/>
              </a:solidFill>
            </a:endParaRPr>
          </a:p>
          <a:p>
            <a:r>
              <a:rPr lang="zh-CN" altLang="en-US" dirty="0" smtClean="0"/>
              <a:t>函数</a:t>
            </a:r>
            <a:r>
              <a:rPr lang="zh-CN" altLang="en-US" dirty="0"/>
              <a:t>拓展</a:t>
            </a:r>
            <a:r>
              <a:rPr lang="zh-CN" altLang="en-US" dirty="0" smtClean="0"/>
              <a:t>：</a:t>
            </a:r>
            <a:endParaRPr lang="en-US" altLang="zh-CN" dirty="0" smtClean="0"/>
          </a:p>
          <a:p>
            <a:endParaRPr lang="en-US" altLang="zh-CN" dirty="0" smtClean="0"/>
          </a:p>
          <a:p>
            <a:pPr lvl="1"/>
            <a:endParaRPr lang="en-US" altLang="zh-CN" dirty="0" smtClean="0"/>
          </a:p>
          <a:p>
            <a:endParaRPr lang="en-US" altLang="zh-CN" dirty="0" smtClean="0"/>
          </a:p>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802" y="4236569"/>
            <a:ext cx="5456602" cy="249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88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randombar(horizontal)">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randombar(horizontal)">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82512" y="1974856"/>
            <a:ext cx="10179129" cy="3409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1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 into Action</a:t>
            </a:r>
            <a:endParaRPr lang="zh-CN" altLang="en-US" b="1" dirty="0">
              <a:solidFill>
                <a:schemeClr val="bg1"/>
              </a:solidFill>
            </a:endParaRPr>
          </a:p>
        </p:txBody>
      </p:sp>
      <p:sp>
        <p:nvSpPr>
          <p:cNvPr id="233475" name="Rectangle 3"/>
          <p:cNvSpPr>
            <a:spLocks noGrp="1" noChangeArrowheads="1"/>
          </p:cNvSpPr>
          <p:nvPr>
            <p:ph idx="1"/>
          </p:nvPr>
        </p:nvSpPr>
        <p:spPr/>
        <p:txBody>
          <a:bodyPr/>
          <a:lstStyle/>
          <a:p>
            <a:r>
              <a:rPr lang="zh-CN" altLang="en-US" dirty="0" smtClean="0"/>
              <a:t>分为三部分：</a:t>
            </a:r>
            <a:endParaRPr lang="en-US" altLang="zh-CN" dirty="0" smtClean="0"/>
          </a:p>
          <a:p>
            <a:pPr lvl="1"/>
            <a:r>
              <a:rPr lang="en-US" altLang="zh-CN" dirty="0" err="1" smtClean="0">
                <a:solidFill>
                  <a:schemeClr val="tx1"/>
                </a:solidFill>
              </a:rPr>
              <a:t>vuser_init</a:t>
            </a:r>
            <a:r>
              <a:rPr lang="en-US" altLang="zh-CN" dirty="0" smtClean="0">
                <a:solidFill>
                  <a:schemeClr val="tx1"/>
                </a:solidFill>
              </a:rPr>
              <a:t> </a:t>
            </a:r>
            <a:r>
              <a:rPr lang="zh-CN" altLang="en-US" dirty="0" smtClean="0">
                <a:solidFill>
                  <a:schemeClr val="tx1"/>
                </a:solidFill>
              </a:rPr>
              <a:t>：只能存在一个，不能再分割；初始化</a:t>
            </a:r>
            <a:endParaRPr lang="en-US" altLang="zh-CN" dirty="0" smtClean="0">
              <a:solidFill>
                <a:schemeClr val="tx1"/>
              </a:solidFill>
            </a:endParaRPr>
          </a:p>
          <a:p>
            <a:pPr lvl="1"/>
            <a:r>
              <a:rPr lang="en-US" altLang="zh-CN" dirty="0" smtClean="0">
                <a:solidFill>
                  <a:schemeClr val="tx1"/>
                </a:solidFill>
              </a:rPr>
              <a:t>Action</a:t>
            </a:r>
            <a:r>
              <a:rPr lang="zh-CN" altLang="en-US" dirty="0" smtClean="0">
                <a:solidFill>
                  <a:schemeClr val="tx1"/>
                </a:solidFill>
              </a:rPr>
              <a:t> ：可分成无数多个部分；录制</a:t>
            </a:r>
            <a:r>
              <a:rPr lang="zh-CN" altLang="en-US" dirty="0">
                <a:solidFill>
                  <a:schemeClr val="tx1"/>
                </a:solidFill>
              </a:rPr>
              <a:t>动作</a:t>
            </a:r>
            <a:endParaRPr lang="en-US" altLang="zh-CN" dirty="0" smtClean="0">
              <a:solidFill>
                <a:schemeClr val="tx1"/>
              </a:solidFill>
            </a:endParaRPr>
          </a:p>
          <a:p>
            <a:pPr lvl="1"/>
            <a:r>
              <a:rPr lang="en-US" altLang="zh-CN" dirty="0" err="1" smtClean="0">
                <a:solidFill>
                  <a:schemeClr val="tx1"/>
                </a:solidFill>
              </a:rPr>
              <a:t>vuser_end</a:t>
            </a:r>
            <a:r>
              <a:rPr lang="en-US" altLang="zh-CN" dirty="0" smtClean="0">
                <a:solidFill>
                  <a:schemeClr val="tx1"/>
                </a:solidFill>
              </a:rPr>
              <a:t> </a:t>
            </a:r>
            <a:r>
              <a:rPr lang="zh-CN" altLang="en-US" dirty="0" smtClean="0">
                <a:solidFill>
                  <a:schemeClr val="tx1"/>
                </a:solidFill>
              </a:rPr>
              <a:t>：只能存在一个，不能再</a:t>
            </a:r>
            <a:r>
              <a:rPr lang="zh-CN" altLang="en-US" dirty="0">
                <a:solidFill>
                  <a:schemeClr val="tx1"/>
                </a:solidFill>
              </a:rPr>
              <a:t>分割；结束</a:t>
            </a:r>
            <a:r>
              <a:rPr lang="zh-CN" altLang="en-US" dirty="0" smtClean="0">
                <a:solidFill>
                  <a:schemeClr val="tx1"/>
                </a:solidFill>
              </a:rPr>
              <a:t>录制</a:t>
            </a:r>
            <a:endParaRPr lang="en-US" altLang="zh-CN" dirty="0" smtClean="0">
              <a:solidFill>
                <a:schemeClr val="tx1"/>
              </a:solidFill>
            </a:endParaRPr>
          </a:p>
        </p:txBody>
      </p:sp>
      <p:sp>
        <p:nvSpPr>
          <p:cNvPr id="233476" name="Text Box 4"/>
          <p:cNvSpPr txBox="1">
            <a:spLocks noChangeArrowheads="1"/>
          </p:cNvSpPr>
          <p:nvPr/>
        </p:nvSpPr>
        <p:spPr bwMode="auto">
          <a:xfrm>
            <a:off x="5846318" y="1936635"/>
            <a:ext cx="3982273" cy="408808"/>
          </a:xfrm>
          <a:prstGeom prst="rect">
            <a:avLst/>
          </a:prstGeom>
          <a:noFill/>
          <a:ln w="9525">
            <a:noFill/>
            <a:miter lim="800000"/>
            <a:headEnd/>
            <a:tailEnd/>
          </a:ln>
          <a:effectLst/>
        </p:spPr>
        <p:txBody>
          <a:bodyPr lIns="100054" tIns="50027" rIns="100054" bIns="50027">
            <a:spAutoFit/>
          </a:bodyPr>
          <a:lstStyle/>
          <a:p>
            <a:pPr fontAlgn="ctr" latinLnBrk="1">
              <a:spcBef>
                <a:spcPct val="50000"/>
              </a:spcBef>
            </a:pPr>
            <a:endParaRPr kumimoji="1" lang="en-US" dirty="0">
              <a:latin typeface="HY헤드라인M" pitchFamily="18" charset="-127"/>
              <a:ea typeface="HY헤드라인M" pitchFamily="18" charset="-127"/>
            </a:endParaRPr>
          </a:p>
        </p:txBody>
      </p:sp>
      <p:pic>
        <p:nvPicPr>
          <p:cNvPr id="2051" name="Picture 3"/>
          <p:cNvPicPr>
            <a:picLocks noChangeAspect="1" noChangeArrowheads="1"/>
          </p:cNvPicPr>
          <p:nvPr/>
        </p:nvPicPr>
        <p:blipFill>
          <a:blip r:embed="rId3"/>
          <a:srcRect/>
          <a:stretch>
            <a:fillRect/>
          </a:stretch>
        </p:blipFill>
        <p:spPr bwMode="auto">
          <a:xfrm>
            <a:off x="3147629" y="4909994"/>
            <a:ext cx="4872468" cy="1288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3736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down)">
                                      <p:cBhvr>
                                        <p:cTn id="7" dur="500"/>
                                        <p:tgtEl>
                                          <p:spTgt spid="23347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wipe(down)">
                                      <p:cBhvr>
                                        <p:cTn id="10" dur="500"/>
                                        <p:tgtEl>
                                          <p:spTgt spid="23347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animEffect transition="in" filter="wipe(down)">
                                      <p:cBhvr>
                                        <p:cTn id="13" dur="500"/>
                                        <p:tgtEl>
                                          <p:spTgt spid="23347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3475">
                                            <p:txEl>
                                              <p:pRg st="3" end="3"/>
                                            </p:txEl>
                                          </p:spTgt>
                                        </p:tgtEl>
                                        <p:attrNameLst>
                                          <p:attrName>style.visibility</p:attrName>
                                        </p:attrNameLst>
                                      </p:cBhvr>
                                      <p:to>
                                        <p:strVal val="visible"/>
                                      </p:to>
                                    </p:set>
                                    <p:animEffect transition="in" filter="wipe(down)">
                                      <p:cBhvr>
                                        <p:cTn id="16" dur="500"/>
                                        <p:tgtEl>
                                          <p:spTgt spid="23347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randombar(horizontal)">
                                      <p:cBhvr>
                                        <p:cTn id="19"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脚本阅读与表单提交</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47090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797643" y="1425257"/>
            <a:ext cx="4586195" cy="5146764"/>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846318" y="1936635"/>
            <a:ext cx="3982273" cy="408808"/>
          </a:xfrm>
          <a:prstGeom prst="rect">
            <a:avLst/>
          </a:prstGeom>
          <a:noFill/>
          <a:ln w="9525">
            <a:noFill/>
            <a:miter lim="800000"/>
            <a:headEnd/>
            <a:tailEnd/>
          </a:ln>
        </p:spPr>
        <p:txBody>
          <a:bodyPr lIns="100054" tIns="50027" rIns="100054" bIns="50027">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605724" y="1989422"/>
            <a:ext cx="9240895" cy="328272"/>
          </a:xfrm>
          <a:prstGeom prst="rect">
            <a:avLst/>
          </a:prstGeom>
          <a:noFill/>
          <a:ln w="9525">
            <a:noFill/>
            <a:miter lim="800000"/>
            <a:headEnd/>
            <a:tailEnd/>
          </a:ln>
        </p:spPr>
        <p:txBody>
          <a:bodyPr lIns="100054" tIns="50027" rIns="100054" bIns="50027"/>
          <a:lstStyle/>
          <a:p>
            <a:pPr marL="375201" indent="-375201">
              <a:spcBef>
                <a:spcPct val="20000"/>
              </a:spcBef>
              <a:buClr>
                <a:schemeClr val="bg2"/>
              </a:buClr>
              <a:buSzPct val="70000"/>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932123" y="1037027"/>
            <a:ext cx="6761795" cy="5167039"/>
          </a:xfrm>
          <a:prstGeom prst="rect">
            <a:avLst/>
          </a:prstGeom>
          <a:noFill/>
          <a:ln w="9525">
            <a:noFill/>
            <a:miter lim="800000"/>
            <a:headEnd/>
            <a:tailEnd/>
          </a:ln>
        </p:spPr>
      </p:pic>
    </p:spTree>
    <p:extLst>
      <p:ext uri="{BB962C8B-B14F-4D97-AF65-F5344CB8AC3E}">
        <p14:creationId xmlns:p14="http://schemas.microsoft.com/office/powerpoint/2010/main" val="23067442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590452" y="1173746"/>
            <a:ext cx="9247672" cy="4840997"/>
          </a:xfrm>
          <a:prstGeom prst="rect">
            <a:avLst/>
          </a:prstGeom>
          <a:noFill/>
          <a:ln w="9525">
            <a:noFill/>
            <a:miter lim="800000"/>
            <a:headEnd/>
            <a:tailEnd/>
          </a:ln>
          <a:effectLst/>
        </p:spPr>
      </p:pic>
    </p:spTree>
    <p:extLst>
      <p:ext uri="{BB962C8B-B14F-4D97-AF65-F5344CB8AC3E}">
        <p14:creationId xmlns:p14="http://schemas.microsoft.com/office/powerpoint/2010/main" val="2648699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56" y="1133567"/>
            <a:ext cx="9918729" cy="5008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sp>
        <p:nvSpPr>
          <p:cNvPr id="7" name="矩形 6"/>
          <p:cNvSpPr>
            <a:spLocks noChangeArrowheads="1"/>
          </p:cNvSpPr>
          <p:nvPr/>
        </p:nvSpPr>
        <p:spPr bwMode="auto">
          <a:xfrm>
            <a:off x="8101079" y="1355410"/>
            <a:ext cx="1210352" cy="1578359"/>
          </a:xfrm>
          <a:prstGeom prst="rect">
            <a:avLst/>
          </a:prstGeom>
          <a:noFill/>
          <a:ln w="9525">
            <a:noFill/>
            <a:miter lim="800000"/>
            <a:headEnd/>
            <a:tailEnd/>
          </a:ln>
        </p:spPr>
        <p:txBody>
          <a:bodyPr wrap="none" lIns="100054" tIns="50027" rIns="100054" bIns="50027">
            <a:spAutoFit/>
          </a:bodyPr>
          <a:lstStyle/>
          <a:p>
            <a:r>
              <a:rPr lang="en-US" altLang="zh-CN" sz="9600" b="1" dirty="0">
                <a:solidFill>
                  <a:srgbClr val="FF0000"/>
                </a:solidFill>
                <a:latin typeface="Berlin Sans FB Demi" charset="0"/>
                <a:ea typeface="宋体" charset="-122"/>
              </a:rPr>
              <a:t>√</a:t>
            </a:r>
            <a:endParaRPr lang="zh-CN" altLang="en-US" sz="96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29044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0" y="944270"/>
            <a:ext cx="10383838" cy="4823441"/>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a:t>
            </a:r>
            <a:endParaRPr lang="en-US" altLang="zh-CN" dirty="0" smtClean="0"/>
          </a:p>
          <a:p>
            <a:pPr lvl="1"/>
            <a:r>
              <a:rPr lang="en-US" altLang="zh-CN" dirty="0" smtClean="0">
                <a:solidFill>
                  <a:schemeClr val="tx1"/>
                </a:solidFill>
              </a:rPr>
              <a:t>HP </a:t>
            </a:r>
            <a:r>
              <a:rPr lang="en-US" altLang="zh-CN" dirty="0">
                <a:solidFill>
                  <a:schemeClr val="tx1"/>
                </a:solidFill>
              </a:rPr>
              <a:t>Web </a:t>
            </a:r>
            <a:r>
              <a:rPr lang="en-US" altLang="zh-CN" dirty="0" smtClean="0">
                <a:solidFill>
                  <a:schemeClr val="tx1"/>
                </a:solidFill>
              </a:rPr>
              <a:t>Tours</a:t>
            </a:r>
            <a:r>
              <a:rPr lang="zh-CN" altLang="en-US" dirty="0" smtClean="0">
                <a:solidFill>
                  <a:schemeClr val="tx1"/>
                </a:solidFill>
              </a:rPr>
              <a:t>首页</a:t>
            </a:r>
            <a:r>
              <a:rPr lang="en-US" altLang="zh-CN" dirty="0">
                <a:solidFill>
                  <a:schemeClr val="tx1"/>
                </a:solidFill>
              </a:rPr>
              <a:t>——</a:t>
            </a:r>
            <a:r>
              <a:rPr lang="en-US" altLang="zh-CN" dirty="0" smtClean="0">
                <a:solidFill>
                  <a:schemeClr val="tx1"/>
                </a:solidFill>
              </a:rPr>
              <a:t>sign </a:t>
            </a:r>
            <a:r>
              <a:rPr lang="en-US" altLang="zh-CN" dirty="0">
                <a:solidFill>
                  <a:schemeClr val="tx1"/>
                </a:solidFill>
              </a:rPr>
              <a:t>up </a:t>
            </a:r>
            <a:r>
              <a:rPr lang="en-US" altLang="zh-CN" dirty="0" smtClean="0">
                <a:solidFill>
                  <a:schemeClr val="tx1"/>
                </a:solidFill>
              </a:rPr>
              <a:t>now——</a:t>
            </a:r>
            <a:r>
              <a:rPr lang="zh-CN" altLang="en-US" dirty="0" smtClean="0">
                <a:solidFill>
                  <a:schemeClr val="tx1"/>
                </a:solidFill>
              </a:rPr>
              <a:t>提交表单</a:t>
            </a:r>
            <a:endParaRPr lang="zh-CN" altLang="en-US" dirty="0">
              <a:solidFill>
                <a:schemeClr val="tx1"/>
              </a:solidFill>
            </a:endParaRP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10" y="3787620"/>
            <a:ext cx="4138913" cy="27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366" y="3483469"/>
            <a:ext cx="4290789" cy="275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59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776253" y="1093920"/>
            <a:ext cx="8931057" cy="4823441"/>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22" y="1310071"/>
            <a:ext cx="4350887" cy="32358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710" y="3298679"/>
            <a:ext cx="4663776" cy="3222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920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776253" y="1093920"/>
            <a:ext cx="8931057" cy="4823441"/>
          </a:xfrm>
        </p:spPr>
        <p:txBody>
          <a:bodyPr/>
          <a:lstStyle/>
          <a:p>
            <a:r>
              <a:rPr lang="zh-CN" altLang="en-US" dirty="0" smtClean="0"/>
              <a:t>函数</a:t>
            </a:r>
            <a:r>
              <a:rPr lang="zh-CN" altLang="en-US" dirty="0"/>
              <a:t>讲解</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函数</a:t>
            </a:r>
            <a:r>
              <a:rPr lang="zh-CN" altLang="en-US" dirty="0"/>
              <a:t>拓展</a:t>
            </a:r>
            <a:r>
              <a:rPr lang="zh-CN" altLang="en-US" dirty="0" smtClean="0"/>
              <a:t>：</a:t>
            </a:r>
            <a:endParaRPr lang="en-US" altLang="zh-CN" dirty="0" smtClean="0"/>
          </a:p>
          <a:p>
            <a:pPr lvl="1"/>
            <a:r>
              <a:rPr lang="zh-CN" altLang="zh-CN" dirty="0">
                <a:solidFill>
                  <a:schemeClr val="tx1"/>
                </a:solidFill>
              </a:rPr>
              <a:t>手动编写脚本，实现提交表单操作且各</a:t>
            </a:r>
            <a:r>
              <a:rPr lang="zh-CN" altLang="zh-CN" dirty="0" smtClean="0">
                <a:solidFill>
                  <a:schemeClr val="tx1"/>
                </a:solidFill>
              </a:rPr>
              <a:t>字段内容为</a:t>
            </a:r>
            <a:r>
              <a:rPr lang="en-US" altLang="zh-CN" dirty="0" err="1" smtClean="0">
                <a:solidFill>
                  <a:schemeClr val="tx1"/>
                </a:solidFill>
              </a:rPr>
              <a:t>lrtest</a:t>
            </a:r>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766" b="60881"/>
          <a:stretch/>
        </p:blipFill>
        <p:spPr bwMode="auto">
          <a:xfrm>
            <a:off x="429056" y="1815052"/>
            <a:ext cx="9567935" cy="209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randombar(horizontal)">
                                      <p:cBhvr>
                                        <p:cTn id="1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56" y="1133567"/>
            <a:ext cx="9918729" cy="5008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sp>
        <p:nvSpPr>
          <p:cNvPr id="7" name="矩形 6"/>
          <p:cNvSpPr>
            <a:spLocks noChangeArrowheads="1"/>
          </p:cNvSpPr>
          <p:nvPr/>
        </p:nvSpPr>
        <p:spPr bwMode="auto">
          <a:xfrm>
            <a:off x="8101079" y="3665578"/>
            <a:ext cx="1210352" cy="1578359"/>
          </a:xfrm>
          <a:prstGeom prst="rect">
            <a:avLst/>
          </a:prstGeom>
          <a:noFill/>
          <a:ln w="9525">
            <a:noFill/>
            <a:miter lim="800000"/>
            <a:headEnd/>
            <a:tailEnd/>
          </a:ln>
        </p:spPr>
        <p:txBody>
          <a:bodyPr wrap="none" lIns="100054" tIns="50027" rIns="100054" bIns="50027">
            <a:spAutoFit/>
          </a:bodyPr>
          <a:lstStyle/>
          <a:p>
            <a:r>
              <a:rPr lang="en-US" altLang="zh-CN" sz="9600" b="1" dirty="0">
                <a:solidFill>
                  <a:srgbClr val="FF0000"/>
                </a:solidFill>
                <a:latin typeface="Berlin Sans FB Demi" charset="0"/>
                <a:ea typeface="宋体" charset="-122"/>
              </a:rPr>
              <a:t>√</a:t>
            </a:r>
            <a:endParaRPr lang="zh-CN" altLang="en-US" sz="96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30212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en-US" altLang="zh-CN" b="1" dirty="0" err="1">
                <a:solidFill>
                  <a:schemeClr val="bg1"/>
                </a:solidFill>
              </a:rPr>
              <a:t>web_submit_data</a:t>
            </a:r>
            <a:r>
              <a:rPr lang="zh-CN" altLang="en-US" b="1" dirty="0">
                <a:solidFill>
                  <a:schemeClr val="bg1"/>
                </a:solidFill>
              </a:rPr>
              <a:t>（）</a:t>
            </a:r>
            <a:r>
              <a:rPr lang="en-US" altLang="zh-CN" b="1" dirty="0" smtClean="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776253" y="1093920"/>
            <a:ext cx="8931057" cy="4823441"/>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endParaRPr lang="en-US" altLang="zh-CN" dirty="0" smtClean="0"/>
          </a:p>
          <a:p>
            <a:pPr lvl="1"/>
            <a:r>
              <a:rPr lang="en-US" altLang="zh-CN" dirty="0">
                <a:solidFill>
                  <a:schemeClr val="tx1"/>
                </a:solidFill>
              </a:rPr>
              <a:t>HP Web Tours</a:t>
            </a:r>
            <a:r>
              <a:rPr lang="zh-CN" altLang="en-US" dirty="0">
                <a:solidFill>
                  <a:schemeClr val="tx1"/>
                </a:solidFill>
              </a:rPr>
              <a:t>首页</a:t>
            </a:r>
            <a:r>
              <a:rPr lang="en-US" altLang="zh-CN" dirty="0">
                <a:solidFill>
                  <a:schemeClr val="tx1"/>
                </a:solidFill>
              </a:rPr>
              <a:t>——sign up now——</a:t>
            </a:r>
            <a:r>
              <a:rPr lang="zh-CN" altLang="en-US" dirty="0">
                <a:solidFill>
                  <a:schemeClr val="tx1"/>
                </a:solidFill>
              </a:rPr>
              <a:t>提交表单</a:t>
            </a: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728" y="3513362"/>
            <a:ext cx="4187551" cy="26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04" y="3523113"/>
            <a:ext cx="4051733" cy="259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77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randombar(horizontal)">
                                      <p:cBhvr>
                                        <p:cTn id="10" dur="500"/>
                                        <p:tgtEl>
                                          <p:spTgt spid="5123"/>
                                        </p:tgtEl>
                                      </p:cBhvr>
                                    </p:animEffect>
                                  </p:childTnLst>
                                </p:cTn>
                              </p:par>
                              <p:par>
                                <p:cTn id="11" presetID="14"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randombar(horizontal)">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776253" y="1093920"/>
            <a:ext cx="8931057" cy="4823441"/>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63" y="1006066"/>
            <a:ext cx="4510480" cy="52259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9921" y="1012176"/>
            <a:ext cx="4878241" cy="52198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0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1628241" y="1041491"/>
            <a:ext cx="8172189" cy="5919499"/>
          </a:xfrm>
          <a:prstGeom prst="rect">
            <a:avLst/>
          </a:prstGeom>
          <a:noFill/>
          <a:ln w="9525">
            <a:noFill/>
            <a:miter lim="800000"/>
            <a:headEnd/>
            <a:tailEnd/>
          </a:ln>
          <a:effectLst/>
        </p:spPr>
      </p:pic>
    </p:spTree>
    <p:extLst>
      <p:ext uri="{BB962C8B-B14F-4D97-AF65-F5344CB8AC3E}">
        <p14:creationId xmlns:p14="http://schemas.microsoft.com/office/powerpoint/2010/main" val="2886448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776253" y="1093920"/>
            <a:ext cx="8931057" cy="4823441"/>
          </a:xfrm>
        </p:spPr>
        <p:txBody>
          <a:bodyPr>
            <a:normAutofit fontScale="77500" lnSpcReduction="20000"/>
          </a:bodyPr>
          <a:lstStyle/>
          <a:p>
            <a:r>
              <a:rPr lang="zh-CN" altLang="en-US" dirty="0" smtClean="0"/>
              <a:t>函数</a:t>
            </a:r>
            <a:r>
              <a:rPr lang="zh-CN" altLang="en-US" dirty="0"/>
              <a:t>讲解</a:t>
            </a:r>
            <a:r>
              <a:rPr lang="zh-CN" altLang="en-US" dirty="0" smtClean="0"/>
              <a:t>：</a:t>
            </a:r>
            <a:endParaRPr lang="en-US" altLang="zh-CN" dirty="0" smtClean="0"/>
          </a:p>
          <a:p>
            <a:pPr marL="184127" lvl="1" indent="0">
              <a:buNone/>
            </a:pPr>
            <a:endParaRPr lang="en-US" altLang="zh-CN" dirty="0" smtClean="0">
              <a:solidFill>
                <a:schemeClr val="tx1"/>
              </a:solidFill>
            </a:endParaRPr>
          </a:p>
          <a:p>
            <a:pPr marL="184127" lvl="1" indent="0">
              <a:buNone/>
            </a:pPr>
            <a:endParaRPr lang="en-US" altLang="zh-CN" dirty="0">
              <a:solidFill>
                <a:schemeClr val="tx1"/>
              </a:solidFill>
            </a:endParaRPr>
          </a:p>
          <a:p>
            <a:pPr marL="184127" lvl="1" indent="0">
              <a:buNone/>
            </a:pPr>
            <a:endParaRPr lang="en-US" altLang="zh-CN" dirty="0" smtClean="0">
              <a:solidFill>
                <a:schemeClr val="tx1"/>
              </a:solidFill>
            </a:endParaRPr>
          </a:p>
          <a:p>
            <a:pPr marL="184127" lvl="1" indent="0">
              <a:buNone/>
            </a:pPr>
            <a:endParaRPr lang="en-US" altLang="zh-CN" dirty="0">
              <a:solidFill>
                <a:schemeClr val="tx1"/>
              </a:solidFill>
            </a:endParaRPr>
          </a:p>
          <a:p>
            <a:pPr marL="184127" lvl="1" indent="0">
              <a:buNone/>
            </a:pPr>
            <a:endParaRPr lang="en-US" altLang="zh-CN" dirty="0" smtClean="0">
              <a:solidFill>
                <a:schemeClr val="tx1"/>
              </a:solidFill>
            </a:endParaRPr>
          </a:p>
          <a:p>
            <a:pPr marL="184127" lvl="1" indent="0">
              <a:buNone/>
            </a:pPr>
            <a:endParaRPr lang="en-US" altLang="zh-CN" dirty="0" smtClean="0">
              <a:solidFill>
                <a:schemeClr val="tx1"/>
              </a:solidFill>
            </a:endParaRPr>
          </a:p>
          <a:p>
            <a:endParaRPr lang="en-US" altLang="zh-CN" dirty="0" smtClean="0"/>
          </a:p>
          <a:p>
            <a:endParaRPr lang="en-US" altLang="zh-CN" dirty="0"/>
          </a:p>
          <a:p>
            <a:endParaRPr lang="en-US" altLang="zh-CN" dirty="0" smtClean="0"/>
          </a:p>
          <a:p>
            <a:r>
              <a:rPr lang="zh-CN" altLang="en-US" dirty="0" smtClean="0"/>
              <a:t>函数拓展：</a:t>
            </a:r>
            <a:endParaRPr lang="en-US" altLang="zh-CN" dirty="0" smtClean="0"/>
          </a:p>
          <a:p>
            <a:pPr lvl="1"/>
            <a:r>
              <a:rPr lang="zh-CN" altLang="en-US" dirty="0">
                <a:solidFill>
                  <a:schemeClr val="tx1"/>
                </a:solidFill>
              </a:rPr>
              <a:t>手动编写脚本，实现提交表单操作</a:t>
            </a:r>
            <a:r>
              <a:rPr lang="zh-CN" altLang="en-US" dirty="0" smtClean="0">
                <a:solidFill>
                  <a:schemeClr val="tx1"/>
                </a:solidFill>
              </a:rPr>
              <a:t>，各</a:t>
            </a:r>
            <a:r>
              <a:rPr lang="zh-CN" altLang="en-US" dirty="0">
                <a:solidFill>
                  <a:schemeClr val="tx1"/>
                </a:solidFill>
              </a:rPr>
              <a:t>字段的</a:t>
            </a:r>
            <a:r>
              <a:rPr lang="zh-CN" altLang="en-US" dirty="0" smtClean="0">
                <a:solidFill>
                  <a:schemeClr val="tx1"/>
                </a:solidFill>
              </a:rPr>
              <a:t>内容为</a:t>
            </a:r>
            <a:r>
              <a:rPr lang="en-US" altLang="zh-CN" dirty="0" err="1" smtClean="0">
                <a:solidFill>
                  <a:schemeClr val="tx1"/>
                </a:solidFill>
              </a:rPr>
              <a:t>lrtest</a:t>
            </a:r>
            <a:endParaRPr lang="en-US" altLang="zh-CN" dirty="0" smtClean="0">
              <a:solidFill>
                <a:schemeClr val="tx1"/>
              </a:solidFill>
            </a:endParaRPr>
          </a:p>
          <a:p>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119" r="13256"/>
          <a:stretch/>
        </p:blipFill>
        <p:spPr bwMode="auto">
          <a:xfrm>
            <a:off x="912737" y="1617695"/>
            <a:ext cx="8603888" cy="3049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99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10" end="10"/>
                                            </p:txEl>
                                          </p:spTgt>
                                        </p:tgtEl>
                                        <p:attrNameLst>
                                          <p:attrName>style.visibility</p:attrName>
                                        </p:attrNameLst>
                                      </p:cBhvr>
                                      <p:to>
                                        <p:strVal val="visible"/>
                                      </p:to>
                                    </p:set>
                                    <p:animEffect transition="in" filter="randombar(horizontal)">
                                      <p:cBhvr>
                                        <p:cTn id="7" dur="500"/>
                                        <p:tgtEl>
                                          <p:spTgt spid="1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11" end="11"/>
                                            </p:txEl>
                                          </p:spTgt>
                                        </p:tgtEl>
                                        <p:attrNameLst>
                                          <p:attrName>style.visibility</p:attrName>
                                        </p:attrNameLst>
                                      </p:cBhvr>
                                      <p:to>
                                        <p:strVal val="visible"/>
                                      </p:to>
                                    </p:set>
                                    <p:animEffect transition="in" filter="randombar(horizontal)">
                                      <p:cBhvr>
                                        <p:cTn id="12" dur="5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56" y="1133567"/>
            <a:ext cx="9918729" cy="5008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4056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脚本回放与</a:t>
            </a:r>
            <a:r>
              <a:rPr lang="zh-CN" altLang="en-US" dirty="0" smtClean="0">
                <a:solidFill>
                  <a:srgbClr val="FF0000"/>
                </a:solidFill>
              </a:rPr>
              <a:t>调试</a:t>
            </a:r>
            <a:endParaRPr lang="en-US" altLang="zh-CN" dirty="0" smtClean="0">
              <a:solidFill>
                <a:srgbClr val="FF0000"/>
              </a:solidFill>
            </a:endParaRPr>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416903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rgbClr val="FFFF00"/>
                </a:solidFill>
              </a:rPr>
              <a:t>编译</a:t>
            </a:r>
            <a:r>
              <a:rPr lang="zh-CN" altLang="en-US" b="1" dirty="0">
                <a:solidFill>
                  <a:schemeClr val="bg1"/>
                </a:solidFill>
              </a:rPr>
              <a:t>回放脚本</a:t>
            </a:r>
          </a:p>
        </p:txBody>
      </p:sp>
      <p:sp>
        <p:nvSpPr>
          <p:cNvPr id="233475" name="Rectangle 3"/>
          <p:cNvSpPr>
            <a:spLocks noGrp="1" noChangeArrowheads="1"/>
          </p:cNvSpPr>
          <p:nvPr>
            <p:ph idx="1"/>
          </p:nvPr>
        </p:nvSpPr>
        <p:spPr>
          <a:xfrm>
            <a:off x="519192" y="944270"/>
            <a:ext cx="9345454" cy="5421552"/>
          </a:xfrm>
        </p:spPr>
        <p:txBody>
          <a:bodyPr/>
          <a:lstStyle/>
          <a:p>
            <a:r>
              <a:rPr lang="zh-CN" altLang="en-US" dirty="0" smtClean="0"/>
              <a:t>编译 </a:t>
            </a:r>
            <a:r>
              <a:rPr lang="en-US" altLang="zh-CN" dirty="0" smtClean="0"/>
              <a:t>shift+F5 ——</a:t>
            </a:r>
            <a:r>
              <a:rPr lang="zh-CN" altLang="en-US" dirty="0" smtClean="0"/>
              <a:t>语法错误</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846318" y="1936635"/>
            <a:ext cx="3982273" cy="408808"/>
          </a:xfrm>
          <a:prstGeom prst="rect">
            <a:avLst/>
          </a:prstGeom>
          <a:noFill/>
          <a:ln w="9525">
            <a:noFill/>
            <a:miter lim="800000"/>
            <a:headEnd/>
            <a:tailEnd/>
          </a:ln>
          <a:effectLst/>
        </p:spPr>
        <p:txBody>
          <a:bodyPr lIns="100054" tIns="50027" rIns="100054" bIns="50027">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2109590" y="2784332"/>
            <a:ext cx="9356742" cy="4636838"/>
          </a:xfrm>
          <a:prstGeom prst="rect">
            <a:avLst/>
          </a:prstGeom>
          <a:noFill/>
          <a:ln w="9525">
            <a:noFill/>
            <a:miter lim="800000"/>
            <a:headEnd/>
            <a:tailEnd/>
          </a:ln>
          <a:effectLst/>
        </p:spPr>
        <p:txBody>
          <a:bodyPr lIns="100054" tIns="50027" rIns="100054" bIns="50027"/>
          <a:lstStyle/>
          <a:p>
            <a:pPr marL="375201" indent="-375201">
              <a:spcBef>
                <a:spcPct val="20000"/>
              </a:spcBef>
              <a:buClr>
                <a:schemeClr val="accent2"/>
              </a:buClr>
              <a:buSzPct val="70000"/>
              <a:buFont typeface="Wingdings" pitchFamily="2" charset="2"/>
              <a:buChar char="v"/>
            </a:pPr>
            <a:endParaRPr lang="en-US" altLang="zh-CN" sz="1400" dirty="0">
              <a:solidFill>
                <a:schemeClr val="tx1">
                  <a:lumMod val="10000"/>
                </a:schemeClr>
              </a:solidFill>
              <a:latin typeface="宋体" pitchFamily="2" charset="-122"/>
            </a:endParaRPr>
          </a:p>
        </p:txBody>
      </p:sp>
      <p:pic>
        <p:nvPicPr>
          <p:cNvPr id="10" name="图片 9"/>
          <p:cNvPicPr/>
          <p:nvPr/>
        </p:nvPicPr>
        <p:blipFill>
          <a:blip r:embed="rId3"/>
          <a:srcRect/>
          <a:stretch>
            <a:fillRect/>
          </a:stretch>
        </p:blipFill>
        <p:spPr bwMode="auto">
          <a:xfrm>
            <a:off x="2219200" y="4742007"/>
            <a:ext cx="6256572" cy="1360925"/>
          </a:xfrm>
          <a:prstGeom prst="rect">
            <a:avLst/>
          </a:prstGeom>
          <a:noFill/>
          <a:ln w="6350" cmpd="sng">
            <a:solidFill>
              <a:srgbClr val="000000"/>
            </a:solidFill>
            <a:miter lim="800000"/>
            <a:headEnd/>
            <a:tailEnd/>
          </a:ln>
          <a:effectLst/>
        </p:spPr>
      </p:pic>
      <p:pic>
        <p:nvPicPr>
          <p:cNvPr id="11" name="图片 10"/>
          <p:cNvPicPr/>
          <p:nvPr/>
        </p:nvPicPr>
        <p:blipFill>
          <a:blip r:embed="rId4"/>
          <a:srcRect/>
          <a:stretch>
            <a:fillRect/>
          </a:stretch>
        </p:blipFill>
        <p:spPr bwMode="auto">
          <a:xfrm>
            <a:off x="3877612" y="1760030"/>
            <a:ext cx="5819793" cy="2748625"/>
          </a:xfrm>
          <a:prstGeom prst="rect">
            <a:avLst/>
          </a:prstGeom>
          <a:noFill/>
          <a:ln w="9525">
            <a:noFill/>
            <a:miter lim="800000"/>
            <a:headEnd/>
            <a:tailEnd/>
          </a:ln>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816"/>
          <a:stretch/>
        </p:blipFill>
        <p:spPr bwMode="auto">
          <a:xfrm>
            <a:off x="779739" y="1760032"/>
            <a:ext cx="2789938" cy="274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766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randombar(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编译</a:t>
            </a:r>
            <a:r>
              <a:rPr lang="zh-CN" altLang="en-US" b="1" dirty="0">
                <a:solidFill>
                  <a:srgbClr val="FFFF00"/>
                </a:solidFill>
              </a:rPr>
              <a:t>回放</a:t>
            </a:r>
            <a:r>
              <a:rPr lang="zh-CN" altLang="en-US" b="1" dirty="0">
                <a:solidFill>
                  <a:schemeClr val="bg1"/>
                </a:solidFill>
              </a:rPr>
              <a:t>脚本（续）</a:t>
            </a:r>
          </a:p>
        </p:txBody>
      </p:sp>
      <p:sp>
        <p:nvSpPr>
          <p:cNvPr id="233475" name="Rectangle 3"/>
          <p:cNvSpPr>
            <a:spLocks noGrp="1" noChangeArrowheads="1"/>
          </p:cNvSpPr>
          <p:nvPr>
            <p:ph idx="1"/>
          </p:nvPr>
        </p:nvSpPr>
        <p:spPr>
          <a:xfrm>
            <a:off x="519192" y="869445"/>
            <a:ext cx="9345454" cy="5496377"/>
          </a:xfrm>
        </p:spPr>
        <p:txBody>
          <a:bodyPr/>
          <a:lstStyle/>
          <a:p>
            <a:r>
              <a:rPr lang="zh-CN" altLang="en-US" dirty="0" smtClean="0"/>
              <a:t>运行 </a:t>
            </a:r>
            <a:r>
              <a:rPr lang="en-US" altLang="zh-CN" dirty="0" smtClean="0"/>
              <a:t>F5 ——</a:t>
            </a:r>
            <a:r>
              <a:rPr lang="zh-CN" altLang="en-US" dirty="0" smtClean="0"/>
              <a:t>先编译再运行</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846318" y="1846144"/>
            <a:ext cx="3982273" cy="408808"/>
          </a:xfrm>
          <a:prstGeom prst="rect">
            <a:avLst/>
          </a:prstGeom>
          <a:noFill/>
          <a:ln w="9525">
            <a:noFill/>
            <a:miter lim="800000"/>
            <a:headEnd/>
            <a:tailEnd/>
          </a:ln>
          <a:effectLst/>
        </p:spPr>
        <p:txBody>
          <a:bodyPr lIns="100054" tIns="50027" rIns="100054" bIns="50027">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2109590" y="2784332"/>
            <a:ext cx="9356742" cy="4636838"/>
          </a:xfrm>
          <a:prstGeom prst="rect">
            <a:avLst/>
          </a:prstGeom>
          <a:noFill/>
          <a:ln w="9525">
            <a:noFill/>
            <a:miter lim="800000"/>
            <a:headEnd/>
            <a:tailEnd/>
          </a:ln>
          <a:effectLst/>
        </p:spPr>
        <p:txBody>
          <a:bodyPr lIns="100054" tIns="50027" rIns="100054" bIns="50027"/>
          <a:lstStyle/>
          <a:p>
            <a:pPr marL="375201" indent="-375201">
              <a:spcBef>
                <a:spcPct val="20000"/>
              </a:spcBef>
              <a:buClr>
                <a:schemeClr val="accent2"/>
              </a:buClr>
              <a:buSzPct val="70000"/>
              <a:buFont typeface="Wingdings" pitchFamily="2" charset="2"/>
              <a:buChar char="v"/>
            </a:pPr>
            <a:endParaRPr lang="en-US" altLang="zh-CN" sz="1400" dirty="0">
              <a:solidFill>
                <a:schemeClr val="tx1">
                  <a:lumMod val="10000"/>
                </a:schemeClr>
              </a:solidFill>
              <a:latin typeface="宋体" pitchFamily="2" charset="-122"/>
            </a:endParaRPr>
          </a:p>
        </p:txBody>
      </p:sp>
      <p:pic>
        <p:nvPicPr>
          <p:cNvPr id="16" name="图片 7"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470" y="4274437"/>
            <a:ext cx="2127245" cy="178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9"/>
          <p:cNvSpPr txBox="1">
            <a:spLocks noChangeArrowheads="1"/>
          </p:cNvSpPr>
          <p:nvPr/>
        </p:nvSpPr>
        <p:spPr bwMode="gray">
          <a:xfrm>
            <a:off x="1260799" y="4841556"/>
            <a:ext cx="1833396" cy="71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100054" tIns="50027" rIns="100054" bIns="5002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zh-CN" altLang="en-US" b="1" dirty="0" smtClean="0">
                <a:solidFill>
                  <a:schemeClr val="tx1">
                    <a:lumMod val="10000"/>
                  </a:schemeClr>
                </a:solidFill>
                <a:ea typeface="宋体" charset="-122"/>
              </a:rPr>
              <a:t>结果通过</a:t>
            </a:r>
            <a:endParaRPr lang="en-US" altLang="zh-CN" b="1" dirty="0" smtClean="0">
              <a:solidFill>
                <a:schemeClr val="tx1">
                  <a:lumMod val="10000"/>
                </a:schemeClr>
              </a:solidFill>
              <a:ea typeface="宋体" charset="-122"/>
            </a:endParaRPr>
          </a:p>
          <a:p>
            <a:pPr algn="ctr"/>
            <a:r>
              <a:rPr lang="zh-CN" altLang="en-US" b="1" dirty="0" smtClean="0">
                <a:solidFill>
                  <a:schemeClr val="tx1">
                    <a:lumMod val="10000"/>
                  </a:schemeClr>
                </a:solidFill>
                <a:ea typeface="宋体" charset="-122"/>
              </a:rPr>
              <a:t>系统正常？</a:t>
            </a:r>
            <a:endParaRPr lang="en-US" altLang="zh-CN" b="1" dirty="0">
              <a:solidFill>
                <a:schemeClr val="tx1">
                  <a:lumMod val="10000"/>
                </a:schemeClr>
              </a:solidFill>
              <a:ea typeface="宋体" charset="-122"/>
            </a:endParaRPr>
          </a:p>
        </p:txBody>
      </p:sp>
      <p:pic>
        <p:nvPicPr>
          <p:cNvPr id="13" name="图片 12"/>
          <p:cNvPicPr/>
          <p:nvPr/>
        </p:nvPicPr>
        <p:blipFill>
          <a:blip r:embed="rId4"/>
          <a:srcRect/>
          <a:stretch>
            <a:fillRect/>
          </a:stretch>
        </p:blipFill>
        <p:spPr bwMode="auto">
          <a:xfrm>
            <a:off x="3918332" y="1749594"/>
            <a:ext cx="5720900" cy="4286792"/>
          </a:xfrm>
          <a:prstGeom prst="rect">
            <a:avLst/>
          </a:prstGeom>
          <a:noFill/>
          <a:ln w="9525">
            <a:noFill/>
            <a:miter lim="800000"/>
            <a:headEnd/>
            <a:tailEnd/>
          </a:ln>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228" y="1749594"/>
            <a:ext cx="2427842" cy="238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822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randombar(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par>
                                <p:cTn id="18" presetID="14"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a:solidFill>
                  <a:schemeClr val="bg1"/>
                </a:solidFill>
              </a:rPr>
              <a:t>调试脚本</a:t>
            </a:r>
            <a:endParaRPr lang="zh-CN" altLang="en-US" b="1" dirty="0">
              <a:solidFill>
                <a:schemeClr val="bg1"/>
              </a:solidFill>
            </a:endParaRPr>
          </a:p>
        </p:txBody>
      </p:sp>
      <p:sp>
        <p:nvSpPr>
          <p:cNvPr id="233475" name="Rectangle 3"/>
          <p:cNvSpPr>
            <a:spLocks noGrp="1" noChangeArrowheads="1"/>
          </p:cNvSpPr>
          <p:nvPr>
            <p:ph idx="1"/>
          </p:nvPr>
        </p:nvSpPr>
        <p:spPr>
          <a:xfrm>
            <a:off x="444567" y="1019095"/>
            <a:ext cx="9345454" cy="4703021"/>
          </a:xfrm>
        </p:spPr>
        <p:txBody>
          <a:bodyPr/>
          <a:lstStyle/>
          <a:p>
            <a:r>
              <a:rPr lang="zh-CN" altLang="en-US" dirty="0"/>
              <a:t>调试，程序完成编写后，用各种手段</a:t>
            </a:r>
            <a:r>
              <a:rPr lang="zh-CN" altLang="en-US" dirty="0">
                <a:solidFill>
                  <a:srgbClr val="FF0000"/>
                </a:solidFill>
              </a:rPr>
              <a:t>查错</a:t>
            </a:r>
            <a:r>
              <a:rPr lang="zh-CN" altLang="en-US" dirty="0"/>
              <a:t>和</a:t>
            </a:r>
            <a:r>
              <a:rPr lang="zh-CN" altLang="en-US" dirty="0">
                <a:solidFill>
                  <a:srgbClr val="FF0000"/>
                </a:solidFill>
              </a:rPr>
              <a:t>排错</a:t>
            </a:r>
            <a:r>
              <a:rPr lang="zh-CN" altLang="en-US" dirty="0"/>
              <a:t>的过程。</a:t>
            </a:r>
            <a:endParaRPr lang="en-US" altLang="zh-CN" dirty="0"/>
          </a:p>
          <a:p>
            <a:pPr lvl="1"/>
            <a:r>
              <a:rPr lang="zh-CN" altLang="en-US" dirty="0" smtClean="0">
                <a:solidFill>
                  <a:schemeClr val="tx1"/>
                </a:solidFill>
              </a:rPr>
              <a:t>设置断点 </a:t>
            </a:r>
            <a:r>
              <a:rPr lang="en-US" altLang="zh-CN" dirty="0" smtClean="0">
                <a:solidFill>
                  <a:schemeClr val="tx1"/>
                </a:solidFill>
              </a:rPr>
              <a:t>F9</a:t>
            </a:r>
          </a:p>
          <a:p>
            <a:pPr lvl="1"/>
            <a:r>
              <a:rPr lang="zh-CN" altLang="en-US" dirty="0" smtClean="0">
                <a:solidFill>
                  <a:schemeClr val="tx1"/>
                </a:solidFill>
              </a:rPr>
              <a:t>单步运行 </a:t>
            </a:r>
            <a:r>
              <a:rPr lang="en-US" altLang="zh-CN" dirty="0" smtClean="0">
                <a:solidFill>
                  <a:schemeClr val="tx1"/>
                </a:solidFill>
              </a:rPr>
              <a:t>F10</a:t>
            </a:r>
          </a:p>
          <a:p>
            <a:pPr lvl="1"/>
            <a:r>
              <a:rPr lang="zh-CN" altLang="en-US" dirty="0" smtClean="0">
                <a:solidFill>
                  <a:schemeClr val="tx1"/>
                </a:solidFill>
              </a:rPr>
              <a:t>开启</a:t>
            </a:r>
            <a:r>
              <a:rPr lang="en-US" dirty="0" smtClean="0">
                <a:solidFill>
                  <a:schemeClr val="tx1"/>
                </a:solidFill>
              </a:rPr>
              <a:t>Extended Log </a:t>
            </a:r>
          </a:p>
          <a:p>
            <a:pPr marL="500268" lvl="1" indent="0">
              <a:buNone/>
            </a:pPr>
            <a:r>
              <a:rPr lang="en-US" dirty="0" err="1" smtClean="0">
                <a:solidFill>
                  <a:schemeClr val="tx1"/>
                </a:solidFill>
              </a:rPr>
              <a:t>Vuser</a:t>
            </a:r>
            <a:r>
              <a:rPr lang="en-US" dirty="0" smtClean="0">
                <a:solidFill>
                  <a:schemeClr val="tx1"/>
                </a:solidFill>
              </a:rPr>
              <a:t>/</a:t>
            </a:r>
            <a:r>
              <a:rPr lang="en-US" dirty="0" err="1" smtClean="0">
                <a:solidFill>
                  <a:schemeClr val="tx1"/>
                </a:solidFill>
              </a:rPr>
              <a:t>Run_time</a:t>
            </a:r>
            <a:r>
              <a:rPr lang="en-US" dirty="0" smtClean="0">
                <a:solidFill>
                  <a:schemeClr val="tx1"/>
                </a:solidFill>
              </a:rPr>
              <a:t> Settings</a:t>
            </a:r>
            <a:endParaRPr lang="en-US" altLang="zh-CN" dirty="0" smtClean="0">
              <a:solidFill>
                <a:schemeClr val="tx1"/>
              </a:solidFill>
            </a:endParaRPr>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846318" y="1936635"/>
            <a:ext cx="3982273" cy="408808"/>
          </a:xfrm>
          <a:prstGeom prst="rect">
            <a:avLst/>
          </a:prstGeom>
          <a:noFill/>
          <a:ln w="9525">
            <a:noFill/>
            <a:miter lim="800000"/>
            <a:headEnd/>
            <a:tailEnd/>
          </a:ln>
          <a:effectLst/>
        </p:spPr>
        <p:txBody>
          <a:bodyPr lIns="100054" tIns="50027" rIns="100054" bIns="50027">
            <a:spAutoFit/>
          </a:bodyPr>
          <a:lstStyle/>
          <a:p>
            <a:pPr fontAlgn="ctr" latinLnBrk="1">
              <a:spcBef>
                <a:spcPct val="50000"/>
              </a:spcBef>
            </a:pPr>
            <a:endParaRPr kumimoji="1" lang="en-US">
              <a:latin typeface="HY헤드라인M" pitchFamily="18" charset="-127"/>
              <a:ea typeface="HY헤드라인M" pitchFamily="18" charset="-127"/>
            </a:endParaRPr>
          </a:p>
        </p:txBody>
      </p:sp>
      <p:pic>
        <p:nvPicPr>
          <p:cNvPr id="8" name="图片 7"/>
          <p:cNvPicPr/>
          <p:nvPr/>
        </p:nvPicPr>
        <p:blipFill>
          <a:blip r:embed="rId3"/>
          <a:srcRect/>
          <a:stretch>
            <a:fillRect/>
          </a:stretch>
        </p:blipFill>
        <p:spPr bwMode="auto">
          <a:xfrm>
            <a:off x="4047117" y="4386219"/>
            <a:ext cx="5014491" cy="1962889"/>
          </a:xfrm>
          <a:prstGeom prst="rect">
            <a:avLst/>
          </a:prstGeom>
          <a:noFill/>
          <a:ln w="9525">
            <a:noFill/>
            <a:miter lim="800000"/>
            <a:headEnd/>
            <a:tailEnd/>
          </a:ln>
        </p:spPr>
      </p:pic>
    </p:spTree>
    <p:extLst>
      <p:ext uri="{BB962C8B-B14F-4D97-AF65-F5344CB8AC3E}">
        <p14:creationId xmlns:p14="http://schemas.microsoft.com/office/powerpoint/2010/main" val="1613068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randombar(horizontal)">
                                      <p:cBhvr>
                                        <p:cTn id="7" dur="500"/>
                                        <p:tgtEl>
                                          <p:spTgt spid="23347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3475">
                                            <p:txEl>
                                              <p:pRg st="2" end="2"/>
                                            </p:txEl>
                                          </p:spTgt>
                                        </p:tgtEl>
                                        <p:attrNameLst>
                                          <p:attrName>style.visibility</p:attrName>
                                        </p:attrNameLst>
                                      </p:cBhvr>
                                      <p:to>
                                        <p:strVal val="visible"/>
                                      </p:to>
                                    </p:set>
                                    <p:animEffect transition="in" filter="randombar(horizontal)">
                                      <p:cBhvr>
                                        <p:cTn id="10" dur="500"/>
                                        <p:tgtEl>
                                          <p:spTgt spid="23347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33475">
                                            <p:txEl>
                                              <p:pRg st="3" end="3"/>
                                            </p:txEl>
                                          </p:spTgt>
                                        </p:tgtEl>
                                        <p:attrNameLst>
                                          <p:attrName>style.visibility</p:attrName>
                                        </p:attrNameLst>
                                      </p:cBhvr>
                                      <p:to>
                                        <p:strVal val="visible"/>
                                      </p:to>
                                    </p:set>
                                    <p:animEffect transition="in" filter="randombar(horizontal)">
                                      <p:cBhvr>
                                        <p:cTn id="13" dur="500"/>
                                        <p:tgtEl>
                                          <p:spTgt spid="23347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33475">
                                            <p:txEl>
                                              <p:pRg st="4" end="4"/>
                                            </p:txEl>
                                          </p:spTgt>
                                        </p:tgtEl>
                                        <p:attrNameLst>
                                          <p:attrName>style.visibility</p:attrName>
                                        </p:attrNameLst>
                                      </p:cBhvr>
                                      <p:to>
                                        <p:strVal val="visible"/>
                                      </p:to>
                                    </p:set>
                                    <p:animEffect transition="in" filter="randombar(horizontal)">
                                      <p:cBhvr>
                                        <p:cTn id="16" dur="500"/>
                                        <p:tgtEl>
                                          <p:spTgt spid="23347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solidFill>
                  <a:srgbClr val="FF0000"/>
                </a:solidFill>
              </a:rPr>
              <a:t>VuGen</a:t>
            </a:r>
            <a:r>
              <a:rPr lang="zh-CN" altLang="en-US" dirty="0">
                <a:solidFill>
                  <a:srgbClr val="FF0000"/>
                </a:solidFill>
              </a:rPr>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1969995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录制前</a:t>
            </a:r>
            <a:r>
              <a:rPr lang="zh-CN" altLang="en-US" dirty="0" smtClean="0"/>
              <a:t>，配置录制选项可指定要录制的信息、录制时使用的浏览器或客户端，及所支持字符集等。 </a:t>
            </a:r>
          </a:p>
          <a:p>
            <a:endParaRPr lang="zh-CN" altLang="en-US" dirty="0"/>
          </a:p>
        </p:txBody>
      </p:sp>
      <p:pic>
        <p:nvPicPr>
          <p:cNvPr id="6" name="图片 5"/>
          <p:cNvPicPr/>
          <p:nvPr/>
        </p:nvPicPr>
        <p:blipFill>
          <a:blip r:embed="rId3"/>
          <a:srcRect/>
          <a:stretch>
            <a:fillRect/>
          </a:stretch>
        </p:blipFill>
        <p:spPr bwMode="auto">
          <a:xfrm>
            <a:off x="2377939" y="1183750"/>
            <a:ext cx="5775026" cy="2820822"/>
          </a:xfrm>
          <a:prstGeom prst="rect">
            <a:avLst/>
          </a:prstGeom>
          <a:noFill/>
          <a:ln w="9525">
            <a:noFill/>
            <a:miter lim="800000"/>
            <a:headEnd/>
            <a:tailEnd/>
          </a:ln>
        </p:spPr>
      </p:pic>
      <p:sp>
        <p:nvSpPr>
          <p:cNvPr id="7" name="矩形 6">
            <a:hlinkClick r:id="rId4" action="ppaction://hlinksldjump"/>
          </p:cNvPr>
          <p:cNvSpPr/>
          <p:nvPr/>
        </p:nvSpPr>
        <p:spPr bwMode="auto">
          <a:xfrm>
            <a:off x="2524071" y="3591799"/>
            <a:ext cx="1000863" cy="255428"/>
          </a:xfrm>
          <a:prstGeom prst="rect">
            <a:avLst/>
          </a:prstGeom>
          <a:noFill/>
          <a:ln w="28575" cap="flat" cmpd="sng" algn="ctr">
            <a:solidFill>
              <a:srgbClr val="FF0000"/>
            </a:solidFill>
            <a:prstDash val="solid"/>
            <a:round/>
            <a:headEnd type="none" w="med" len="med"/>
            <a:tailEnd type="none" w="med" len="med"/>
          </a:ln>
          <a:effectLst/>
        </p:spPr>
        <p:txBody>
          <a:bodyPr vert="horz" wrap="square" lIns="100054" tIns="50027" rIns="100054" bIns="50027" numCol="1" rtlCol="0" anchor="t" anchorCtr="0" compatLnSpc="1">
            <a:prstTxWarp prst="textNoShape">
              <a:avLst/>
            </a:prstTxWarp>
          </a:bodyPr>
          <a:lstStyle/>
          <a:p>
            <a:pPr eaLnBrk="0" fontAlgn="base" hangingPunct="0">
              <a:spcBef>
                <a:spcPct val="0"/>
              </a:spcBef>
              <a:spcAft>
                <a:spcPct val="0"/>
              </a:spcAft>
            </a:pPr>
            <a:endParaRPr lang="zh-CN" altLang="en-US" sz="2100">
              <a:latin typeface="Times New Roman" pitchFamily="18" charset="0"/>
            </a:endParaRPr>
          </a:p>
        </p:txBody>
      </p:sp>
      <p:sp>
        <p:nvSpPr>
          <p:cNvPr id="8" name="矩形 7"/>
          <p:cNvSpPr/>
          <p:nvPr/>
        </p:nvSpPr>
        <p:spPr>
          <a:xfrm>
            <a:off x="1510735" y="6256844"/>
            <a:ext cx="7653302" cy="408808"/>
          </a:xfrm>
          <a:prstGeom prst="rect">
            <a:avLst/>
          </a:prstGeom>
          <a:solidFill>
            <a:srgbClr val="C00000"/>
          </a:solidFill>
        </p:spPr>
        <p:txBody>
          <a:bodyPr wrap="square" lIns="100054" tIns="50027" rIns="100054" bIns="50027">
            <a:spAutoFit/>
          </a:bodyPr>
          <a:lstStyle/>
          <a:p>
            <a:r>
              <a:rPr lang="zh-CN" altLang="en-US" b="1" dirty="0" smtClean="0">
                <a:solidFill>
                  <a:schemeClr val="bg1"/>
                </a:solidFill>
                <a:latin typeface="黑体" pitchFamily="2" charset="-122"/>
                <a:ea typeface="黑体" pitchFamily="2" charset="-122"/>
              </a:rPr>
              <a:t>注意：</a:t>
            </a:r>
            <a:r>
              <a:rPr lang="zh-CN" altLang="en-US" dirty="0" smtClean="0">
                <a:solidFill>
                  <a:schemeClr val="bg1"/>
                </a:solidFill>
                <a:latin typeface="黑体" pitchFamily="2" charset="-122"/>
                <a:ea typeface="黑体" pitchFamily="2" charset="-122"/>
              </a:rPr>
              <a:t>不同类型的协议下，“录制选项”中内容存在一定差异。</a:t>
            </a:r>
            <a:endParaRPr lang="zh-CN" altLang="en-US" dirty="0">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252763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何为录制选项？（续）</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797" y="1093920"/>
            <a:ext cx="7786076" cy="5443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52697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776254" y="270845"/>
            <a:ext cx="7070384" cy="58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hangingPunct="1">
              <a:defRPr lang="zh-CN" altLang="en-US" sz="2800" b="1" dirty="0">
                <a:solidFill>
                  <a:schemeClr val="bg1"/>
                </a:solidFill>
                <a:latin typeface="微软雅黑" pitchFamily="34" charset="-122"/>
                <a:ea typeface="微软雅黑" pitchFamily="34" charset="-122"/>
              </a:defRPr>
            </a:lvl1pPr>
            <a:lvl2pPr eaLnBrk="1" hangingPunct="1">
              <a:defRPr sz="2000">
                <a:solidFill>
                  <a:schemeClr val="tx2"/>
                </a:solidFill>
                <a:latin typeface="微软雅黑" pitchFamily="34" charset="-122"/>
                <a:ea typeface="微软雅黑" pitchFamily="34" charset="-122"/>
              </a:defRPr>
            </a:lvl2pPr>
            <a:lvl3pPr eaLnBrk="1" hangingPunct="1">
              <a:defRPr sz="2000">
                <a:solidFill>
                  <a:schemeClr val="tx2"/>
                </a:solidFill>
                <a:latin typeface="微软雅黑" pitchFamily="34" charset="-122"/>
                <a:ea typeface="微软雅黑" pitchFamily="34" charset="-122"/>
              </a:defRPr>
            </a:lvl3pPr>
            <a:lvl4pPr eaLnBrk="1" hangingPunct="1">
              <a:defRPr sz="2000">
                <a:solidFill>
                  <a:schemeClr val="tx2"/>
                </a:solidFill>
                <a:latin typeface="微软雅黑" pitchFamily="34" charset="-122"/>
                <a:ea typeface="微软雅黑" pitchFamily="34" charset="-122"/>
              </a:defRPr>
            </a:lvl4pPr>
            <a:lvl5pPr eaLnBrk="1" hangingPunct="1">
              <a:defRPr sz="2000">
                <a:solidFill>
                  <a:schemeClr val="tx2"/>
                </a:solidFill>
                <a:latin typeface="微软雅黑" pitchFamily="34" charset="-122"/>
                <a:ea typeface="微软雅黑" pitchFamily="34" charset="-122"/>
              </a:defRPr>
            </a:lvl5pPr>
            <a:lvl6pPr marL="457200" fontAlgn="base">
              <a:spcBef>
                <a:spcPct val="0"/>
              </a:spcBef>
              <a:spcAft>
                <a:spcPct val="0"/>
              </a:spcAft>
              <a:defRPr sz="2000">
                <a:solidFill>
                  <a:schemeClr val="tx2"/>
                </a:solidFill>
                <a:latin typeface="Arial" pitchFamily="34" charset="0"/>
              </a:defRPr>
            </a:lvl6pPr>
            <a:lvl7pPr marL="914400" fontAlgn="base">
              <a:spcBef>
                <a:spcPct val="0"/>
              </a:spcBef>
              <a:spcAft>
                <a:spcPct val="0"/>
              </a:spcAft>
              <a:defRPr sz="2000">
                <a:solidFill>
                  <a:schemeClr val="tx2"/>
                </a:solidFill>
                <a:latin typeface="Arial" pitchFamily="34" charset="0"/>
              </a:defRPr>
            </a:lvl7pPr>
            <a:lvl8pPr marL="1371600" fontAlgn="base">
              <a:spcBef>
                <a:spcPct val="0"/>
              </a:spcBef>
              <a:spcAft>
                <a:spcPct val="0"/>
              </a:spcAft>
              <a:defRPr sz="2000">
                <a:solidFill>
                  <a:schemeClr val="tx2"/>
                </a:solidFill>
                <a:latin typeface="Arial" pitchFamily="34" charset="0"/>
              </a:defRPr>
            </a:lvl8pPr>
            <a:lvl9pPr marL="1828800" fontAlgn="base">
              <a:spcBef>
                <a:spcPct val="0"/>
              </a:spcBef>
              <a:spcAft>
                <a:spcPct val="0"/>
              </a:spcAft>
              <a:defRPr sz="2000">
                <a:solidFill>
                  <a:schemeClr val="tx2"/>
                </a:solidFill>
                <a:latin typeface="Arial" pitchFamily="34" charset="0"/>
              </a:defRPr>
            </a:lvl9pPr>
          </a:lstStyle>
          <a:p>
            <a:r>
              <a:rPr lang="zh-CN" altLang="en-US" dirty="0"/>
              <a:t>录制选项详解</a:t>
            </a:r>
          </a:p>
        </p:txBody>
      </p:sp>
      <p:sp>
        <p:nvSpPr>
          <p:cNvPr id="7" name="矩形 6"/>
          <p:cNvSpPr/>
          <p:nvPr/>
        </p:nvSpPr>
        <p:spPr>
          <a:xfrm>
            <a:off x="7415270" y="5109147"/>
            <a:ext cx="1362380" cy="578085"/>
          </a:xfrm>
          <a:prstGeom prst="rect">
            <a:avLst/>
          </a:prstGeom>
          <a:noFill/>
        </p:spPr>
        <p:txBody>
          <a:bodyPr wrap="non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Script</a:t>
            </a:r>
            <a:endParaRPr lang="zh-CN" alt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1" name="矩形 10"/>
          <p:cNvSpPr/>
          <p:nvPr/>
        </p:nvSpPr>
        <p:spPr>
          <a:xfrm>
            <a:off x="6819193" y="3647292"/>
            <a:ext cx="2997711" cy="578085"/>
          </a:xfrm>
          <a:prstGeom prst="rect">
            <a:avLst/>
          </a:prstGeom>
          <a:noFill/>
        </p:spPr>
        <p:txBody>
          <a:bodyPr wrap="squar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100" b="1"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Protocol</a:t>
            </a:r>
            <a:endParaRPr lang="zh-CN" altLang="en-US" sz="3100" b="1"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2" name="矩形 11"/>
          <p:cNvSpPr/>
          <p:nvPr/>
        </p:nvSpPr>
        <p:spPr>
          <a:xfrm>
            <a:off x="967738" y="2975676"/>
            <a:ext cx="2175166" cy="578085"/>
          </a:xfrm>
          <a:prstGeom prst="rect">
            <a:avLst/>
          </a:prstGeom>
          <a:noFill/>
        </p:spPr>
        <p:txBody>
          <a:bodyPr wrap="non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100" b="1"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rPr>
              <a:t>Advanced</a:t>
            </a:r>
            <a:endParaRPr lang="zh-CN" altLang="en-US" sz="3100" b="1"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3" name="矩形 12"/>
          <p:cNvSpPr/>
          <p:nvPr/>
        </p:nvSpPr>
        <p:spPr>
          <a:xfrm>
            <a:off x="1243015" y="5074972"/>
            <a:ext cx="2444343" cy="578085"/>
          </a:xfrm>
          <a:prstGeom prst="rect">
            <a:avLst/>
          </a:prstGeom>
          <a:noFill/>
        </p:spPr>
        <p:txBody>
          <a:bodyPr wrap="non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100" b="1"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rPr>
              <a:t>Correlation</a:t>
            </a:r>
            <a:endParaRPr lang="zh-CN" altLang="en-US" sz="3100" b="1"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119" y="2132133"/>
            <a:ext cx="3262843" cy="324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819193" y="2304060"/>
            <a:ext cx="2997711" cy="578085"/>
          </a:xfrm>
          <a:prstGeom prst="rect">
            <a:avLst/>
          </a:prstGeom>
          <a:noFill/>
        </p:spPr>
        <p:txBody>
          <a:bodyPr wrap="squar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100" b="1" dirty="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rPr>
              <a:t>Recording</a:t>
            </a:r>
            <a:endParaRPr lang="zh-CN" altLang="en-US" sz="3100" b="1" dirty="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4" name="矩形 13"/>
          <p:cNvSpPr/>
          <p:nvPr/>
        </p:nvSpPr>
        <p:spPr>
          <a:xfrm>
            <a:off x="1312653" y="1228445"/>
            <a:ext cx="4718155" cy="578085"/>
          </a:xfrm>
          <a:prstGeom prst="rect">
            <a:avLst/>
          </a:prstGeom>
          <a:noFill/>
        </p:spPr>
        <p:txBody>
          <a:bodyPr wrap="squar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100" b="1"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Ports </a:t>
            </a:r>
            <a:r>
              <a:rPr lang="en-US" altLang="zh-CN" sz="3100" b="1"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mapping</a:t>
            </a:r>
            <a:endParaRPr lang="zh-CN" altLang="en-US" sz="3100" b="1"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5236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0"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r>
              <a:rPr lang="en-US" altLang="zh-CN" b="1" dirty="0">
                <a:solidFill>
                  <a:schemeClr val="bg1"/>
                </a:solidFill>
                <a:latin typeface="+mn-ea"/>
                <a:ea typeface="+mn-ea"/>
              </a:rPr>
              <a:t>——</a:t>
            </a:r>
            <a:r>
              <a:rPr lang="zh-CN" altLang="en-US" b="1" dirty="0">
                <a:solidFill>
                  <a:schemeClr val="bg1"/>
                </a:solidFill>
                <a:latin typeface="+mn-ea"/>
                <a:ea typeface="+mn-ea"/>
              </a:rPr>
              <a:t>实例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10388" t="20056" r="11182" b="29820"/>
          <a:stretch>
            <a:fillRect/>
          </a:stretch>
        </p:blipFill>
        <p:spPr bwMode="auto">
          <a:xfrm>
            <a:off x="1775184" y="1355976"/>
            <a:ext cx="6849893" cy="341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59773" y="3887932"/>
            <a:ext cx="2587331" cy="578085"/>
          </a:xfrm>
          <a:prstGeom prst="rect">
            <a:avLst/>
          </a:prstGeom>
          <a:noFill/>
        </p:spPr>
        <p:txBody>
          <a:bodyPr wrap="none" lIns="100054" tIns="50027" rIns="100054" bIns="50027">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3100" b="1" dirty="0">
                <a:ln w="50800"/>
                <a:solidFill>
                  <a:srgbClr val="FF0000"/>
                </a:solidFill>
                <a:latin typeface="微软雅黑" pitchFamily="34" charset="-122"/>
                <a:ea typeface="微软雅黑" pitchFamily="34" charset="-122"/>
              </a:rPr>
              <a:t>缺陷管理系统</a:t>
            </a:r>
            <a:endParaRPr lang="zh-CN" altLang="en-US" sz="3100" b="1" dirty="0">
              <a:ln w="50800"/>
              <a:solidFill>
                <a:srgbClr val="FF0000"/>
              </a:solidFill>
              <a:latin typeface="微软雅黑" pitchFamily="34" charset="-122"/>
              <a:ea typeface="微软雅黑" pitchFamily="34" charset="-122"/>
            </a:endParaRPr>
          </a:p>
        </p:txBody>
      </p:sp>
      <p:sp>
        <p:nvSpPr>
          <p:cNvPr id="6" name="矩形 5"/>
          <p:cNvSpPr/>
          <p:nvPr/>
        </p:nvSpPr>
        <p:spPr>
          <a:xfrm>
            <a:off x="1526296" y="5039610"/>
            <a:ext cx="7331257" cy="701195"/>
          </a:xfrm>
          <a:prstGeom prst="rect">
            <a:avLst/>
          </a:prstGeom>
          <a:noFill/>
        </p:spPr>
        <p:txBody>
          <a:bodyPr wrap="none" lIns="100054" tIns="50027" rIns="100054" bIns="50027">
            <a:spAutoFit/>
          </a:bodyPr>
          <a:lstStyle/>
          <a:p>
            <a:pPr algn="ctr"/>
            <a:r>
              <a:rPr lang="en-US" altLang="zh-CN" sz="3100" b="1" spc="55"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1. </a:t>
            </a:r>
            <a:r>
              <a:rPr lang="zh-CN" altLang="en-US" sz="3100" b="1" spc="55"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登录</a:t>
            </a:r>
            <a:r>
              <a:rPr lang="en-US" altLang="zh-CN" sz="3100" b="1" spc="55"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      2. </a:t>
            </a:r>
            <a:r>
              <a:rPr lang="zh-CN" altLang="en-US" sz="3100" b="1" spc="55"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创建</a:t>
            </a:r>
            <a:r>
              <a:rPr lang="zh-CN" altLang="en-US" sz="3900" b="1" spc="55" dirty="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latin typeface="微软雅黑" pitchFamily="34" charset="-122"/>
                <a:ea typeface="微软雅黑" pitchFamily="34" charset="-122"/>
              </a:rPr>
              <a:t>多个</a:t>
            </a:r>
            <a:r>
              <a:rPr lang="en-US" altLang="zh-CN" sz="3100" b="1" spc="55"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bug     3. </a:t>
            </a:r>
            <a:r>
              <a:rPr lang="zh-CN" altLang="en-US" sz="3100" b="1" spc="55"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退出</a:t>
            </a:r>
            <a:endParaRPr lang="zh-CN" altLang="en-US" sz="3100" b="1" spc="55"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endParaRPr>
          </a:p>
        </p:txBody>
      </p:sp>
    </p:spTree>
    <p:extLst>
      <p:ext uri="{BB962C8B-B14F-4D97-AF65-F5344CB8AC3E}">
        <p14:creationId xmlns:p14="http://schemas.microsoft.com/office/powerpoint/2010/main" val="2818456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Script</a:t>
            </a:r>
            <a:r>
              <a:rPr lang="zh-CN" altLang="en-US" b="1" dirty="0">
                <a:solidFill>
                  <a:schemeClr val="bg1"/>
                </a:solidFill>
              </a:rPr>
              <a:t>：脚本</a:t>
            </a:r>
          </a:p>
        </p:txBody>
      </p:sp>
      <p:sp>
        <p:nvSpPr>
          <p:cNvPr id="6" name="矩形 5"/>
          <p:cNvSpPr/>
          <p:nvPr/>
        </p:nvSpPr>
        <p:spPr>
          <a:xfrm>
            <a:off x="930843" y="5553247"/>
            <a:ext cx="8577481" cy="716584"/>
          </a:xfrm>
          <a:prstGeom prst="rect">
            <a:avLst/>
          </a:prstGeom>
          <a:solidFill>
            <a:srgbClr val="0066FF"/>
          </a:solidFill>
        </p:spPr>
        <p:txBody>
          <a:bodyPr wrap="square" lIns="100054" tIns="50027" rIns="100054" bIns="50027">
            <a:spAutoFit/>
          </a:bodyPr>
          <a:lstStyle/>
          <a:p>
            <a:r>
              <a:rPr lang="en-US" dirty="0" err="1" smtClean="0">
                <a:solidFill>
                  <a:schemeClr val="bg1"/>
                </a:solidFill>
                <a:latin typeface="黑体" pitchFamily="2" charset="-122"/>
                <a:ea typeface="黑体" pitchFamily="2" charset="-122"/>
              </a:rPr>
              <a:t>VuGen</a:t>
            </a:r>
            <a:r>
              <a:rPr lang="zh-CN" altLang="en-US" b="1" dirty="0" smtClean="0">
                <a:solidFill>
                  <a:srgbClr val="FF0000"/>
                </a:solidFill>
                <a:latin typeface="黑体" pitchFamily="2" charset="-122"/>
                <a:ea typeface="黑体" pitchFamily="2" charset="-122"/>
              </a:rPr>
              <a:t>基本</a:t>
            </a:r>
            <a:r>
              <a:rPr lang="en-US" altLang="zh-CN" b="1" dirty="0" smtClean="0">
                <a:solidFill>
                  <a:srgbClr val="FF0000"/>
                </a:solidFill>
                <a:latin typeface="黑体" pitchFamily="2" charset="-122"/>
                <a:ea typeface="黑体" pitchFamily="2" charset="-122"/>
              </a:rPr>
              <a:t>Script</a:t>
            </a:r>
            <a:r>
              <a:rPr lang="zh-CN" altLang="en-US" b="1" dirty="0" smtClean="0">
                <a:solidFill>
                  <a:srgbClr val="FF0000"/>
                </a:solidFill>
                <a:latin typeface="黑体" pitchFamily="2" charset="-122"/>
                <a:ea typeface="黑体" pitchFamily="2" charset="-122"/>
              </a:rPr>
              <a:t>选项</a:t>
            </a:r>
            <a:r>
              <a:rPr lang="zh-CN" altLang="en-US" dirty="0" smtClean="0">
                <a:solidFill>
                  <a:schemeClr val="bg1"/>
                </a:solidFill>
                <a:latin typeface="黑体" pitchFamily="2" charset="-122"/>
                <a:ea typeface="黑体" pitchFamily="2" charset="-122"/>
              </a:rPr>
              <a:t>适用于所有生成语言。通过这些选项可以控制生成的脚本中的详细信息级别。 </a:t>
            </a:r>
            <a:endParaRPr lang="en-US" altLang="zh-CN" dirty="0" smtClean="0">
              <a:solidFill>
                <a:schemeClr val="bg1"/>
              </a:solidFill>
              <a:latin typeface="黑体" pitchFamily="2" charset="-122"/>
              <a:ea typeface="黑体" pitchFamily="2" charset="-122"/>
            </a:endParaRPr>
          </a:p>
        </p:txBody>
      </p:sp>
      <p:sp>
        <p:nvSpPr>
          <p:cNvPr id="10" name="矩形 9"/>
          <p:cNvSpPr/>
          <p:nvPr/>
        </p:nvSpPr>
        <p:spPr>
          <a:xfrm>
            <a:off x="773914" y="4751119"/>
            <a:ext cx="2630612" cy="701195"/>
          </a:xfrm>
          <a:prstGeom prst="rect">
            <a:avLst/>
          </a:prstGeom>
          <a:noFill/>
        </p:spPr>
        <p:txBody>
          <a:bodyPr wrap="non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900" b="1" dirty="0">
                <a:ln w="11430"/>
                <a:solidFill>
                  <a:srgbClr val="FF9933"/>
                </a:solidFill>
                <a:effectLst>
                  <a:outerShdw blurRad="50800" dist="39000" dir="5460000" algn="tl">
                    <a:srgbClr val="000000">
                      <a:alpha val="38000"/>
                    </a:srgbClr>
                  </a:outerShdw>
                </a:effectLst>
              </a:rPr>
              <a:t>Visual </a:t>
            </a:r>
            <a:r>
              <a:rPr lang="en-US" altLang="zh-CN" sz="3900" b="1" dirty="0">
                <a:ln w="11430"/>
                <a:solidFill>
                  <a:srgbClr val="FF9933"/>
                </a:solidFill>
                <a:effectLst>
                  <a:outerShdw blurRad="50800" dist="39000" dir="5460000" algn="tl">
                    <a:srgbClr val="000000">
                      <a:alpha val="38000"/>
                    </a:srgbClr>
                  </a:outerShdw>
                </a:effectLst>
              </a:rPr>
              <a:t>Basic</a:t>
            </a:r>
            <a:endParaRPr lang="zh-CN" altLang="en-US" sz="3900" b="1" dirty="0">
              <a:ln w="11430"/>
              <a:solidFill>
                <a:srgbClr val="FF9933"/>
              </a:solidFill>
              <a:effectLst>
                <a:outerShdw blurRad="50800" dist="39000" dir="5460000" algn="tl">
                  <a:srgbClr val="000000">
                    <a:alpha val="38000"/>
                  </a:srgbClr>
                </a:outerShdw>
              </a:effectLst>
            </a:endParaRPr>
          </a:p>
        </p:txBody>
      </p:sp>
      <p:sp>
        <p:nvSpPr>
          <p:cNvPr id="11" name="矩形 10"/>
          <p:cNvSpPr/>
          <p:nvPr/>
        </p:nvSpPr>
        <p:spPr>
          <a:xfrm>
            <a:off x="4367073" y="4765497"/>
            <a:ext cx="2077256" cy="701195"/>
          </a:xfrm>
          <a:prstGeom prst="rect">
            <a:avLst/>
          </a:prstGeom>
          <a:noFill/>
        </p:spPr>
        <p:txBody>
          <a:bodyPr wrap="non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900" b="1" dirty="0">
                <a:ln w="11430"/>
                <a:solidFill>
                  <a:srgbClr val="FFFF00"/>
                </a:solidFill>
                <a:effectLst>
                  <a:outerShdw blurRad="50800" dist="39000" dir="5460000" algn="tl">
                    <a:srgbClr val="000000">
                      <a:alpha val="38000"/>
                    </a:srgbClr>
                  </a:outerShdw>
                </a:effectLst>
              </a:rPr>
              <a:t>VB Script</a:t>
            </a:r>
            <a:endParaRPr lang="zh-CN" altLang="en-US" sz="3900" b="1" dirty="0">
              <a:ln w="11430"/>
              <a:solidFill>
                <a:srgbClr val="FFFF00"/>
              </a:solidFill>
              <a:effectLst>
                <a:outerShdw blurRad="50800" dist="39000" dir="5460000" algn="tl">
                  <a:srgbClr val="000000">
                    <a:alpha val="38000"/>
                  </a:srgbClr>
                </a:outerShdw>
              </a:effectLst>
            </a:endParaRPr>
          </a:p>
        </p:txBody>
      </p:sp>
      <p:sp>
        <p:nvSpPr>
          <p:cNvPr id="13" name="矩形 12"/>
          <p:cNvSpPr/>
          <p:nvPr/>
        </p:nvSpPr>
        <p:spPr>
          <a:xfrm>
            <a:off x="7306576" y="4736250"/>
            <a:ext cx="2232810" cy="1301360"/>
          </a:xfrm>
          <a:prstGeom prst="rect">
            <a:avLst/>
          </a:prstGeom>
          <a:noFill/>
        </p:spPr>
        <p:txBody>
          <a:bodyPr wrap="non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900" b="1" dirty="0" err="1">
                <a:ln w="11430"/>
                <a:solidFill>
                  <a:srgbClr val="92D050"/>
                </a:solidFill>
                <a:effectLst>
                  <a:outerShdw blurRad="50800" dist="39000" dir="5460000" algn="tl">
                    <a:srgbClr val="000000">
                      <a:alpha val="38000"/>
                    </a:srgbClr>
                  </a:outerShdw>
                </a:effectLst>
              </a:rPr>
              <a:t>Javascript</a:t>
            </a:r>
            <a:endParaRPr lang="en-US" altLang="zh-CN" sz="3900" b="1" dirty="0">
              <a:ln w="11430"/>
              <a:solidFill>
                <a:srgbClr val="92D050"/>
              </a:solidFill>
              <a:effectLst>
                <a:outerShdw blurRad="50800" dist="39000" dir="5460000" algn="tl">
                  <a:srgbClr val="000000">
                    <a:alpha val="38000"/>
                  </a:srgbClr>
                </a:outerShdw>
              </a:effectLst>
            </a:endParaRPr>
          </a:p>
          <a:p>
            <a:pPr algn="ctr"/>
            <a:endParaRPr lang="zh-CN" altLang="en-US" sz="3900" b="1" dirty="0">
              <a:ln w="11430"/>
              <a:solidFill>
                <a:srgbClr val="92D050"/>
              </a:solidFill>
              <a:effectLst>
                <a:outerShdw blurRad="50800" dist="39000" dir="5460000" algn="tl">
                  <a:srgbClr val="000000">
                    <a:alpha val="38000"/>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992" y="904968"/>
            <a:ext cx="5392989" cy="377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889369" y="2790242"/>
            <a:ext cx="602813" cy="1008972"/>
          </a:xfrm>
          <a:prstGeom prst="rect">
            <a:avLst/>
          </a:prstGeom>
          <a:noFill/>
        </p:spPr>
        <p:txBody>
          <a:bodyPr wrap="none" lIns="100054" tIns="50027" rIns="100054" bIns="50027">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900" b="1" dirty="0">
                <a:ln w="11430"/>
                <a:solidFill>
                  <a:srgbClr val="FF0000"/>
                </a:solidFill>
                <a:effectLst>
                  <a:outerShdw blurRad="50800" dist="39000" dir="5460000" algn="tl">
                    <a:srgbClr val="000000">
                      <a:alpha val="38000"/>
                    </a:srgbClr>
                  </a:outerShdw>
                </a:effectLst>
              </a:rPr>
              <a:t>C</a:t>
            </a:r>
            <a:endParaRPr lang="zh-CN" altLang="en-US" sz="5900" b="1" dirty="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60168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srcRect/>
          <a:stretch>
            <a:fillRect/>
          </a:stretch>
        </p:blipFill>
        <p:spPr bwMode="auto">
          <a:xfrm>
            <a:off x="1058935" y="1133473"/>
            <a:ext cx="8338439" cy="5090152"/>
          </a:xfrm>
          <a:prstGeom prst="rect">
            <a:avLst/>
          </a:prstGeom>
          <a:noFill/>
          <a:ln w="9525">
            <a:noFill/>
            <a:miter lim="800000"/>
            <a:headEnd/>
            <a:tailEnd/>
          </a:ln>
        </p:spPr>
      </p:pic>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Protocol</a:t>
            </a:r>
            <a:r>
              <a:rPr lang="zh-CN" altLang="en-US" b="1" dirty="0">
                <a:solidFill>
                  <a:schemeClr val="bg1"/>
                </a:solidFill>
              </a:rPr>
              <a:t>：协议</a:t>
            </a:r>
          </a:p>
        </p:txBody>
      </p:sp>
      <p:sp>
        <p:nvSpPr>
          <p:cNvPr id="6" name="内容占位符 5"/>
          <p:cNvSpPr>
            <a:spLocks noGrp="1"/>
          </p:cNvSpPr>
          <p:nvPr>
            <p:ph idx="1"/>
          </p:nvPr>
        </p:nvSpPr>
        <p:spPr/>
        <p:txBody>
          <a:bodyPr/>
          <a:lstStyle/>
          <a:p>
            <a:endParaRPr lang="zh-CN" altLang="en-US" dirty="0"/>
          </a:p>
        </p:txBody>
      </p:sp>
      <p:pic>
        <p:nvPicPr>
          <p:cNvPr id="6147" name="Picture 3"/>
          <p:cNvPicPr>
            <a:picLocks noChangeAspect="1" noChangeArrowheads="1"/>
          </p:cNvPicPr>
          <p:nvPr/>
        </p:nvPicPr>
        <p:blipFill>
          <a:blip r:embed="rId4"/>
          <a:srcRect/>
          <a:stretch>
            <a:fillRect/>
          </a:stretch>
        </p:blipFill>
        <p:spPr bwMode="auto">
          <a:xfrm>
            <a:off x="4610390" y="3340396"/>
            <a:ext cx="4077820" cy="1227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1764"/>
      </p:ext>
    </p:extLst>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a:t>
            </a:r>
          </a:p>
        </p:txBody>
      </p:sp>
      <p:sp>
        <p:nvSpPr>
          <p:cNvPr id="11" name="内容占位符 10"/>
          <p:cNvSpPr>
            <a:spLocks noGrp="1"/>
          </p:cNvSpPr>
          <p:nvPr>
            <p:ph idx="1"/>
          </p:nvPr>
        </p:nvSpPr>
        <p:spPr/>
        <p:txBody>
          <a:bodyPr/>
          <a:lstStyle/>
          <a:p>
            <a:endParaRPr lang="zh-CN" altLang="en-US" dirty="0"/>
          </a:p>
        </p:txBody>
      </p:sp>
      <p:sp>
        <p:nvSpPr>
          <p:cNvPr id="5" name="矩形 4"/>
          <p:cNvSpPr/>
          <p:nvPr/>
        </p:nvSpPr>
        <p:spPr>
          <a:xfrm>
            <a:off x="5153459" y="1277566"/>
            <a:ext cx="4999627" cy="1209027"/>
          </a:xfrm>
          <a:prstGeom prst="rect">
            <a:avLst/>
          </a:prstGeom>
        </p:spPr>
        <p:txBody>
          <a:bodyPr wrap="square" lIns="100054" tIns="50027" rIns="100054" bIns="50027">
            <a:spAutoFit/>
          </a:bodyPr>
          <a:lstStyle/>
          <a:p>
            <a:pPr eaLnBrk="0" hangingPunct="0">
              <a:spcBef>
                <a:spcPct val="30000"/>
              </a:spcBef>
              <a:defRPr/>
            </a:pPr>
            <a:r>
              <a:rPr lang="zh-CN" altLang="en-US" dirty="0">
                <a:solidFill>
                  <a:schemeClr val="tx1">
                    <a:lumMod val="10000"/>
                  </a:schemeClr>
                </a:solidFill>
                <a:latin typeface="黑体" pitchFamily="2" charset="-122"/>
                <a:ea typeface="黑体" pitchFamily="2" charset="-122"/>
              </a:rPr>
              <a:t>目的：指定要录制的信息和要使用的函数</a:t>
            </a:r>
            <a:endParaRPr lang="en-US" altLang="zh-CN" dirty="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dirty="0">
                <a:solidFill>
                  <a:schemeClr val="tx1">
                    <a:lumMod val="10000"/>
                  </a:schemeClr>
                </a:solidFill>
                <a:latin typeface="黑体" pitchFamily="2" charset="-122"/>
                <a:ea typeface="黑体" pitchFamily="2" charset="-122"/>
              </a:rPr>
              <a:t>依据：项目和环境要求</a:t>
            </a:r>
            <a:endParaRPr lang="en-US" altLang="zh-CN" dirty="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dirty="0">
                <a:solidFill>
                  <a:schemeClr val="tx1">
                    <a:lumMod val="10000"/>
                  </a:schemeClr>
                </a:solidFill>
                <a:latin typeface="黑体" pitchFamily="2" charset="-122"/>
                <a:ea typeface="黑体" pitchFamily="2" charset="-122"/>
              </a:rPr>
              <a:t>类型：基于 </a:t>
            </a:r>
            <a:r>
              <a:rPr lang="en-US" altLang="zh-CN" dirty="0">
                <a:solidFill>
                  <a:schemeClr val="tx1">
                    <a:lumMod val="10000"/>
                  </a:schemeClr>
                </a:solidFill>
                <a:latin typeface="黑体" pitchFamily="2" charset="-122"/>
                <a:ea typeface="黑体" pitchFamily="2" charset="-122"/>
              </a:rPr>
              <a:t>HTML </a:t>
            </a:r>
            <a:r>
              <a:rPr lang="zh-CN" altLang="en-US" dirty="0">
                <a:solidFill>
                  <a:schemeClr val="tx1">
                    <a:lumMod val="10000"/>
                  </a:schemeClr>
                </a:solidFill>
                <a:latin typeface="黑体" pitchFamily="2" charset="-122"/>
                <a:ea typeface="黑体" pitchFamily="2" charset="-122"/>
              </a:rPr>
              <a:t>、基于 </a:t>
            </a:r>
            <a:r>
              <a:rPr lang="en-US" altLang="zh-CN" dirty="0">
                <a:solidFill>
                  <a:schemeClr val="tx1">
                    <a:lumMod val="10000"/>
                  </a:schemeClr>
                </a:solidFill>
                <a:latin typeface="黑体" pitchFamily="2" charset="-122"/>
                <a:ea typeface="黑体" pitchFamily="2" charset="-122"/>
              </a:rPr>
              <a:t>URL </a:t>
            </a:r>
            <a:r>
              <a:rPr lang="zh-CN" altLang="en-US" dirty="0">
                <a:solidFill>
                  <a:schemeClr val="tx1">
                    <a:lumMod val="10000"/>
                  </a:schemeClr>
                </a:solidFill>
                <a:latin typeface="黑体" pitchFamily="2" charset="-122"/>
                <a:ea typeface="黑体" pitchFamily="2" charset="-122"/>
              </a:rPr>
              <a:t>的脚本 </a:t>
            </a:r>
          </a:p>
        </p:txBody>
      </p:sp>
      <p:sp>
        <p:nvSpPr>
          <p:cNvPr id="7" name="矩形 6"/>
          <p:cNvSpPr/>
          <p:nvPr/>
        </p:nvSpPr>
        <p:spPr>
          <a:xfrm>
            <a:off x="563634" y="4144505"/>
            <a:ext cx="7188445" cy="2317022"/>
          </a:xfrm>
          <a:prstGeom prst="rect">
            <a:avLst/>
          </a:prstGeom>
          <a:noFill/>
          <a:ln w="19050">
            <a:solidFill>
              <a:srgbClr val="0070C0"/>
            </a:solidFill>
            <a:prstDash val="solid"/>
          </a:ln>
        </p:spPr>
        <p:txBody>
          <a:bodyPr wrap="square" lIns="100054" tIns="50027" rIns="100054" bIns="50027">
            <a:spAutoFit/>
          </a:bodyPr>
          <a:lstStyle/>
          <a:p>
            <a:r>
              <a:rPr lang="zh-CN" altLang="en-US" sz="1800" b="1" dirty="0">
                <a:solidFill>
                  <a:schemeClr val="tx1">
                    <a:lumMod val="10000"/>
                  </a:schemeClr>
                </a:solidFill>
                <a:latin typeface="黑体" pitchFamily="2" charset="-122"/>
                <a:ea typeface="黑体" pitchFamily="2" charset="-122"/>
              </a:rPr>
              <a:t>基于 </a:t>
            </a:r>
            <a:r>
              <a:rPr lang="en-US" altLang="zh-CN" sz="1800" b="1" dirty="0">
                <a:solidFill>
                  <a:schemeClr val="tx1">
                    <a:lumMod val="10000"/>
                  </a:schemeClr>
                </a:solidFill>
                <a:latin typeface="黑体" pitchFamily="2" charset="-122"/>
                <a:ea typeface="黑体" pitchFamily="2" charset="-122"/>
              </a:rPr>
              <a:t>HTML </a:t>
            </a:r>
            <a:r>
              <a:rPr lang="zh-CN" altLang="en-US" sz="1800" b="1" dirty="0">
                <a:solidFill>
                  <a:schemeClr val="tx1">
                    <a:lumMod val="10000"/>
                  </a:schemeClr>
                </a:solidFill>
                <a:latin typeface="黑体" pitchFamily="2" charset="-122"/>
                <a:ea typeface="黑体" pitchFamily="2" charset="-122"/>
              </a:rPr>
              <a:t>的脚本级别：</a:t>
            </a:r>
            <a:r>
              <a:rPr lang="zh-CN" altLang="en-US" sz="1800" dirty="0">
                <a:latin typeface="黑体" pitchFamily="2" charset="-122"/>
                <a:ea typeface="黑体" pitchFamily="2" charset="-122"/>
              </a:rPr>
              <a:t>为每个 </a:t>
            </a:r>
            <a:r>
              <a:rPr lang="en-US" sz="1800" dirty="0">
                <a:latin typeface="黑体" pitchFamily="2" charset="-122"/>
                <a:ea typeface="黑体" pitchFamily="2" charset="-122"/>
              </a:rPr>
              <a:t>HTML</a:t>
            </a:r>
            <a:r>
              <a:rPr lang="zh-CN" altLang="en-US" sz="1800" dirty="0">
                <a:latin typeface="黑体" pitchFamily="2" charset="-122"/>
                <a:ea typeface="黑体" pitchFamily="2" charset="-122"/>
              </a:rPr>
              <a:t>用户操作生成单独的步骤和函数。</a:t>
            </a:r>
            <a:r>
              <a:rPr lang="zh-CN" altLang="en-US" sz="1800" dirty="0">
                <a:solidFill>
                  <a:srgbClr val="FF0000"/>
                </a:solidFill>
                <a:latin typeface="黑体" pitchFamily="2" charset="-122"/>
                <a:ea typeface="黑体" pitchFamily="2" charset="-122"/>
              </a:rPr>
              <a:t>步骤直观</a:t>
            </a:r>
            <a:r>
              <a:rPr lang="zh-CN" altLang="en-US" sz="1800" dirty="0">
                <a:latin typeface="黑体" pitchFamily="2" charset="-122"/>
                <a:ea typeface="黑体" pitchFamily="2" charset="-122"/>
              </a:rPr>
              <a:t>且脚本容易理解和维护。</a:t>
            </a:r>
            <a:endParaRPr lang="en-US" altLang="zh-CN" sz="1800" dirty="0">
              <a:solidFill>
                <a:schemeClr val="tx1">
                  <a:lumMod val="10000"/>
                </a:schemeClr>
              </a:solidFill>
              <a:latin typeface="黑体" pitchFamily="2" charset="-122"/>
              <a:ea typeface="黑体" pitchFamily="2" charset="-122"/>
            </a:endParaRPr>
          </a:p>
          <a:p>
            <a:r>
              <a:rPr lang="zh-CN" altLang="en-US" sz="1800" b="1" dirty="0">
                <a:solidFill>
                  <a:schemeClr val="tx1">
                    <a:lumMod val="10000"/>
                  </a:schemeClr>
                </a:solidFill>
                <a:latin typeface="黑体" pitchFamily="2" charset="-122"/>
                <a:ea typeface="黑体" pitchFamily="2" charset="-122"/>
              </a:rPr>
              <a:t>基于 </a:t>
            </a:r>
            <a:r>
              <a:rPr lang="en-US" altLang="zh-CN" sz="1800" b="1" dirty="0">
                <a:solidFill>
                  <a:schemeClr val="tx1">
                    <a:lumMod val="10000"/>
                  </a:schemeClr>
                </a:solidFill>
                <a:latin typeface="黑体" pitchFamily="2" charset="-122"/>
                <a:ea typeface="黑体" pitchFamily="2" charset="-122"/>
              </a:rPr>
              <a:t>URL </a:t>
            </a:r>
            <a:r>
              <a:rPr lang="zh-CN" altLang="en-US" sz="1800" b="1" dirty="0">
                <a:solidFill>
                  <a:schemeClr val="tx1">
                    <a:lumMod val="10000"/>
                  </a:schemeClr>
                </a:solidFill>
                <a:latin typeface="黑体" pitchFamily="2" charset="-122"/>
                <a:ea typeface="黑体" pitchFamily="2" charset="-122"/>
              </a:rPr>
              <a:t>的脚本级别</a:t>
            </a:r>
            <a:r>
              <a:rPr lang="zh-CN" altLang="en-US" sz="1800" dirty="0">
                <a:solidFill>
                  <a:schemeClr val="tx1">
                    <a:lumMod val="10000"/>
                  </a:schemeClr>
                </a:solidFill>
                <a:latin typeface="黑体" pitchFamily="2" charset="-122"/>
                <a:ea typeface="黑体" pitchFamily="2" charset="-122"/>
              </a:rPr>
              <a:t>：</a:t>
            </a:r>
            <a:r>
              <a:rPr lang="zh-CN" altLang="en-US" sz="1800" dirty="0">
                <a:latin typeface="黑体" pitchFamily="2" charset="-122"/>
                <a:ea typeface="黑体" pitchFamily="2" charset="-122"/>
              </a:rPr>
              <a:t>录制“客户端向服务器发送请求后，服务器返回给客户端的</a:t>
            </a:r>
            <a:r>
              <a:rPr lang="zh-CN" altLang="en-US" sz="1800" dirty="0">
                <a:solidFill>
                  <a:srgbClr val="FF0000"/>
                </a:solidFill>
                <a:latin typeface="黑体" pitchFamily="2" charset="-122"/>
                <a:ea typeface="黑体" pitchFamily="2" charset="-122"/>
              </a:rPr>
              <a:t>所有浏览器请求和资源</a:t>
            </a:r>
            <a:r>
              <a:rPr lang="zh-CN" altLang="en-US" sz="1800" dirty="0">
                <a:latin typeface="黑体" pitchFamily="2" charset="-122"/>
                <a:ea typeface="黑体" pitchFamily="2" charset="-122"/>
              </a:rPr>
              <a:t>”。它自动将每个</a:t>
            </a:r>
            <a:r>
              <a:rPr lang="en-US" sz="1800" dirty="0">
                <a:latin typeface="黑体" pitchFamily="2" charset="-122"/>
                <a:ea typeface="黑体" pitchFamily="2" charset="-122"/>
              </a:rPr>
              <a:t>HTTP</a:t>
            </a:r>
            <a:r>
              <a:rPr lang="zh-CN" altLang="en-US" sz="1800" dirty="0">
                <a:latin typeface="黑体" pitchFamily="2" charset="-122"/>
                <a:ea typeface="黑体" pitchFamily="2" charset="-122"/>
              </a:rPr>
              <a:t>资源（即所有操作）录制为 </a:t>
            </a:r>
            <a:r>
              <a:rPr lang="en-US" sz="1800" dirty="0">
                <a:latin typeface="黑体" pitchFamily="2" charset="-122"/>
                <a:ea typeface="黑体" pitchFamily="2" charset="-122"/>
              </a:rPr>
              <a:t>URL </a:t>
            </a:r>
            <a:r>
              <a:rPr lang="zh-CN" altLang="en-US" sz="1800" dirty="0">
                <a:latin typeface="黑体" pitchFamily="2" charset="-122"/>
                <a:ea typeface="黑体" pitchFamily="2" charset="-122"/>
              </a:rPr>
              <a:t>步骤（即由</a:t>
            </a:r>
            <a:r>
              <a:rPr lang="en-US" sz="1800" dirty="0" err="1">
                <a:latin typeface="黑体" pitchFamily="2" charset="-122"/>
                <a:ea typeface="黑体" pitchFamily="2" charset="-122"/>
              </a:rPr>
              <a:t>web_url</a:t>
            </a:r>
            <a:r>
              <a:rPr lang="en-US" sz="1800" dirty="0">
                <a:latin typeface="黑体" pitchFamily="2" charset="-122"/>
                <a:ea typeface="黑体" pitchFamily="2" charset="-122"/>
              </a:rPr>
              <a:t> </a:t>
            </a:r>
            <a:r>
              <a:rPr lang="zh-CN" altLang="en-US" sz="1800" dirty="0">
                <a:latin typeface="黑体" pitchFamily="2" charset="-122"/>
                <a:ea typeface="黑体" pitchFamily="2" charset="-122"/>
              </a:rPr>
              <a:t>语句构成的脚本）。较上一方式，记录了</a:t>
            </a:r>
            <a:r>
              <a:rPr lang="zh-CN" altLang="en-US" sz="1800" dirty="0">
                <a:solidFill>
                  <a:srgbClr val="FF0000"/>
                </a:solidFill>
                <a:latin typeface="黑体" pitchFamily="2" charset="-122"/>
                <a:ea typeface="黑体" pitchFamily="2" charset="-122"/>
              </a:rPr>
              <a:t>更详细</a:t>
            </a:r>
            <a:r>
              <a:rPr lang="zh-CN" altLang="en-US" sz="1800" dirty="0">
                <a:latin typeface="黑体" pitchFamily="2" charset="-122"/>
                <a:ea typeface="黑体" pitchFamily="2" charset="-122"/>
              </a:rPr>
              <a:t>的客户端操作信息，甚至可捕获</a:t>
            </a:r>
            <a:r>
              <a:rPr lang="zh-CN" altLang="en-US" sz="1800" dirty="0">
                <a:solidFill>
                  <a:srgbClr val="FF0000"/>
                </a:solidFill>
                <a:latin typeface="黑体" pitchFamily="2" charset="-122"/>
                <a:ea typeface="黑体" pitchFamily="2" charset="-122"/>
              </a:rPr>
              <a:t>非</a:t>
            </a:r>
            <a:r>
              <a:rPr lang="en-US" sz="1800" dirty="0">
                <a:solidFill>
                  <a:srgbClr val="FF0000"/>
                </a:solidFill>
                <a:latin typeface="黑体" pitchFamily="2" charset="-122"/>
                <a:ea typeface="黑体" pitchFamily="2" charset="-122"/>
              </a:rPr>
              <a:t>HTML</a:t>
            </a:r>
            <a:r>
              <a:rPr lang="zh-CN" altLang="en-US" sz="1800" dirty="0">
                <a:solidFill>
                  <a:srgbClr val="FF0000"/>
                </a:solidFill>
                <a:latin typeface="黑体" pitchFamily="2" charset="-122"/>
                <a:ea typeface="黑体" pitchFamily="2" charset="-122"/>
              </a:rPr>
              <a:t>形式应用程序</a:t>
            </a:r>
            <a:r>
              <a:rPr lang="zh-CN" altLang="en-US" sz="1800" dirty="0">
                <a:latin typeface="黑体" pitchFamily="2" charset="-122"/>
                <a:ea typeface="黑体" pitchFamily="2" charset="-122"/>
              </a:rPr>
              <a:t>，如小程序、非浏览器程序。但生成的脚本</a:t>
            </a:r>
            <a:r>
              <a:rPr lang="zh-CN" altLang="en-US" sz="1800" dirty="0">
                <a:solidFill>
                  <a:srgbClr val="FF0000"/>
                </a:solidFill>
                <a:latin typeface="黑体" pitchFamily="2" charset="-122"/>
                <a:ea typeface="黑体" pitchFamily="2" charset="-122"/>
              </a:rPr>
              <a:t>内容长且多</a:t>
            </a:r>
            <a:r>
              <a:rPr lang="zh-CN" altLang="en-US" sz="1800" dirty="0">
                <a:latin typeface="黑体" pitchFamily="2" charset="-122"/>
                <a:ea typeface="黑体" pitchFamily="2" charset="-122"/>
              </a:rPr>
              <a:t>，显示</a:t>
            </a:r>
            <a:r>
              <a:rPr lang="zh-CN" altLang="en-US" sz="1800" dirty="0">
                <a:solidFill>
                  <a:srgbClr val="FF0000"/>
                </a:solidFill>
                <a:latin typeface="黑体" pitchFamily="2" charset="-122"/>
                <a:ea typeface="黑体" pitchFamily="2" charset="-122"/>
              </a:rPr>
              <a:t>不直观</a:t>
            </a:r>
            <a:r>
              <a:rPr lang="zh-CN" altLang="en-US" sz="1800" dirty="0">
                <a:latin typeface="黑体" pitchFamily="2" charset="-122"/>
                <a:ea typeface="黑体" pitchFamily="2" charset="-122"/>
              </a:rPr>
              <a:t>。</a:t>
            </a:r>
            <a:endParaRPr lang="zh-CN" altLang="en-US" sz="1800" dirty="0">
              <a:solidFill>
                <a:schemeClr val="tx1">
                  <a:lumMod val="10000"/>
                </a:schemeClr>
              </a:solidFill>
              <a:latin typeface="黑体" pitchFamily="2" charset="-122"/>
              <a:ea typeface="黑体" pitchFamily="2" charset="-122"/>
            </a:endParaRPr>
          </a:p>
        </p:txBody>
      </p:sp>
      <p:sp>
        <p:nvSpPr>
          <p:cNvPr id="8" name="右弧形箭头 7"/>
          <p:cNvSpPr/>
          <p:nvPr/>
        </p:nvSpPr>
        <p:spPr bwMode="auto">
          <a:xfrm>
            <a:off x="5479680" y="2489292"/>
            <a:ext cx="965461" cy="1513237"/>
          </a:xfrm>
          <a:prstGeom prst="curvedLeftArrow">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18900000" scaled="1"/>
            <a:tileRect/>
          </a:gra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100054" tIns="50027" rIns="100054" bIns="50027" numCol="1" rtlCol="0" anchor="t" anchorCtr="0" compatLnSpc="1">
            <a:prstTxWarp prst="textNoShape">
              <a:avLst/>
            </a:prstTxWarp>
          </a:bodyPr>
          <a:lstStyle/>
          <a:p>
            <a:pPr eaLnBrk="0" fontAlgn="base" hangingPunct="0">
              <a:spcBef>
                <a:spcPct val="0"/>
              </a:spcBef>
              <a:spcAft>
                <a:spcPct val="0"/>
              </a:spcAft>
            </a:pPr>
            <a:endParaRPr lang="zh-CN" altLang="en-US" sz="2100">
              <a:latin typeface="Times New Roman" pitchFamily="18" charset="0"/>
            </a:endParaRPr>
          </a:p>
        </p:txBody>
      </p:sp>
      <p:sp>
        <p:nvSpPr>
          <p:cNvPr id="9" name="矩形 8"/>
          <p:cNvSpPr/>
          <p:nvPr/>
        </p:nvSpPr>
        <p:spPr>
          <a:xfrm>
            <a:off x="8002721" y="3119059"/>
            <a:ext cx="2595962" cy="716584"/>
          </a:xfrm>
          <a:prstGeom prst="rect">
            <a:avLst/>
          </a:prstGeom>
        </p:spPr>
        <p:txBody>
          <a:bodyPr wrap="square" lIns="100054" tIns="50027" rIns="100054" bIns="50027">
            <a:spAutoFit/>
          </a:bodyPr>
          <a:lstStyle/>
          <a:p>
            <a:r>
              <a:rPr lang="zh-CN" altLang="en-US" b="1" dirty="0" smtClean="0">
                <a:solidFill>
                  <a:srgbClr val="FF0000"/>
                </a:solidFill>
                <a:latin typeface="黑体" pitchFamily="2" charset="-122"/>
                <a:ea typeface="黑体" pitchFamily="2" charset="-122"/>
              </a:rPr>
              <a:t>录制演示脚本</a:t>
            </a:r>
            <a:endParaRPr lang="en-US" altLang="zh-CN" b="1" dirty="0" smtClean="0">
              <a:solidFill>
                <a:srgbClr val="FF0000"/>
              </a:solidFill>
              <a:latin typeface="黑体" pitchFamily="2" charset="-122"/>
              <a:ea typeface="黑体" pitchFamily="2" charset="-122"/>
            </a:endParaRPr>
          </a:p>
          <a:p>
            <a:r>
              <a:rPr lang="zh-CN" altLang="en-US" b="1" dirty="0" smtClean="0">
                <a:solidFill>
                  <a:srgbClr val="FF0000"/>
                </a:solidFill>
                <a:latin typeface="黑体" pitchFamily="2" charset="-122"/>
                <a:ea typeface="黑体" pitchFamily="2" charset="-122"/>
              </a:rPr>
              <a:t>  比较脚本</a:t>
            </a:r>
            <a:endParaRPr lang="zh-CN" altLang="en-US" b="1" dirty="0">
              <a:solidFill>
                <a:srgbClr val="FF0000"/>
              </a:solidFill>
              <a:latin typeface="黑体" pitchFamily="2" charset="-122"/>
              <a:ea typeface="黑体" pitchFamily="2" charset="-122"/>
            </a:endParaRPr>
          </a:p>
        </p:txBody>
      </p:sp>
      <p:pic>
        <p:nvPicPr>
          <p:cNvPr id="10" name="图片 9"/>
          <p:cNvPicPr/>
          <p:nvPr/>
        </p:nvPicPr>
        <p:blipFill>
          <a:blip r:embed="rId3"/>
          <a:srcRect/>
          <a:stretch>
            <a:fillRect/>
          </a:stretch>
        </p:blipFill>
        <p:spPr bwMode="auto">
          <a:xfrm>
            <a:off x="608324" y="981111"/>
            <a:ext cx="4390238" cy="3093976"/>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8018671" y="4151302"/>
            <a:ext cx="1810168" cy="2105123"/>
          </a:xfrm>
          <a:prstGeom prst="rect">
            <a:avLst/>
          </a:prstGeom>
          <a:noFill/>
          <a:ln w="9525">
            <a:noFill/>
            <a:miter lim="800000"/>
            <a:headEnd/>
            <a:tailEnd/>
          </a:ln>
        </p:spPr>
      </p:pic>
      <p:pic>
        <p:nvPicPr>
          <p:cNvPr id="14" name="Picture 3"/>
          <p:cNvPicPr>
            <a:picLocks noChangeAspect="1" noChangeArrowheads="1"/>
          </p:cNvPicPr>
          <p:nvPr/>
        </p:nvPicPr>
        <p:blipFill rotWithShape="1">
          <a:blip r:embed="rId5"/>
          <a:srcRect b="6061"/>
          <a:stretch/>
        </p:blipFill>
        <p:spPr bwMode="auto">
          <a:xfrm>
            <a:off x="386852" y="956092"/>
            <a:ext cx="9562635" cy="5337594"/>
          </a:xfrm>
          <a:prstGeom prst="rect">
            <a:avLst/>
          </a:prstGeom>
          <a:noFill/>
          <a:ln w="9525">
            <a:noFill/>
            <a:miter lim="800000"/>
            <a:headEnd/>
            <a:tailEnd/>
          </a:ln>
          <a:effectLst/>
        </p:spPr>
      </p:pic>
    </p:spTree>
    <p:extLst>
      <p:ext uri="{BB962C8B-B14F-4D97-AF65-F5344CB8AC3E}">
        <p14:creationId xmlns:p14="http://schemas.microsoft.com/office/powerpoint/2010/main" val="394226893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5" name="内容占位符 4"/>
          <p:cNvSpPr>
            <a:spLocks noGrp="1"/>
          </p:cNvSpPr>
          <p:nvPr>
            <p:ph idx="1"/>
          </p:nvPr>
        </p:nvSpPr>
        <p:spPr>
          <a:xfrm>
            <a:off x="530939" y="1019095"/>
            <a:ext cx="9345454" cy="4703021"/>
          </a:xfrm>
        </p:spPr>
        <p:txBody>
          <a:bodyPr>
            <a:normAutofit fontScale="92500" lnSpcReduction="20000"/>
          </a:bodyPr>
          <a:lstStyle/>
          <a:p>
            <a:r>
              <a:rPr lang="zh-CN" altLang="en-US" dirty="0" smtClean="0"/>
              <a:t>选择录制方式原则</a:t>
            </a:r>
            <a:endParaRPr lang="en-US" altLang="zh-CN" dirty="0"/>
          </a:p>
          <a:p>
            <a:pPr lvl="1"/>
            <a:r>
              <a:rPr lang="zh-CN" altLang="en-US" dirty="0" smtClean="0">
                <a:solidFill>
                  <a:schemeClr val="tx1"/>
                </a:solidFill>
              </a:rPr>
              <a:t>基于正常的浏览器录制，建议使用</a:t>
            </a:r>
            <a:r>
              <a:rPr lang="en-US" dirty="0" smtClean="0">
                <a:solidFill>
                  <a:schemeClr val="tx1"/>
                </a:solidFill>
              </a:rPr>
              <a:t>HTML-based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在录制诸如小程序和非浏览器应用程序等页面时，建议使用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若基于浏览器的应用程序中包含了</a:t>
            </a:r>
            <a:r>
              <a:rPr lang="en-US" dirty="0" smtClean="0">
                <a:solidFill>
                  <a:schemeClr val="tx1"/>
                </a:solidFill>
              </a:rPr>
              <a:t>JavaScript</a:t>
            </a:r>
            <a:r>
              <a:rPr lang="zh-CN" altLang="en-US" dirty="0" smtClean="0">
                <a:solidFill>
                  <a:schemeClr val="tx1"/>
                </a:solidFill>
              </a:rPr>
              <a:t>并且该脚本向服务器产生了请求，建议使用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基于浏览器的应用程序中使用了</a:t>
            </a:r>
            <a:r>
              <a:rPr lang="en-US" dirty="0" smtClean="0">
                <a:solidFill>
                  <a:schemeClr val="tx1"/>
                </a:solidFill>
              </a:rPr>
              <a:t>Https</a:t>
            </a:r>
            <a:r>
              <a:rPr lang="zh-CN" altLang="en-US" dirty="0" smtClean="0">
                <a:solidFill>
                  <a:schemeClr val="tx1"/>
                </a:solidFill>
              </a:rPr>
              <a:t>安全协议，建议使用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对于初学者而言，若使用</a:t>
            </a:r>
            <a:r>
              <a:rPr lang="en-US" dirty="0" smtClean="0">
                <a:solidFill>
                  <a:schemeClr val="tx1"/>
                </a:solidFill>
              </a:rPr>
              <a:t>HTML-based</a:t>
            </a:r>
            <a:r>
              <a:rPr lang="zh-CN" altLang="en-US" dirty="0" smtClean="0">
                <a:solidFill>
                  <a:schemeClr val="tx1"/>
                </a:solidFill>
              </a:rPr>
              <a:t>的录制级别录制不成功时，可改用</a:t>
            </a:r>
            <a:r>
              <a:rPr lang="en-US" dirty="0" smtClean="0">
                <a:solidFill>
                  <a:schemeClr val="tx1"/>
                </a:solidFill>
              </a:rPr>
              <a:t>URL-based</a:t>
            </a:r>
            <a:r>
              <a:rPr lang="zh-CN" altLang="en-US" dirty="0" smtClean="0">
                <a:solidFill>
                  <a:schemeClr val="tx1"/>
                </a:solidFill>
              </a:rPr>
              <a:t>的录制级别。</a:t>
            </a:r>
          </a:p>
          <a:p>
            <a:endParaRPr lang="zh-CN" altLang="en-US" dirty="0"/>
          </a:p>
        </p:txBody>
      </p:sp>
      <p:pic>
        <p:nvPicPr>
          <p:cNvPr id="6" name="图片 5"/>
          <p:cNvPicPr/>
          <p:nvPr/>
        </p:nvPicPr>
        <p:blipFill>
          <a:blip r:embed="rId3"/>
          <a:srcRect/>
          <a:stretch>
            <a:fillRect/>
          </a:stretch>
        </p:blipFill>
        <p:spPr bwMode="auto">
          <a:xfrm>
            <a:off x="530939" y="2889719"/>
            <a:ext cx="3777568" cy="3423895"/>
          </a:xfrm>
          <a:prstGeom prst="rect">
            <a:avLst/>
          </a:prstGeom>
          <a:noFill/>
          <a:ln>
            <a:noFill/>
          </a:ln>
        </p:spPr>
      </p:pic>
      <p:pic>
        <p:nvPicPr>
          <p:cNvPr id="7" name="图片 6"/>
          <p:cNvPicPr/>
          <p:nvPr/>
        </p:nvPicPr>
        <p:blipFill>
          <a:blip r:embed="rId4"/>
          <a:srcRect/>
          <a:stretch>
            <a:fillRect/>
          </a:stretch>
        </p:blipFill>
        <p:spPr bwMode="auto">
          <a:xfrm>
            <a:off x="5764320" y="1393219"/>
            <a:ext cx="3902891" cy="3407513"/>
          </a:xfrm>
          <a:prstGeom prst="rect">
            <a:avLst/>
          </a:prstGeom>
          <a:noFill/>
          <a:ln w="6350" cmpd="sng">
            <a:solidFill>
              <a:srgbClr val="000000"/>
            </a:solidFill>
            <a:miter lim="800000"/>
            <a:headEnd/>
            <a:tailEnd/>
          </a:ln>
          <a:effectLst/>
        </p:spPr>
      </p:pic>
    </p:spTree>
    <p:extLst>
      <p:ext uri="{BB962C8B-B14F-4D97-AF65-F5344CB8AC3E}">
        <p14:creationId xmlns:p14="http://schemas.microsoft.com/office/powerpoint/2010/main" val="261691508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10" name="内容占位符 9"/>
          <p:cNvSpPr>
            <a:spLocks noGrp="1"/>
          </p:cNvSpPr>
          <p:nvPr>
            <p:ph idx="1"/>
          </p:nvPr>
        </p:nvSpPr>
        <p:spPr/>
        <p:txBody>
          <a:bodyPr/>
          <a:lstStyle/>
          <a:p>
            <a:endParaRPr lang="zh-CN" altLang="en-US"/>
          </a:p>
        </p:txBody>
      </p:sp>
      <p:sp>
        <p:nvSpPr>
          <p:cNvPr id="8" name="矩形 7"/>
          <p:cNvSpPr/>
          <p:nvPr/>
        </p:nvSpPr>
        <p:spPr>
          <a:xfrm>
            <a:off x="272874" y="4702202"/>
            <a:ext cx="4672718" cy="2317022"/>
          </a:xfrm>
          <a:prstGeom prst="rect">
            <a:avLst/>
          </a:prstGeom>
          <a:solidFill>
            <a:srgbClr val="FFFF99"/>
          </a:solidFill>
        </p:spPr>
        <p:txBody>
          <a:bodyPr wrap="square" lIns="100054" tIns="50027" rIns="100054" bIns="50027">
            <a:spAutoFit/>
          </a:bodyPr>
          <a:lstStyle/>
          <a:p>
            <a:r>
              <a:rPr lang="zh-CN" altLang="en-US" sz="1800" dirty="0">
                <a:latin typeface="黑体" pitchFamily="2" charset="-122"/>
                <a:ea typeface="黑体" pitchFamily="2" charset="-122"/>
              </a:rPr>
              <a:t>即描述用户行为的脚本</a:t>
            </a:r>
            <a:r>
              <a:rPr lang="zh-CN" altLang="en-US" sz="1800" dirty="0">
                <a:solidFill>
                  <a:schemeClr val="tx1">
                    <a:lumMod val="10000"/>
                  </a:schemeClr>
                </a:solidFill>
                <a:latin typeface="黑体" pitchFamily="2" charset="-122"/>
                <a:ea typeface="黑体" pitchFamily="2" charset="-122"/>
              </a:rPr>
              <a:t>。</a:t>
            </a:r>
            <a:r>
              <a:rPr lang="zh-CN" altLang="en-US" sz="1800" dirty="0">
                <a:solidFill>
                  <a:srgbClr val="FF0000"/>
                </a:solidFill>
                <a:latin typeface="黑体" pitchFamily="2" charset="-122"/>
                <a:ea typeface="黑体" pitchFamily="2" charset="-122"/>
              </a:rPr>
              <a:t>脚本非常直观。 </a:t>
            </a:r>
            <a:endParaRPr lang="en-US" altLang="zh-CN" sz="1800" dirty="0">
              <a:solidFill>
                <a:srgbClr val="FF0000"/>
              </a:solidFill>
              <a:latin typeface="黑体" pitchFamily="2" charset="-122"/>
              <a:ea typeface="黑体" pitchFamily="2" charset="-122"/>
            </a:endParaRPr>
          </a:p>
          <a:p>
            <a:r>
              <a:rPr lang="zh-CN" altLang="en-US" sz="1800" dirty="0">
                <a:solidFill>
                  <a:schemeClr val="tx1">
                    <a:lumMod val="10000"/>
                  </a:schemeClr>
                </a:solidFill>
                <a:latin typeface="黑体" pitchFamily="2" charset="-122"/>
                <a:ea typeface="黑体" pitchFamily="2" charset="-122"/>
              </a:rPr>
              <a:t>它生成</a:t>
            </a:r>
            <a:r>
              <a:rPr lang="zh-CN" altLang="en-US" sz="1800" dirty="0">
                <a:solidFill>
                  <a:srgbClr val="FF0000"/>
                </a:solidFill>
                <a:latin typeface="黑体" pitchFamily="2" charset="-122"/>
                <a:ea typeface="黑体" pitchFamily="2" charset="-122"/>
              </a:rPr>
              <a:t>直接对应于发生的操作</a:t>
            </a:r>
            <a:r>
              <a:rPr lang="zh-CN" altLang="en-US" sz="1800" dirty="0">
                <a:solidFill>
                  <a:schemeClr val="tx1">
                    <a:lumMod val="10000"/>
                  </a:schemeClr>
                </a:solidFill>
                <a:latin typeface="黑体" pitchFamily="2" charset="-122"/>
                <a:ea typeface="黑体" pitchFamily="2" charset="-122"/>
              </a:rPr>
              <a:t>的函数。</a:t>
            </a:r>
            <a:endParaRPr lang="en-US" altLang="zh-CN" sz="1800" dirty="0">
              <a:solidFill>
                <a:schemeClr val="tx1">
                  <a:lumMod val="10000"/>
                </a:schemeClr>
              </a:solidFill>
              <a:latin typeface="黑体" pitchFamily="2" charset="-122"/>
              <a:ea typeface="黑体" pitchFamily="2" charset="-122"/>
            </a:endParaRPr>
          </a:p>
          <a:p>
            <a:r>
              <a:rPr lang="zh-CN" altLang="en-US" sz="1800" dirty="0">
                <a:solidFill>
                  <a:schemeClr val="tx1">
                    <a:lumMod val="10000"/>
                  </a:schemeClr>
                </a:solidFill>
                <a:latin typeface="黑体" pitchFamily="2" charset="-122"/>
                <a:ea typeface="黑体" pitchFamily="2" charset="-122"/>
              </a:rPr>
              <a:t>它创建 </a:t>
            </a:r>
            <a:r>
              <a:rPr lang="en-US" altLang="zh-CN" sz="1800" dirty="0">
                <a:solidFill>
                  <a:schemeClr val="tx1">
                    <a:lumMod val="10000"/>
                  </a:schemeClr>
                </a:solidFill>
                <a:latin typeface="黑体" pitchFamily="2" charset="-122"/>
                <a:ea typeface="黑体" pitchFamily="2" charset="-122"/>
              </a:rPr>
              <a:t>URL (</a:t>
            </a:r>
            <a:r>
              <a:rPr lang="en-US" altLang="zh-CN" sz="1800" dirty="0" err="1">
                <a:solidFill>
                  <a:schemeClr val="tx1">
                    <a:lumMod val="10000"/>
                  </a:schemeClr>
                </a:solidFill>
                <a:latin typeface="黑体" pitchFamily="2" charset="-122"/>
                <a:ea typeface="黑体" pitchFamily="2" charset="-122"/>
              </a:rPr>
              <a:t>web_url</a:t>
            </a:r>
            <a:r>
              <a:rPr lang="en-US" altLang="zh-CN" sz="1800" dirty="0">
                <a:solidFill>
                  <a:schemeClr val="tx1">
                    <a:lumMod val="10000"/>
                  </a:schemeClr>
                </a:solidFill>
                <a:latin typeface="黑体" pitchFamily="2" charset="-122"/>
                <a:ea typeface="黑体" pitchFamily="2" charset="-122"/>
              </a:rPr>
              <a:t>)</a:t>
            </a:r>
            <a:r>
              <a:rPr lang="zh-CN" altLang="en-US" sz="1800" dirty="0">
                <a:solidFill>
                  <a:schemeClr val="tx1">
                    <a:lumMod val="10000"/>
                  </a:schemeClr>
                </a:solidFill>
                <a:latin typeface="黑体" pitchFamily="2" charset="-122"/>
                <a:ea typeface="黑体" pitchFamily="2" charset="-122"/>
              </a:rPr>
              <a:t>、</a:t>
            </a:r>
            <a:endParaRPr lang="en-US" altLang="zh-CN" sz="1800" dirty="0">
              <a:solidFill>
                <a:schemeClr val="tx1">
                  <a:lumMod val="10000"/>
                </a:schemeClr>
              </a:solidFill>
              <a:latin typeface="黑体" pitchFamily="2" charset="-122"/>
              <a:ea typeface="黑体" pitchFamily="2" charset="-122"/>
            </a:endParaRPr>
          </a:p>
          <a:p>
            <a:r>
              <a:rPr lang="zh-CN" altLang="en-US" sz="1800" dirty="0">
                <a:solidFill>
                  <a:schemeClr val="tx1">
                    <a:lumMod val="10000"/>
                  </a:schemeClr>
                </a:solidFill>
                <a:latin typeface="黑体" pitchFamily="2" charset="-122"/>
                <a:ea typeface="黑体" pitchFamily="2" charset="-122"/>
              </a:rPr>
              <a:t>链接 </a:t>
            </a:r>
            <a:r>
              <a:rPr lang="en-US" altLang="zh-CN" sz="1800" dirty="0">
                <a:solidFill>
                  <a:schemeClr val="tx1">
                    <a:lumMod val="10000"/>
                  </a:schemeClr>
                </a:solidFill>
                <a:latin typeface="黑体" pitchFamily="2" charset="-122"/>
                <a:ea typeface="黑体" pitchFamily="2" charset="-122"/>
              </a:rPr>
              <a:t>(</a:t>
            </a:r>
            <a:r>
              <a:rPr lang="en-US" altLang="zh-CN" sz="1800" dirty="0" err="1">
                <a:solidFill>
                  <a:schemeClr val="tx1">
                    <a:lumMod val="10000"/>
                  </a:schemeClr>
                </a:solidFill>
                <a:latin typeface="黑体" pitchFamily="2" charset="-122"/>
                <a:ea typeface="黑体" pitchFamily="2" charset="-122"/>
              </a:rPr>
              <a:t>web_link</a:t>
            </a:r>
            <a:r>
              <a:rPr lang="en-US" altLang="zh-CN" sz="1800" dirty="0">
                <a:solidFill>
                  <a:schemeClr val="tx1">
                    <a:lumMod val="10000"/>
                  </a:schemeClr>
                </a:solidFill>
                <a:latin typeface="黑体" pitchFamily="2" charset="-122"/>
                <a:ea typeface="黑体" pitchFamily="2" charset="-122"/>
              </a:rPr>
              <a:t>)</a:t>
            </a:r>
            <a:r>
              <a:rPr lang="zh-CN" altLang="en-US" sz="1800" dirty="0">
                <a:solidFill>
                  <a:schemeClr val="tx1">
                    <a:lumMod val="10000"/>
                  </a:schemeClr>
                </a:solidFill>
                <a:latin typeface="黑体" pitchFamily="2" charset="-122"/>
                <a:ea typeface="黑体" pitchFamily="2" charset="-122"/>
              </a:rPr>
              <a:t>、</a:t>
            </a:r>
            <a:endParaRPr lang="en-US" altLang="zh-CN" sz="1800" dirty="0">
              <a:solidFill>
                <a:schemeClr val="tx1">
                  <a:lumMod val="10000"/>
                </a:schemeClr>
              </a:solidFill>
              <a:latin typeface="黑体" pitchFamily="2" charset="-122"/>
              <a:ea typeface="黑体" pitchFamily="2" charset="-122"/>
            </a:endParaRPr>
          </a:p>
          <a:p>
            <a:r>
              <a:rPr lang="zh-CN" altLang="en-US" sz="1800" dirty="0">
                <a:solidFill>
                  <a:schemeClr val="tx1">
                    <a:lumMod val="10000"/>
                  </a:schemeClr>
                </a:solidFill>
                <a:latin typeface="黑体" pitchFamily="2" charset="-122"/>
                <a:ea typeface="黑体" pitchFamily="2" charset="-122"/>
              </a:rPr>
              <a:t>图像 </a:t>
            </a:r>
            <a:r>
              <a:rPr lang="en-US" altLang="zh-CN" sz="1800" dirty="0">
                <a:solidFill>
                  <a:schemeClr val="tx1">
                    <a:lumMod val="10000"/>
                  </a:schemeClr>
                </a:solidFill>
                <a:latin typeface="黑体" pitchFamily="2" charset="-122"/>
                <a:ea typeface="黑体" pitchFamily="2" charset="-122"/>
              </a:rPr>
              <a:t>(</a:t>
            </a:r>
            <a:r>
              <a:rPr lang="en-US" altLang="zh-CN" sz="1800" dirty="0" err="1">
                <a:solidFill>
                  <a:schemeClr val="tx1">
                    <a:lumMod val="10000"/>
                  </a:schemeClr>
                </a:solidFill>
                <a:latin typeface="黑体" pitchFamily="2" charset="-122"/>
                <a:ea typeface="黑体" pitchFamily="2" charset="-122"/>
              </a:rPr>
              <a:t>web_image</a:t>
            </a:r>
            <a:r>
              <a:rPr lang="en-US" altLang="zh-CN" sz="1800" dirty="0">
                <a:solidFill>
                  <a:schemeClr val="tx1">
                    <a:lumMod val="10000"/>
                  </a:schemeClr>
                </a:solidFill>
                <a:latin typeface="黑体" pitchFamily="2" charset="-122"/>
                <a:ea typeface="黑体" pitchFamily="2" charset="-122"/>
              </a:rPr>
              <a:t>) </a:t>
            </a:r>
            <a:r>
              <a:rPr lang="zh-CN" altLang="en-US" sz="1800" dirty="0">
                <a:solidFill>
                  <a:schemeClr val="tx1">
                    <a:lumMod val="10000"/>
                  </a:schemeClr>
                </a:solidFill>
                <a:latin typeface="黑体" pitchFamily="2" charset="-122"/>
                <a:ea typeface="黑体" pitchFamily="2" charset="-122"/>
              </a:rPr>
              <a:t>、</a:t>
            </a:r>
            <a:endParaRPr lang="en-US" altLang="zh-CN" sz="1800" dirty="0">
              <a:solidFill>
                <a:schemeClr val="tx1">
                  <a:lumMod val="10000"/>
                </a:schemeClr>
              </a:solidFill>
              <a:latin typeface="黑体" pitchFamily="2" charset="-122"/>
              <a:ea typeface="黑体" pitchFamily="2" charset="-122"/>
            </a:endParaRPr>
          </a:p>
          <a:p>
            <a:r>
              <a:rPr lang="zh-CN" altLang="en-US" sz="1800" dirty="0">
                <a:solidFill>
                  <a:schemeClr val="tx1">
                    <a:lumMod val="10000"/>
                  </a:schemeClr>
                </a:solidFill>
                <a:latin typeface="黑体" pitchFamily="2" charset="-122"/>
                <a:ea typeface="黑体" pitchFamily="2" charset="-122"/>
              </a:rPr>
              <a:t>表单提交 </a:t>
            </a:r>
            <a:r>
              <a:rPr lang="en-US" altLang="zh-CN" sz="1800" dirty="0">
                <a:solidFill>
                  <a:schemeClr val="tx1">
                    <a:lumMod val="10000"/>
                  </a:schemeClr>
                </a:solidFill>
                <a:latin typeface="黑体" pitchFamily="2" charset="-122"/>
                <a:ea typeface="黑体" pitchFamily="2" charset="-122"/>
              </a:rPr>
              <a:t>(</a:t>
            </a:r>
            <a:r>
              <a:rPr lang="en-US" altLang="zh-CN" sz="1800" dirty="0" err="1">
                <a:solidFill>
                  <a:schemeClr val="tx1">
                    <a:lumMod val="10000"/>
                  </a:schemeClr>
                </a:solidFill>
                <a:latin typeface="黑体" pitchFamily="2" charset="-122"/>
                <a:ea typeface="黑体" pitchFamily="2" charset="-122"/>
              </a:rPr>
              <a:t>web_submit_form</a:t>
            </a:r>
            <a:r>
              <a:rPr lang="en-US" altLang="zh-CN" sz="1800" dirty="0">
                <a:solidFill>
                  <a:schemeClr val="tx1">
                    <a:lumMod val="10000"/>
                  </a:schemeClr>
                </a:solidFill>
                <a:latin typeface="黑体" pitchFamily="2" charset="-122"/>
                <a:ea typeface="黑体" pitchFamily="2" charset="-122"/>
              </a:rPr>
              <a:t>) </a:t>
            </a:r>
            <a:r>
              <a:rPr lang="zh-CN" altLang="en-US" sz="1800" dirty="0">
                <a:solidFill>
                  <a:schemeClr val="tx1">
                    <a:lumMod val="10000"/>
                  </a:schemeClr>
                </a:solidFill>
                <a:latin typeface="黑体" pitchFamily="2" charset="-122"/>
                <a:ea typeface="黑体" pitchFamily="2" charset="-122"/>
              </a:rPr>
              <a:t>函数。</a:t>
            </a:r>
            <a:endParaRPr lang="en-US" altLang="zh-CN" sz="1800" dirty="0">
              <a:solidFill>
                <a:schemeClr val="tx1">
                  <a:lumMod val="10000"/>
                </a:schemeClr>
              </a:solidFill>
              <a:latin typeface="黑体" pitchFamily="2" charset="-122"/>
              <a:ea typeface="黑体" pitchFamily="2" charset="-122"/>
            </a:endParaRPr>
          </a:p>
          <a:p>
            <a:r>
              <a:rPr lang="zh-CN" altLang="en-US" sz="1800" dirty="0">
                <a:solidFill>
                  <a:schemeClr val="tx1">
                    <a:lumMod val="10000"/>
                  </a:schemeClr>
                </a:solidFill>
                <a:latin typeface="黑体" pitchFamily="2" charset="-122"/>
                <a:ea typeface="黑体" pitchFamily="2" charset="-122"/>
              </a:rPr>
              <a:t>面临存在多个同名链接页面的录制时，较难进行分辨。</a:t>
            </a:r>
            <a:endParaRPr lang="zh-CN" altLang="en-US" sz="1800" dirty="0">
              <a:solidFill>
                <a:schemeClr val="tx1">
                  <a:lumMod val="10000"/>
                </a:schemeClr>
              </a:solidFill>
              <a:latin typeface="黑体" pitchFamily="2" charset="-122"/>
              <a:ea typeface="黑体" pitchFamily="2" charset="-122"/>
            </a:endParaRPr>
          </a:p>
        </p:txBody>
      </p:sp>
      <p:sp>
        <p:nvSpPr>
          <p:cNvPr id="11" name="矩形 10"/>
          <p:cNvSpPr/>
          <p:nvPr/>
        </p:nvSpPr>
        <p:spPr>
          <a:xfrm>
            <a:off x="5002783" y="4698014"/>
            <a:ext cx="5191919" cy="2317022"/>
          </a:xfrm>
          <a:prstGeom prst="rect">
            <a:avLst/>
          </a:prstGeom>
          <a:solidFill>
            <a:srgbClr val="CCFF99"/>
          </a:solidFill>
        </p:spPr>
        <p:txBody>
          <a:bodyPr lIns="100054" tIns="50027" rIns="100054" bIns="50027">
            <a:spAutoFit/>
          </a:bodyPr>
          <a:lstStyle/>
          <a:p>
            <a:r>
              <a:rPr lang="zh-CN" altLang="en-US" sz="1800" dirty="0">
                <a:latin typeface="黑体" pitchFamily="2" charset="-122"/>
                <a:ea typeface="黑体" pitchFamily="2" charset="-122"/>
              </a:rPr>
              <a:t>即仅包含明确</a:t>
            </a:r>
            <a:r>
              <a:rPr lang="en-US" sz="1800" dirty="0">
                <a:latin typeface="黑体" pitchFamily="2" charset="-122"/>
                <a:ea typeface="黑体" pitchFamily="2" charset="-122"/>
              </a:rPr>
              <a:t>URL</a:t>
            </a:r>
            <a:r>
              <a:rPr lang="zh-CN" altLang="en-US" sz="1800" dirty="0">
                <a:latin typeface="黑体" pitchFamily="2" charset="-122"/>
                <a:ea typeface="黑体" pitchFamily="2" charset="-122"/>
              </a:rPr>
              <a:t>的脚本。立足于客户端实际发送的请求，更详尽的显示了用户对系统的真实操作。由</a:t>
            </a:r>
            <a:r>
              <a:rPr lang="en-US" sz="1800" dirty="0" err="1">
                <a:latin typeface="黑体" pitchFamily="2" charset="-122"/>
                <a:ea typeface="黑体" pitchFamily="2" charset="-122"/>
              </a:rPr>
              <a:t>web_url</a:t>
            </a:r>
            <a:r>
              <a:rPr lang="en-US" sz="1800" dirty="0">
                <a:latin typeface="黑体" pitchFamily="2" charset="-122"/>
                <a:ea typeface="黑体" pitchFamily="2" charset="-122"/>
              </a:rPr>
              <a:t> </a:t>
            </a:r>
            <a:r>
              <a:rPr lang="zh-CN" altLang="en-US" sz="1800" dirty="0">
                <a:latin typeface="黑体" pitchFamily="2" charset="-122"/>
                <a:ea typeface="黑体" pitchFamily="2" charset="-122"/>
              </a:rPr>
              <a:t>函数来显示所有链接、</a:t>
            </a:r>
            <a:r>
              <a:rPr lang="en-US" sz="1800" dirty="0">
                <a:latin typeface="黑体" pitchFamily="2" charset="-122"/>
                <a:ea typeface="黑体" pitchFamily="2" charset="-122"/>
              </a:rPr>
              <a:t>URL</a:t>
            </a:r>
            <a:r>
              <a:rPr lang="zh-CN" altLang="en-US" sz="1800" dirty="0">
                <a:latin typeface="黑体" pitchFamily="2" charset="-122"/>
                <a:ea typeface="黑体" pitchFamily="2" charset="-122"/>
              </a:rPr>
              <a:t>及图像等，由</a:t>
            </a:r>
            <a:r>
              <a:rPr lang="en-US" sz="1800" dirty="0" err="1">
                <a:latin typeface="黑体" pitchFamily="2" charset="-122"/>
                <a:ea typeface="黑体" pitchFamily="2" charset="-122"/>
              </a:rPr>
              <a:t>web_submit_data</a:t>
            </a:r>
            <a:r>
              <a:rPr lang="zh-CN" altLang="en-US" sz="1800" dirty="0">
                <a:latin typeface="黑体" pitchFamily="2" charset="-122"/>
                <a:ea typeface="黑体" pitchFamily="2" charset="-122"/>
              </a:rPr>
              <a:t>函数来显示表单提交过程。</a:t>
            </a:r>
            <a:r>
              <a:rPr lang="zh-CN" altLang="en-US" sz="1800" dirty="0">
                <a:solidFill>
                  <a:srgbClr val="FF0000"/>
                </a:solidFill>
                <a:latin typeface="黑体" pitchFamily="2" charset="-122"/>
                <a:ea typeface="黑体" pitchFamily="2" charset="-122"/>
              </a:rPr>
              <a:t>脚本不是很直观。</a:t>
            </a:r>
            <a:endParaRPr lang="en-US" altLang="zh-CN" sz="1800" dirty="0">
              <a:solidFill>
                <a:srgbClr val="FF0000"/>
              </a:solidFill>
              <a:latin typeface="黑体" pitchFamily="2" charset="-122"/>
              <a:ea typeface="黑体" pitchFamily="2" charset="-122"/>
            </a:endParaRPr>
          </a:p>
          <a:p>
            <a:r>
              <a:rPr lang="zh-CN" altLang="en-US" sz="1800" dirty="0">
                <a:latin typeface="黑体" pitchFamily="2" charset="-122"/>
                <a:ea typeface="黑体" pitchFamily="2" charset="-122"/>
              </a:rPr>
              <a:t>面临存在多个同名链接页面的录制时，它能轻松将所有链接一一列出。</a:t>
            </a:r>
            <a:endParaRPr lang="en-US" altLang="zh-CN" sz="1800" dirty="0">
              <a:latin typeface="黑体" pitchFamily="2" charset="-122"/>
              <a:ea typeface="黑体" pitchFamily="2" charset="-122"/>
            </a:endParaRPr>
          </a:p>
          <a:p>
            <a:r>
              <a:rPr lang="zh-CN" altLang="en-US" sz="1800" dirty="0">
                <a:solidFill>
                  <a:schemeClr val="tx1">
                    <a:lumMod val="10000"/>
                  </a:schemeClr>
                </a:solidFill>
                <a:latin typeface="黑体" pitchFamily="2" charset="-122"/>
                <a:ea typeface="黑体" pitchFamily="2" charset="-122"/>
              </a:rPr>
              <a:t>有利于该步骤的</a:t>
            </a:r>
            <a:r>
              <a:rPr lang="zh-CN" altLang="en-US" sz="1800" dirty="0">
                <a:solidFill>
                  <a:srgbClr val="FF0000"/>
                </a:solidFill>
                <a:latin typeface="黑体" pitchFamily="2" charset="-122"/>
                <a:ea typeface="黑体" pitchFamily="2" charset="-122"/>
              </a:rPr>
              <a:t>参数化和关联</a:t>
            </a:r>
            <a:r>
              <a:rPr lang="zh-CN" altLang="en-US" sz="1800" dirty="0">
                <a:solidFill>
                  <a:schemeClr val="tx1">
                    <a:lumMod val="10000"/>
                  </a:schemeClr>
                </a:solidFill>
                <a:latin typeface="黑体" pitchFamily="2" charset="-122"/>
                <a:ea typeface="黑体" pitchFamily="2" charset="-122"/>
              </a:rPr>
              <a:t>。 </a:t>
            </a:r>
            <a:endParaRPr lang="zh-CN" altLang="en-US" sz="1800" dirty="0">
              <a:solidFill>
                <a:schemeClr val="tx1">
                  <a:lumMod val="10000"/>
                </a:schemeClr>
              </a:solidFill>
              <a:latin typeface="黑体" pitchFamily="2" charset="-122"/>
              <a:ea typeface="黑体" pitchFamily="2" charset="-122"/>
            </a:endParaRPr>
          </a:p>
        </p:txBody>
      </p:sp>
      <p:pic>
        <p:nvPicPr>
          <p:cNvPr id="13" name="图片 12"/>
          <p:cNvPicPr/>
          <p:nvPr/>
        </p:nvPicPr>
        <p:blipFill>
          <a:blip r:embed="rId3"/>
          <a:srcRect/>
          <a:stretch>
            <a:fillRect/>
          </a:stretch>
        </p:blipFill>
        <p:spPr bwMode="auto">
          <a:xfrm>
            <a:off x="2452746" y="959209"/>
            <a:ext cx="5660015" cy="3611438"/>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1253232" y="951066"/>
            <a:ext cx="3831274" cy="3620482"/>
          </a:xfrm>
          <a:prstGeom prst="rect">
            <a:avLst/>
          </a:prstGeom>
          <a:noFill/>
          <a:ln w="3175">
            <a:solidFill>
              <a:srgbClr val="000000"/>
            </a:solidFill>
            <a:miter lim="800000"/>
            <a:headEnd/>
            <a:tailEnd/>
          </a:ln>
          <a:effectLst/>
        </p:spPr>
      </p:pic>
      <p:pic>
        <p:nvPicPr>
          <p:cNvPr id="9" name="图片 8"/>
          <p:cNvPicPr/>
          <p:nvPr/>
        </p:nvPicPr>
        <p:blipFill>
          <a:blip r:embed="rId5"/>
          <a:srcRect/>
          <a:stretch>
            <a:fillRect/>
          </a:stretch>
        </p:blipFill>
        <p:spPr bwMode="auto">
          <a:xfrm>
            <a:off x="5102410" y="951063"/>
            <a:ext cx="4099825" cy="3620483"/>
          </a:xfrm>
          <a:prstGeom prst="rect">
            <a:avLst/>
          </a:prstGeom>
          <a:noFill/>
          <a:ln w="3175">
            <a:solidFill>
              <a:srgbClr val="000000"/>
            </a:solidFill>
            <a:miter lim="800000"/>
            <a:headEnd/>
            <a:tailEnd/>
          </a:ln>
          <a:effectLst/>
        </p:spPr>
      </p:pic>
    </p:spTree>
    <p:extLst>
      <p:ext uri="{BB962C8B-B14F-4D97-AF65-F5344CB8AC3E}">
        <p14:creationId xmlns:p14="http://schemas.microsoft.com/office/powerpoint/2010/main" val="220267408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a:t>
            </a:r>
          </a:p>
        </p:txBody>
      </p:sp>
      <p:pic>
        <p:nvPicPr>
          <p:cNvPr id="6" name="图片 5"/>
          <p:cNvPicPr/>
          <p:nvPr/>
        </p:nvPicPr>
        <p:blipFill>
          <a:blip r:embed="rId3"/>
          <a:srcRect/>
          <a:stretch>
            <a:fillRect/>
          </a:stretch>
        </p:blipFill>
        <p:spPr bwMode="auto">
          <a:xfrm>
            <a:off x="1527041" y="1136488"/>
            <a:ext cx="7354341" cy="4765314"/>
          </a:xfrm>
          <a:prstGeom prst="rect">
            <a:avLst/>
          </a:prstGeom>
          <a:noFill/>
          <a:ln w="9525">
            <a:noFill/>
            <a:miter lim="800000"/>
            <a:headEnd/>
            <a:tailEnd/>
          </a:ln>
        </p:spPr>
      </p:pic>
    </p:spTree>
    <p:extLst>
      <p:ext uri="{BB962C8B-B14F-4D97-AF65-F5344CB8AC3E}">
        <p14:creationId xmlns:p14="http://schemas.microsoft.com/office/powerpoint/2010/main" val="647637872"/>
      </p:ext>
    </p:extLst>
  </p:cSld>
  <p:clrMapOvr>
    <a:masterClrMapping/>
  </p:clrMapOvr>
  <p:transition>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：端口映射（续）</a:t>
            </a:r>
          </a:p>
        </p:txBody>
      </p:sp>
      <p:sp>
        <p:nvSpPr>
          <p:cNvPr id="5" name="内容占位符 4"/>
          <p:cNvSpPr>
            <a:spLocks noGrp="1"/>
          </p:cNvSpPr>
          <p:nvPr>
            <p:ph idx="1"/>
          </p:nvPr>
        </p:nvSpPr>
        <p:spPr/>
        <p:txBody>
          <a:bodyPr/>
          <a:lstStyle/>
          <a:p>
            <a:endParaRPr lang="zh-CN" altLang="en-US"/>
          </a:p>
        </p:txBody>
      </p:sp>
      <p:pic>
        <p:nvPicPr>
          <p:cNvPr id="6" name="图片 5"/>
          <p:cNvPicPr/>
          <p:nvPr/>
        </p:nvPicPr>
        <p:blipFill>
          <a:blip r:embed="rId3"/>
          <a:srcRect/>
          <a:stretch>
            <a:fillRect/>
          </a:stretch>
        </p:blipFill>
        <p:spPr bwMode="auto">
          <a:xfrm>
            <a:off x="1527041" y="1136488"/>
            <a:ext cx="7354341" cy="4765314"/>
          </a:xfrm>
          <a:prstGeom prst="rect">
            <a:avLst/>
          </a:prstGeom>
          <a:noFill/>
          <a:ln w="9525">
            <a:noFill/>
            <a:miter lim="800000"/>
            <a:headEnd/>
            <a:tailEnd/>
          </a:ln>
        </p:spPr>
      </p:pic>
    </p:spTree>
    <p:extLst>
      <p:ext uri="{BB962C8B-B14F-4D97-AF65-F5344CB8AC3E}">
        <p14:creationId xmlns:p14="http://schemas.microsoft.com/office/powerpoint/2010/main" val="4162391363"/>
      </p:ext>
    </p:extLst>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Advanced</a:t>
            </a:r>
            <a:r>
              <a:rPr lang="zh-CN" altLang="en-US" b="1" dirty="0">
                <a:solidFill>
                  <a:schemeClr val="bg1"/>
                </a:solidFill>
              </a:rPr>
              <a:t>：高级</a:t>
            </a:r>
          </a:p>
        </p:txBody>
      </p:sp>
      <p:sp>
        <p:nvSpPr>
          <p:cNvPr id="6" name="内容占位符 5"/>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530939" y="869445"/>
            <a:ext cx="6275039" cy="4646133"/>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3522361" y="2012129"/>
            <a:ext cx="6047057" cy="422919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8221329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Correlation</a:t>
            </a:r>
            <a:r>
              <a:rPr lang="zh-CN" altLang="en-US" b="1" dirty="0">
                <a:solidFill>
                  <a:schemeClr val="bg1"/>
                </a:solidFill>
              </a:rPr>
              <a:t>：关联</a:t>
            </a:r>
          </a:p>
        </p:txBody>
      </p:sp>
      <p:sp>
        <p:nvSpPr>
          <p:cNvPr id="6" name="内容占位符 5"/>
          <p:cNvSpPr>
            <a:spLocks noGrp="1"/>
          </p:cNvSpPr>
          <p:nvPr>
            <p:ph idx="1"/>
          </p:nvPr>
        </p:nvSpPr>
        <p:spPr>
          <a:xfrm>
            <a:off x="566066" y="1093920"/>
            <a:ext cx="9345454" cy="4703021"/>
          </a:xfrm>
        </p:spPr>
        <p:txBody>
          <a:bodyPr/>
          <a:lstStyle/>
          <a:p>
            <a:pPr lvl="0"/>
            <a:r>
              <a:rPr lang="zh-CN" altLang="en-US" dirty="0" smtClean="0"/>
              <a:t>通过</a:t>
            </a:r>
            <a:r>
              <a:rPr lang="zh-CN" altLang="zh-CN" dirty="0" smtClean="0"/>
              <a:t>VuGen</a:t>
            </a:r>
            <a:r>
              <a:rPr lang="zh-CN" altLang="en-US" dirty="0" smtClean="0"/>
              <a:t>的关联引擎，可以使用下列机制之一在录制会话期间自动关联动态数据 </a:t>
            </a:r>
          </a:p>
          <a:p>
            <a:endParaRPr lang="zh-CN" altLang="en-US" dirty="0"/>
          </a:p>
        </p:txBody>
      </p:sp>
      <p:pic>
        <p:nvPicPr>
          <p:cNvPr id="9" name="图片 8"/>
          <p:cNvPicPr/>
          <p:nvPr/>
        </p:nvPicPr>
        <p:blipFill>
          <a:blip r:embed="rId3"/>
          <a:srcRect/>
          <a:stretch>
            <a:fillRect/>
          </a:stretch>
        </p:blipFill>
        <p:spPr bwMode="auto">
          <a:xfrm>
            <a:off x="4506492" y="2814894"/>
            <a:ext cx="5428179" cy="3841163"/>
          </a:xfrm>
          <a:prstGeom prst="rect">
            <a:avLst/>
          </a:prstGeom>
          <a:noFill/>
          <a:ln w="9525">
            <a:noFill/>
            <a:miter lim="800000"/>
            <a:headEnd/>
            <a:tailEnd/>
          </a:ln>
        </p:spPr>
      </p:pic>
      <p:sp>
        <p:nvSpPr>
          <p:cNvPr id="2" name="矩形 1"/>
          <p:cNvSpPr/>
          <p:nvPr/>
        </p:nvSpPr>
        <p:spPr>
          <a:xfrm>
            <a:off x="449167" y="2141470"/>
            <a:ext cx="9485504" cy="901250"/>
          </a:xfrm>
          <a:prstGeom prst="rect">
            <a:avLst/>
          </a:prstGeom>
        </p:spPr>
        <p:txBody>
          <a:bodyPr wrap="square" lIns="100054" tIns="50027" rIns="100054" bIns="50027">
            <a:spAutoFit/>
          </a:bodyPr>
          <a:lstStyle/>
          <a:p>
            <a:r>
              <a:rPr lang="zh-CN" altLang="en-US" sz="2600" dirty="0">
                <a:solidFill>
                  <a:srgbClr val="FF0000"/>
                </a:solidFill>
                <a:latin typeface="华文楷体" panose="02010600040101010101" pitchFamily="2" charset="-122"/>
                <a:ea typeface="华文楷体" panose="02010600040101010101" pitchFamily="2" charset="-122"/>
              </a:rPr>
              <a:t>当客户端的某个请求是随着服务器端的相应而动态变化的时候，我们就需要用到关联</a:t>
            </a:r>
          </a:p>
        </p:txBody>
      </p:sp>
    </p:spTree>
    <p:extLst>
      <p:ext uri="{BB962C8B-B14F-4D97-AF65-F5344CB8AC3E}">
        <p14:creationId xmlns:p14="http://schemas.microsoft.com/office/powerpoint/2010/main" val="3037777657"/>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r>
              <a:rPr lang="en-US" altLang="zh-CN" b="1" dirty="0">
                <a:solidFill>
                  <a:schemeClr val="bg1"/>
                </a:solidFill>
                <a:latin typeface="+mn-ea"/>
                <a:ea typeface="+mn-ea"/>
              </a:rPr>
              <a:t>——</a:t>
            </a:r>
            <a:r>
              <a:rPr lang="zh-CN" altLang="en-US" b="1" dirty="0">
                <a:solidFill>
                  <a:schemeClr val="bg1"/>
                </a:solidFill>
                <a:latin typeface="+mn-ea"/>
                <a:ea typeface="+mn-ea"/>
              </a:rPr>
              <a:t>实例</a:t>
            </a:r>
          </a:p>
        </p:txBody>
      </p:sp>
      <p:sp>
        <p:nvSpPr>
          <p:cNvPr id="3" name="内容占位符 2"/>
          <p:cNvSpPr>
            <a:spLocks noGrp="1"/>
          </p:cNvSpPr>
          <p:nvPr>
            <p:ph idx="1"/>
          </p:nvPr>
        </p:nvSpPr>
        <p:spPr/>
        <p:txBody>
          <a:bodyPr/>
          <a:lstStyle/>
          <a:p>
            <a:r>
              <a:rPr lang="zh-CN" altLang="en-US" dirty="0" smtClean="0"/>
              <a:t>推荐策略</a:t>
            </a:r>
            <a:endParaRPr lang="en-US" altLang="zh-CN" dirty="0" smtClean="0"/>
          </a:p>
          <a:p>
            <a:pPr lvl="1"/>
            <a:r>
              <a:rPr lang="zh-CN" altLang="en-US" dirty="0" smtClean="0">
                <a:solidFill>
                  <a:schemeClr val="tx1"/>
                </a:solidFill>
              </a:rPr>
              <a:t>将</a:t>
            </a:r>
            <a:r>
              <a:rPr lang="zh-CN" altLang="en-US" dirty="0">
                <a:solidFill>
                  <a:schemeClr val="tx1"/>
                </a:solidFill>
              </a:rPr>
              <a:t>“登录</a:t>
            </a:r>
            <a:r>
              <a:rPr lang="en-US" altLang="zh-CN" dirty="0" err="1">
                <a:solidFill>
                  <a:schemeClr val="tx1"/>
                </a:solidFill>
              </a:rPr>
              <a:t>BugFree</a:t>
            </a:r>
            <a:r>
              <a:rPr lang="zh-CN" altLang="en-US" dirty="0">
                <a:solidFill>
                  <a:schemeClr val="tx1"/>
                </a:solidFill>
              </a:rPr>
              <a:t>操作”放在</a:t>
            </a:r>
            <a:r>
              <a:rPr lang="en-US" altLang="zh-CN" dirty="0" err="1">
                <a:solidFill>
                  <a:schemeClr val="tx1"/>
                </a:solidFill>
              </a:rPr>
              <a:t>Vuser_init</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“创建</a:t>
            </a:r>
            <a:r>
              <a:rPr lang="en-US" altLang="zh-CN" dirty="0">
                <a:solidFill>
                  <a:schemeClr val="tx1"/>
                </a:solidFill>
              </a:rPr>
              <a:t>Bug</a:t>
            </a:r>
            <a:r>
              <a:rPr lang="zh-CN" altLang="en-US" dirty="0">
                <a:solidFill>
                  <a:schemeClr val="tx1"/>
                </a:solidFill>
              </a:rPr>
              <a:t>操作”放在</a:t>
            </a:r>
            <a:r>
              <a:rPr lang="en-US" altLang="zh-CN" dirty="0">
                <a:solidFill>
                  <a:schemeClr val="tx1"/>
                </a:solidFill>
              </a:rPr>
              <a:t>Action</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“退出系统操作”放在</a:t>
            </a:r>
            <a:r>
              <a:rPr lang="en-US" altLang="zh-CN" dirty="0" err="1">
                <a:solidFill>
                  <a:schemeClr val="tx1"/>
                </a:solidFill>
              </a:rPr>
              <a:t>Vuser_end</a:t>
            </a:r>
            <a:r>
              <a:rPr lang="zh-CN" altLang="en-US" dirty="0">
                <a:solidFill>
                  <a:schemeClr val="tx1"/>
                </a:solidFill>
              </a:rPr>
              <a:t>中。</a:t>
            </a:r>
          </a:p>
          <a:p>
            <a:pPr lvl="1"/>
            <a:r>
              <a:rPr lang="zh-CN" altLang="en-US" dirty="0" smtClean="0">
                <a:solidFill>
                  <a:schemeClr val="tx1"/>
                </a:solidFill>
              </a:rPr>
              <a:t>在</a:t>
            </a:r>
            <a:r>
              <a:rPr lang="en-US" altLang="zh-CN" dirty="0">
                <a:solidFill>
                  <a:schemeClr val="tx1"/>
                </a:solidFill>
              </a:rPr>
              <a:t>Run-Time Settings…</a:t>
            </a:r>
            <a:r>
              <a:rPr lang="zh-CN" altLang="en-US" dirty="0">
                <a:solidFill>
                  <a:schemeClr val="tx1"/>
                </a:solidFill>
              </a:rPr>
              <a:t>对话框</a:t>
            </a:r>
            <a:r>
              <a:rPr lang="zh-CN" altLang="en-US" dirty="0" smtClean="0">
                <a:solidFill>
                  <a:schemeClr val="tx1"/>
                </a:solidFill>
              </a:rPr>
              <a:t>中设置</a:t>
            </a:r>
            <a:r>
              <a:rPr lang="zh-CN" altLang="en-US" dirty="0">
                <a:solidFill>
                  <a:schemeClr val="tx1"/>
                </a:solidFill>
              </a:rPr>
              <a:t>脚本迭代的</a:t>
            </a:r>
            <a:r>
              <a:rPr lang="zh-CN" altLang="en-US" dirty="0" smtClean="0">
                <a:solidFill>
                  <a:schemeClr val="tx1"/>
                </a:solidFill>
              </a:rPr>
              <a:t>次数。</a:t>
            </a:r>
            <a:endParaRPr lang="zh-CN" altLang="en-US" dirty="0">
              <a:solidFill>
                <a:schemeClr val="tx1"/>
              </a:solidFill>
            </a:endParaRP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045" y="3914220"/>
            <a:ext cx="3902253" cy="243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142" y="3938969"/>
            <a:ext cx="3774205" cy="201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069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录制工具条</a:t>
            </a:r>
          </a:p>
        </p:txBody>
      </p:sp>
      <p:sp>
        <p:nvSpPr>
          <p:cNvPr id="13" name="内容占位符 12"/>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679246" y="2008343"/>
            <a:ext cx="7147016" cy="3465726"/>
          </a:xfrm>
          <a:prstGeom prst="rect">
            <a:avLst/>
          </a:prstGeom>
          <a:noFill/>
          <a:ln w="9525">
            <a:noFill/>
            <a:miter lim="800000"/>
            <a:headEnd/>
            <a:tailEnd/>
          </a:ln>
        </p:spPr>
      </p:pic>
    </p:spTree>
    <p:extLst>
      <p:ext uri="{BB962C8B-B14F-4D97-AF65-F5344CB8AC3E}">
        <p14:creationId xmlns:p14="http://schemas.microsoft.com/office/powerpoint/2010/main" val="153084995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solidFill>
                  <a:srgbClr val="FF0000"/>
                </a:solidFill>
              </a:rPr>
              <a:t>VuGen</a:t>
            </a:r>
            <a:r>
              <a:rPr lang="zh-CN" altLang="en-US" dirty="0">
                <a:solidFill>
                  <a:srgbClr val="FF0000"/>
                </a:solidFill>
              </a:rPr>
              <a:t>脚本</a:t>
            </a:r>
            <a:r>
              <a:rPr lang="zh-CN" altLang="en-US" dirty="0" smtClean="0">
                <a:solidFill>
                  <a:srgbClr val="FF0000"/>
                </a:solidFill>
              </a:rPr>
              <a:t>查看两种方式</a:t>
            </a:r>
            <a:endParaRPr lang="en-US" altLang="zh-CN" dirty="0" smtClean="0">
              <a:solidFill>
                <a:srgbClr val="FF0000"/>
              </a:solidFill>
            </a:endParaRPr>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61201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pic>
        <p:nvPicPr>
          <p:cNvPr id="4" name="图片 3"/>
          <p:cNvPicPr/>
          <p:nvPr/>
        </p:nvPicPr>
        <p:blipFill>
          <a:blip r:embed="rId3"/>
          <a:srcRect/>
          <a:stretch>
            <a:fillRect/>
          </a:stretch>
        </p:blipFill>
        <p:spPr bwMode="auto">
          <a:xfrm>
            <a:off x="1497334" y="1471847"/>
            <a:ext cx="7583421" cy="4283382"/>
          </a:xfrm>
          <a:prstGeom prst="rect">
            <a:avLst/>
          </a:prstGeom>
          <a:noFill/>
          <a:ln w="9525">
            <a:noFill/>
            <a:miter lim="800000"/>
            <a:headEnd/>
            <a:tailEnd/>
          </a:ln>
        </p:spPr>
      </p:pic>
    </p:spTree>
    <p:extLst>
      <p:ext uri="{BB962C8B-B14F-4D97-AF65-F5344CB8AC3E}">
        <p14:creationId xmlns:p14="http://schemas.microsoft.com/office/powerpoint/2010/main" val="3093250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性能测试基础知识</Template>
  <TotalTime>1589</TotalTime>
  <Words>2106</Words>
  <Application>Microsoft Office PowerPoint</Application>
  <PresentationFormat>自定义</PresentationFormat>
  <Paragraphs>393</Paragraphs>
  <Slides>58</Slides>
  <Notes>50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moban</vt:lpstr>
      <vt:lpstr>04 VuGen常用函数</vt:lpstr>
      <vt:lpstr>本章大纲</vt:lpstr>
      <vt:lpstr>Record into Action</vt:lpstr>
      <vt:lpstr>Record into Action（续）</vt:lpstr>
      <vt:lpstr>Record into Action（续）——实例</vt:lpstr>
      <vt:lpstr>Record into Action（续）——实例</vt:lpstr>
      <vt:lpstr>录制工具条</vt:lpstr>
      <vt:lpstr>本章大纲</vt:lpstr>
      <vt:lpstr>查看脚本</vt:lpstr>
      <vt:lpstr>查看脚本（续）</vt:lpstr>
      <vt:lpstr>脚本视图</vt:lpstr>
      <vt:lpstr>脚本视图（续）——界面介绍</vt:lpstr>
      <vt:lpstr>树视图</vt:lpstr>
      <vt:lpstr>树视图（续）——界面介绍1</vt:lpstr>
      <vt:lpstr>树视图（续）——界面介绍2</vt:lpstr>
      <vt:lpstr>树视图（续）——录制步骤重命名1</vt:lpstr>
      <vt:lpstr>树视图（续）——录制步骤重命名2</vt:lpstr>
      <vt:lpstr>本章大纲</vt:lpstr>
      <vt:lpstr>查看脚本</vt:lpstr>
      <vt:lpstr>VuGen脚本函数概述</vt:lpstr>
      <vt:lpstr>VuGen脚本函数详解</vt:lpstr>
      <vt:lpstr>web_link（）函数——实例</vt:lpstr>
      <vt:lpstr>web_link（）函数——实例脚本</vt:lpstr>
      <vt:lpstr>web_link（）函数——分析</vt:lpstr>
      <vt:lpstr>VuGen脚本函数详解（续）</vt:lpstr>
      <vt:lpstr>web_url（）函数——实例</vt:lpstr>
      <vt:lpstr>web_url（）函数——实例脚本</vt:lpstr>
      <vt:lpstr>web_url（）函数——分析</vt:lpstr>
      <vt:lpstr>VuGen脚本函数详解（续）——总结</vt:lpstr>
      <vt:lpstr>本章大纲</vt:lpstr>
      <vt:lpstr>查看脚本</vt:lpstr>
      <vt:lpstr>VuGen脚本函数概述</vt:lpstr>
      <vt:lpstr>VuGen脚本函数详解</vt:lpstr>
      <vt:lpstr>web_submit_form（）——实例</vt:lpstr>
      <vt:lpstr>web_submit_form（）——实例脚本</vt:lpstr>
      <vt:lpstr>web_submit_form（）——分析</vt:lpstr>
      <vt:lpstr>VuGen脚本函数详解（续）</vt:lpstr>
      <vt:lpstr>web_submit_data（）——实例</vt:lpstr>
      <vt:lpstr>web_submit_data（）——实例脚本</vt:lpstr>
      <vt:lpstr>web_submit_data（）——分析</vt:lpstr>
      <vt:lpstr>VuGen脚本函数详解（续）——总结</vt:lpstr>
      <vt:lpstr>本章大纲</vt:lpstr>
      <vt:lpstr>编译回放脚本</vt:lpstr>
      <vt:lpstr>编译回放脚本（续）</vt:lpstr>
      <vt:lpstr>调试脚本</vt:lpstr>
      <vt:lpstr>本章大纲</vt:lpstr>
      <vt:lpstr>何为录制选项？</vt:lpstr>
      <vt:lpstr>何为录制选项？（续）</vt:lpstr>
      <vt:lpstr>PowerPoint 演示文稿</vt:lpstr>
      <vt:lpstr>Script：脚本</vt:lpstr>
      <vt:lpstr>Protocol：协议</vt:lpstr>
      <vt:lpstr>Recording：录制选项</vt:lpstr>
      <vt:lpstr>Recording：录制选项（续）</vt:lpstr>
      <vt:lpstr>Recording：录制选项（续）</vt:lpstr>
      <vt:lpstr>Ports mapping：端口映射</vt:lpstr>
      <vt:lpstr>Ports mapping：端口映射（续）</vt:lpstr>
      <vt:lpstr>Advanced：高级</vt:lpstr>
      <vt:lpstr>Correlation：关联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69</cp:revision>
  <dcterms:created xsi:type="dcterms:W3CDTF">2017-03-16T05:06:17Z</dcterms:created>
  <dcterms:modified xsi:type="dcterms:W3CDTF">2019-10-15T09:31:46Z</dcterms:modified>
</cp:coreProperties>
</file>