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sldIdLst>
    <p:sldId id="256" r:id="rId2"/>
    <p:sldId id="320" r:id="rId3"/>
    <p:sldId id="321" r:id="rId4"/>
    <p:sldId id="334" r:id="rId5"/>
    <p:sldId id="325" r:id="rId6"/>
    <p:sldId id="335" r:id="rId7"/>
    <p:sldId id="322" r:id="rId8"/>
    <p:sldId id="323" r:id="rId9"/>
    <p:sldId id="337" r:id="rId10"/>
    <p:sldId id="324" r:id="rId11"/>
    <p:sldId id="326" r:id="rId12"/>
    <p:sldId id="328" r:id="rId13"/>
    <p:sldId id="329" r:id="rId14"/>
    <p:sldId id="327" r:id="rId15"/>
    <p:sldId id="330" r:id="rId16"/>
    <p:sldId id="331" r:id="rId17"/>
    <p:sldId id="338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1" autoAdjust="0"/>
    <p:restoredTop sz="82288" autoAdjust="0"/>
  </p:normalViewPr>
  <p:slideViewPr>
    <p:cSldViewPr>
      <p:cViewPr varScale="1">
        <p:scale>
          <a:sx n="77" d="100"/>
          <a:sy n="77" d="100"/>
        </p:scale>
        <p:origin x="-111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操作系统版本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9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如果出现问题，就需要删除</a:t>
            </a:r>
            <a:r>
              <a:rPr lang="en-US" altLang="zh-CN" dirty="0" smtClean="0"/>
              <a:t>D:\m2\repository\org\apache\jmeter </a:t>
            </a:r>
            <a:r>
              <a:rPr lang="zh-CN" altLang="en-US" dirty="0" smtClean="0"/>
              <a:t>下面相关的文件</a:t>
            </a:r>
            <a:endParaRPr lang="en-US" altLang="zh-CN" dirty="0" smtClean="0"/>
          </a:p>
          <a:p>
            <a:r>
              <a:rPr lang="en-US" altLang="zh-CN" dirty="0" smtClean="0"/>
              <a:t>http://mvnrepository.com/artifact/org.apache.jmeter/ApacheJMeter_core/4.0 </a:t>
            </a:r>
            <a:r>
              <a:rPr lang="zh-CN" altLang="en-US" dirty="0" smtClean="0"/>
              <a:t>直接下载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3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自定义请求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28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1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1771" y="14148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95737" y="1653648"/>
            <a:ext cx="5832647" cy="69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扩展开发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05576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setupTest</a:t>
            </a:r>
            <a:r>
              <a:rPr lang="en-US" altLang="zh-CN" dirty="0"/>
              <a:t>(</a:t>
            </a:r>
            <a:r>
              <a:rPr lang="en-US" altLang="zh-CN" dirty="0" err="1"/>
              <a:t>JavaSamplerContext</a:t>
            </a:r>
            <a:r>
              <a:rPr lang="en-US" altLang="zh-CN" dirty="0"/>
              <a:t> context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初始化方法</a:t>
            </a:r>
            <a:r>
              <a:rPr lang="en-US" altLang="zh-CN" dirty="0" smtClean="0"/>
              <a:t>	</a:t>
            </a:r>
          </a:p>
          <a:p>
            <a:r>
              <a:rPr lang="en-US" altLang="zh-CN" dirty="0" err="1" smtClean="0"/>
              <a:t>runTest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JavaSamplerContext</a:t>
            </a:r>
            <a:r>
              <a:rPr lang="en-US" altLang="zh-CN" dirty="0" smtClean="0"/>
              <a:t> </a:t>
            </a:r>
            <a:r>
              <a:rPr lang="en-US" altLang="zh-CN" dirty="0"/>
              <a:t>context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实现具体功能逻辑的方法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/>
              <a:t>getDefaultParameters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决定了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当中要显示哪些属性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/>
              <a:t>teardownTest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JavaSamplerContext</a:t>
            </a:r>
            <a:r>
              <a:rPr lang="en-US" altLang="zh-CN" sz="3200" dirty="0"/>
              <a:t> context</a:t>
            </a:r>
            <a:r>
              <a:rPr lang="en-US" altLang="zh-CN" sz="3200" dirty="0" smtClean="0"/>
              <a:t>)</a:t>
            </a:r>
          </a:p>
          <a:p>
            <a:pPr lvl="1"/>
            <a:r>
              <a:rPr lang="zh-CN" altLang="en-US" dirty="0"/>
              <a:t>负责清理收尾工作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JavaSamplerClient</a:t>
            </a:r>
            <a:r>
              <a:rPr lang="zh-CN" altLang="en-US" dirty="0"/>
              <a:t>实现方法的介绍</a:t>
            </a:r>
          </a:p>
        </p:txBody>
      </p:sp>
    </p:spTree>
    <p:extLst>
      <p:ext uri="{BB962C8B-B14F-4D97-AF65-F5344CB8AC3E}">
        <p14:creationId xmlns:p14="http://schemas.microsoft.com/office/powerpoint/2010/main" val="16024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public static String </a:t>
            </a:r>
            <a:r>
              <a:rPr lang="en-US" altLang="zh-CN" sz="2800" dirty="0" err="1"/>
              <a:t>URLNAME</a:t>
            </a:r>
            <a:r>
              <a:rPr lang="en-US" altLang="zh-CN" sz="2800" dirty="0"/>
              <a:t>="URL";</a:t>
            </a:r>
          </a:p>
          <a:p>
            <a:pPr marL="0" indent="0">
              <a:buNone/>
            </a:pPr>
            <a:r>
              <a:rPr lang="en-US" altLang="zh-CN" sz="2800" dirty="0"/>
              <a:t>public static String </a:t>
            </a:r>
            <a:r>
              <a:rPr lang="en-US" altLang="zh-CN" sz="2800" dirty="0" err="1"/>
              <a:t>DEFAULTURL</a:t>
            </a:r>
            <a:r>
              <a:rPr lang="en-US" altLang="zh-CN" sz="2800" dirty="0"/>
              <a:t>="http://www.baidu.com";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Arguments </a:t>
            </a:r>
            <a:r>
              <a:rPr lang="en-US" altLang="zh-CN" dirty="0" err="1"/>
              <a:t>getDefaultParameters</a:t>
            </a:r>
            <a:r>
              <a:rPr lang="en-US" altLang="zh-CN" dirty="0"/>
              <a:t>() {</a:t>
            </a:r>
          </a:p>
          <a:p>
            <a:pPr marL="400050" lvl="1" indent="0">
              <a:buNone/>
            </a:pP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en-US" altLang="zh-CN" i="1" dirty="0" err="1"/>
              <a:t>getDefaultParameters</a:t>
            </a:r>
            <a:r>
              <a:rPr lang="en-US" altLang="zh-CN" i="1" dirty="0"/>
              <a:t>");</a:t>
            </a:r>
          </a:p>
          <a:p>
            <a:pPr marL="400050" lvl="1" indent="0">
              <a:buNone/>
            </a:pPr>
            <a:r>
              <a:rPr lang="en-US" altLang="zh-CN" dirty="0"/>
              <a:t>Arguments </a:t>
            </a:r>
            <a:r>
              <a:rPr lang="en-US" altLang="zh-CN" dirty="0" err="1"/>
              <a:t>arguments</a:t>
            </a:r>
            <a:r>
              <a:rPr lang="en-US" altLang="zh-CN" dirty="0"/>
              <a:t> =new Arguments();</a:t>
            </a:r>
          </a:p>
          <a:p>
            <a:pPr marL="400050" lvl="1" indent="0">
              <a:buNone/>
            </a:pPr>
            <a:r>
              <a:rPr lang="en-US" altLang="zh-CN" dirty="0" err="1"/>
              <a:t>arguments.addArgument</a:t>
            </a:r>
            <a:r>
              <a:rPr lang="en-US" altLang="zh-CN" dirty="0"/>
              <a:t>(</a:t>
            </a:r>
            <a:r>
              <a:rPr lang="en-US" altLang="zh-CN" dirty="0" err="1"/>
              <a:t>this.</a:t>
            </a:r>
            <a:r>
              <a:rPr lang="en-US" altLang="zh-CN" i="1" dirty="0" err="1"/>
              <a:t>URLNAME</a:t>
            </a:r>
            <a:r>
              <a:rPr lang="en-US" altLang="zh-CN" i="1" dirty="0"/>
              <a:t>, </a:t>
            </a:r>
            <a:r>
              <a:rPr lang="en-US" altLang="zh-CN" i="1" dirty="0" err="1"/>
              <a:t>this.DEFAULTURL</a:t>
            </a:r>
            <a:r>
              <a:rPr lang="en-US" altLang="zh-CN" i="1" dirty="0"/>
              <a:t>);</a:t>
            </a:r>
          </a:p>
          <a:p>
            <a:pPr marL="400050" lvl="1" indent="0">
              <a:buNone/>
            </a:pPr>
            <a:r>
              <a:rPr lang="en-US" altLang="zh-CN" dirty="0"/>
              <a:t>return arguments;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自定义</a:t>
            </a:r>
            <a:r>
              <a:rPr lang="zh-CN" altLang="en-US" dirty="0"/>
              <a:t>参数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6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13589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private String  </a:t>
            </a:r>
            <a:r>
              <a:rPr lang="en-US" altLang="zh-CN" sz="2800" dirty="0" err="1"/>
              <a:t>inputUrl</a:t>
            </a:r>
            <a:r>
              <a:rPr lang="en-US" altLang="zh-CN" sz="2800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public </a:t>
            </a:r>
            <a:r>
              <a:rPr lang="en-US" altLang="zh-CN" sz="2800" dirty="0"/>
              <a:t>void </a:t>
            </a:r>
            <a:r>
              <a:rPr lang="en-US" altLang="zh-CN" sz="2800" dirty="0" err="1"/>
              <a:t>setupTest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JavaSamplerContext</a:t>
            </a:r>
            <a:r>
              <a:rPr lang="en-US" altLang="zh-CN" sz="2800" dirty="0"/>
              <a:t> context)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this.inputUrl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context.getParameter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this.</a:t>
            </a:r>
            <a:r>
              <a:rPr lang="en-US" altLang="zh-CN" sz="2800" i="1" dirty="0" err="1"/>
              <a:t>URLNAME</a:t>
            </a:r>
            <a:r>
              <a:rPr lang="en-US" altLang="zh-CN" sz="2800" i="1" dirty="0"/>
              <a:t>, </a:t>
            </a:r>
            <a:r>
              <a:rPr lang="en-US" altLang="zh-CN" sz="2800" i="1" dirty="0" err="1"/>
              <a:t>this.DEFAULTURL</a:t>
            </a:r>
            <a:r>
              <a:rPr lang="en-US" altLang="zh-CN" sz="2800" i="1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System.</a:t>
            </a:r>
            <a:r>
              <a:rPr lang="en-US" altLang="zh-CN" sz="2800" i="1" dirty="0" err="1" smtClean="0"/>
              <a:t>out.println</a:t>
            </a:r>
            <a:r>
              <a:rPr lang="en-US" altLang="zh-CN" sz="2800" i="1" dirty="0"/>
              <a:t>("</a:t>
            </a:r>
            <a:r>
              <a:rPr lang="zh-CN" altLang="en-US" sz="2800" i="1" dirty="0"/>
              <a:t>你访问的是</a:t>
            </a:r>
            <a:r>
              <a:rPr lang="en-US" altLang="zh-CN" sz="2800" i="1" dirty="0"/>
              <a:t>"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+ </a:t>
            </a:r>
            <a:r>
              <a:rPr lang="en-US" altLang="zh-CN" sz="2800" i="1" dirty="0" err="1"/>
              <a:t>inputUrl</a:t>
            </a:r>
            <a:r>
              <a:rPr lang="en-US" altLang="zh-CN" sz="2800" i="1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初始化方法的实现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19573"/>
            <a:ext cx="8229600" cy="432392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private String </a:t>
            </a:r>
            <a:r>
              <a:rPr lang="en-US" altLang="zh-CN" dirty="0" err="1"/>
              <a:t>resultData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SampleResult</a:t>
            </a:r>
            <a:r>
              <a:rPr lang="en-US" altLang="zh-CN" dirty="0"/>
              <a:t> </a:t>
            </a:r>
            <a:r>
              <a:rPr lang="en-US" altLang="zh-CN" dirty="0" err="1"/>
              <a:t>runTest</a:t>
            </a:r>
            <a:r>
              <a:rPr lang="en-US" altLang="zh-CN" dirty="0"/>
              <a:t>(</a:t>
            </a:r>
            <a:r>
              <a:rPr lang="en-US" altLang="zh-CN" dirty="0" err="1"/>
              <a:t>JavaSamplerContext</a:t>
            </a:r>
            <a:r>
              <a:rPr lang="en-US" altLang="zh-CN" dirty="0"/>
              <a:t> context) {</a:t>
            </a:r>
          </a:p>
          <a:p>
            <a:pPr marL="0" indent="0">
              <a:buNone/>
            </a:pPr>
            <a:endParaRPr lang="zh-CN" altLang="en-US" sz="4000" dirty="0"/>
          </a:p>
          <a:p>
            <a:pPr marL="0" indent="0">
              <a:buNone/>
            </a:pPr>
            <a:r>
              <a:rPr lang="en-US" altLang="zh-CN" sz="4000" dirty="0" err="1"/>
              <a:t>System.</a:t>
            </a:r>
            <a:r>
              <a:rPr lang="en-US" altLang="zh-CN" sz="4000" i="1" dirty="0" err="1"/>
              <a:t>out.println</a:t>
            </a:r>
            <a:r>
              <a:rPr lang="en-US" altLang="zh-CN" sz="4000" i="1" dirty="0"/>
              <a:t>("Hello-</a:t>
            </a:r>
            <a:r>
              <a:rPr lang="en-US" altLang="zh-CN" sz="4000" i="1" dirty="0" err="1"/>
              <a:t>runTest</a:t>
            </a:r>
            <a:r>
              <a:rPr lang="en-US" altLang="zh-CN" sz="4000" i="1" dirty="0"/>
              <a:t>");</a:t>
            </a:r>
          </a:p>
          <a:p>
            <a:pPr marL="0" indent="0">
              <a:buNone/>
            </a:pPr>
            <a:r>
              <a:rPr lang="en-US" altLang="zh-CN" sz="4000" dirty="0" err="1"/>
              <a:t>resultData</a:t>
            </a:r>
            <a:r>
              <a:rPr lang="en-US" altLang="zh-CN" sz="4000" dirty="0"/>
              <a:t> = "</a:t>
            </a:r>
            <a:r>
              <a:rPr lang="zh-CN" altLang="en-US" sz="4000" dirty="0"/>
              <a:t>这是响应结果</a:t>
            </a:r>
            <a:r>
              <a:rPr lang="en-US" altLang="zh-CN" sz="4000" dirty="0"/>
              <a:t>";</a:t>
            </a:r>
          </a:p>
          <a:p>
            <a:pPr marL="0" indent="0">
              <a:buNone/>
            </a:pPr>
            <a:r>
              <a:rPr lang="en-US" altLang="zh-CN" sz="4000" dirty="0" err="1"/>
              <a:t>SampleResult</a:t>
            </a:r>
            <a:r>
              <a:rPr lang="en-US" altLang="zh-CN" sz="4000" dirty="0"/>
              <a:t> result = new </a:t>
            </a:r>
            <a:r>
              <a:rPr lang="en-US" altLang="zh-CN" sz="4000" dirty="0" err="1"/>
              <a:t>SampleResult</a:t>
            </a:r>
            <a:r>
              <a:rPr lang="en-US" altLang="zh-CN" sz="4000" dirty="0"/>
              <a:t>();</a:t>
            </a:r>
          </a:p>
          <a:p>
            <a:pPr marL="0" indent="0">
              <a:buNone/>
            </a:pPr>
            <a:r>
              <a:rPr lang="en-US" altLang="zh-CN" sz="4000" dirty="0" err="1"/>
              <a:t>result.setSuccessful</a:t>
            </a:r>
            <a:r>
              <a:rPr lang="en-US" altLang="zh-CN" sz="4000" dirty="0"/>
              <a:t>(true);</a:t>
            </a:r>
          </a:p>
          <a:p>
            <a:pPr marL="0" indent="0">
              <a:buNone/>
            </a:pPr>
            <a:r>
              <a:rPr lang="en-US" altLang="zh-CN" sz="4000" dirty="0" err="1"/>
              <a:t>result.setSampleLabel</a:t>
            </a:r>
            <a:r>
              <a:rPr lang="en-US" altLang="zh-CN" sz="4000" dirty="0"/>
              <a:t>("</a:t>
            </a:r>
            <a:r>
              <a:rPr lang="zh-CN" altLang="en-US" sz="4000" dirty="0"/>
              <a:t>修改了名称</a:t>
            </a:r>
            <a:r>
              <a:rPr lang="en-US" altLang="zh-CN" sz="4000" dirty="0"/>
              <a:t>");</a:t>
            </a:r>
          </a:p>
          <a:p>
            <a:pPr marL="0" indent="0">
              <a:buNone/>
            </a:pPr>
            <a:r>
              <a:rPr lang="en-US" altLang="zh-CN" sz="4000" dirty="0" err="1"/>
              <a:t>result.setResponseData</a:t>
            </a:r>
            <a:r>
              <a:rPr lang="en-US" altLang="zh-CN" sz="4000" dirty="0"/>
              <a:t>(</a:t>
            </a:r>
            <a:r>
              <a:rPr lang="en-US" altLang="zh-CN" sz="4000" dirty="0" err="1"/>
              <a:t>resultData</a:t>
            </a:r>
            <a:r>
              <a:rPr lang="en-US" altLang="zh-CN" sz="4000" dirty="0"/>
              <a:t>, null);</a:t>
            </a:r>
          </a:p>
          <a:p>
            <a:pPr marL="0" indent="0">
              <a:buNone/>
            </a:pPr>
            <a:r>
              <a:rPr lang="en-US" altLang="zh-CN" sz="4000" dirty="0" err="1"/>
              <a:t>result.setDataType</a:t>
            </a:r>
            <a:r>
              <a:rPr lang="en-US" altLang="zh-CN" sz="4000" dirty="0"/>
              <a:t>(</a:t>
            </a:r>
            <a:r>
              <a:rPr lang="en-US" altLang="zh-CN" sz="4000" dirty="0" err="1"/>
              <a:t>SampleResult.</a:t>
            </a:r>
            <a:r>
              <a:rPr lang="en-US" altLang="zh-CN" sz="4000" i="1" dirty="0" err="1"/>
              <a:t>TEXT</a:t>
            </a:r>
            <a:r>
              <a:rPr lang="en-US" altLang="zh-CN" sz="4000" i="1" dirty="0"/>
              <a:t>);</a:t>
            </a:r>
          </a:p>
          <a:p>
            <a:pPr marL="0" indent="0">
              <a:buNone/>
            </a:pPr>
            <a:r>
              <a:rPr lang="en-US" altLang="zh-CN" sz="4000" dirty="0"/>
              <a:t>return result;</a:t>
            </a:r>
          </a:p>
          <a:p>
            <a:pPr marL="0" indent="0">
              <a:buNone/>
            </a:pPr>
            <a:r>
              <a:rPr lang="en-US" altLang="zh-CN" sz="4000" dirty="0"/>
              <a:t>}</a:t>
            </a:r>
            <a:endParaRPr lang="zh-CN" altLang="en-US" sz="4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响应数据显示到结果树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1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05576"/>
            <a:ext cx="8424936" cy="40144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补充</a:t>
            </a:r>
            <a:r>
              <a:rPr lang="en-US" altLang="zh-CN" dirty="0" err="1"/>
              <a:t>JavaSamplerClient</a:t>
            </a:r>
            <a:r>
              <a:rPr lang="zh-CN" altLang="en-US" dirty="0"/>
              <a:t>接口的</a:t>
            </a:r>
            <a:r>
              <a:rPr lang="en-US" altLang="zh-CN" dirty="0" err="1"/>
              <a:t>runTest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URL </a:t>
            </a:r>
            <a:r>
              <a:rPr lang="en-US" altLang="zh-CN" dirty="0" err="1"/>
              <a:t>url</a:t>
            </a:r>
            <a:r>
              <a:rPr lang="en-US" altLang="zh-CN" dirty="0"/>
              <a:t> = </a:t>
            </a:r>
            <a:r>
              <a:rPr lang="en-US" altLang="zh-CN" b="1" dirty="0"/>
              <a:t>new URL(</a:t>
            </a:r>
            <a:r>
              <a:rPr lang="en-US" altLang="zh-CN" b="1" dirty="0" err="1"/>
              <a:t>inputUrl</a:t>
            </a:r>
            <a:r>
              <a:rPr lang="en-US" altLang="zh-CN" b="1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URLConnection</a:t>
            </a:r>
            <a:r>
              <a:rPr lang="en-US" altLang="zh-CN" dirty="0"/>
              <a:t> </a:t>
            </a:r>
            <a:r>
              <a:rPr lang="en-US" altLang="zh-CN" dirty="0" err="1"/>
              <a:t>urlcon</a:t>
            </a:r>
            <a:r>
              <a:rPr lang="en-US" altLang="zh-CN" dirty="0"/>
              <a:t> = </a:t>
            </a:r>
            <a:r>
              <a:rPr lang="en-US" altLang="zh-CN" dirty="0" err="1"/>
              <a:t>url.openConnection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byte[] buffer = new byte[1024];</a:t>
            </a:r>
          </a:p>
          <a:p>
            <a:pPr marL="0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u="sng" dirty="0" err="1"/>
              <a:t>len</a:t>
            </a:r>
            <a:r>
              <a:rPr lang="en-US" altLang="zh-CN" b="1" u="sng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result.sampleStart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InputStream</a:t>
            </a:r>
            <a:r>
              <a:rPr lang="en-US" altLang="zh-CN" dirty="0"/>
              <a:t> in = </a:t>
            </a:r>
            <a:r>
              <a:rPr lang="en-US" altLang="zh-CN" dirty="0" err="1"/>
              <a:t>urlcon.getInputStream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b="1" dirty="0"/>
              <a:t>while ((</a:t>
            </a:r>
            <a:r>
              <a:rPr lang="en-US" altLang="zh-CN" b="1" dirty="0" err="1"/>
              <a:t>len</a:t>
            </a:r>
            <a:r>
              <a:rPr lang="en-US" altLang="zh-CN" b="1" dirty="0"/>
              <a:t> = </a:t>
            </a:r>
            <a:r>
              <a:rPr lang="en-US" altLang="zh-CN" b="1" dirty="0" err="1"/>
              <a:t>in.read</a:t>
            </a:r>
            <a:r>
              <a:rPr lang="en-US" altLang="zh-CN" b="1" dirty="0"/>
              <a:t>(buffer)) != -1) {</a:t>
            </a:r>
          </a:p>
          <a:p>
            <a:pPr marL="0" indent="0">
              <a:buNone/>
            </a:pPr>
            <a:r>
              <a:rPr lang="en-US" altLang="zh-CN" dirty="0" err="1"/>
              <a:t>resultData</a:t>
            </a:r>
            <a:r>
              <a:rPr lang="en-US" altLang="zh-CN" dirty="0"/>
              <a:t> = </a:t>
            </a:r>
            <a:r>
              <a:rPr lang="en-US" altLang="zh-CN" b="1" dirty="0"/>
              <a:t>new String(buffer, "utf-8");</a:t>
            </a:r>
          </a:p>
          <a:p>
            <a:pPr marL="0" indent="0">
              <a:buNone/>
            </a:pPr>
            <a:r>
              <a:rPr lang="en-US" altLang="zh-CN" dirty="0" err="1"/>
              <a:t>sBuffer.append</a:t>
            </a:r>
            <a:r>
              <a:rPr lang="en-US" altLang="zh-CN" dirty="0"/>
              <a:t>(</a:t>
            </a:r>
            <a:r>
              <a:rPr lang="en-US" altLang="zh-CN" dirty="0" err="1"/>
              <a:t>resultData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2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库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&lt;dependency&gt;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org.apache.jmeter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ApacheJMeter_functions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</a:t>
            </a:r>
            <a:r>
              <a:rPr lang="en-US" altLang="zh-CN" sz="2800" dirty="0" smtClean="0"/>
              <a:t>version&gt;5.1.1&lt;/</a:t>
            </a:r>
            <a:r>
              <a:rPr lang="en-US" altLang="zh-CN" sz="2800" dirty="0"/>
              <a:t>version&gt;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&lt;/dependency&gt;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自定义函数的实现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5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681540"/>
            <a:ext cx="8229600" cy="43204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800" dirty="0"/>
              <a:t>要实现扩展</a:t>
            </a:r>
            <a:r>
              <a:rPr lang="en-US" altLang="zh-CN" sz="2800" dirty="0" err="1"/>
              <a:t>JMeter</a:t>
            </a:r>
            <a:r>
              <a:rPr lang="en-US" altLang="zh-CN" sz="2800" dirty="0"/>
              <a:t> function</a:t>
            </a:r>
            <a:r>
              <a:rPr lang="zh-CN" altLang="en-US" sz="2800" dirty="0"/>
              <a:t>，主要有两点：</a:t>
            </a:r>
          </a:p>
          <a:p>
            <a:pPr lvl="1"/>
            <a:r>
              <a:rPr lang="zh-CN" altLang="en-US" sz="2400" dirty="0"/>
              <a:t>实现</a:t>
            </a:r>
            <a:r>
              <a:rPr lang="en-US" altLang="zh-CN" sz="2400" dirty="0"/>
              <a:t>function</a:t>
            </a:r>
            <a:r>
              <a:rPr lang="zh-CN" altLang="en-US" sz="2400" dirty="0"/>
              <a:t>的类的</a:t>
            </a:r>
            <a:r>
              <a:rPr lang="en-US" altLang="zh-CN" sz="2400" dirty="0"/>
              <a:t>package</a:t>
            </a:r>
            <a:r>
              <a:rPr lang="zh-CN" altLang="en-US" sz="2400" dirty="0"/>
              <a:t>声明必须包含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rgbClr val="FF0000"/>
                </a:solidFill>
              </a:rPr>
              <a:t>.functions</a:t>
            </a:r>
            <a:r>
              <a:rPr lang="en-US" altLang="zh-CN" sz="2400" dirty="0"/>
              <a:t>"</a:t>
            </a:r>
          </a:p>
          <a:p>
            <a:pPr lvl="1"/>
            <a:r>
              <a:rPr lang="zh-CN" altLang="en-US" sz="2400" dirty="0" smtClean="0"/>
              <a:t>需要继承</a:t>
            </a:r>
            <a:r>
              <a:rPr lang="en-US" altLang="zh-CN" sz="2400" dirty="0" err="1" smtClean="0"/>
              <a:t>org.apache.jmeter.functions.AbstractFunction</a:t>
            </a:r>
            <a:r>
              <a:rPr lang="zh-CN" altLang="en-US" sz="2400" dirty="0" smtClean="0"/>
              <a:t>，并且实现相应的方法。</a:t>
            </a:r>
          </a:p>
          <a:p>
            <a:r>
              <a:rPr lang="en-US" altLang="zh-CN" sz="2800" dirty="0" smtClean="0"/>
              <a:t>execute(</a:t>
            </a:r>
            <a:r>
              <a:rPr lang="en-US" altLang="zh-CN" sz="2800" dirty="0" err="1" smtClean="0"/>
              <a:t>SampleResult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previousResult</a:t>
            </a:r>
            <a:r>
              <a:rPr lang="en-US" altLang="zh-CN" sz="2800" dirty="0" smtClean="0"/>
              <a:t>, Sampler </a:t>
            </a:r>
            <a:r>
              <a:rPr lang="en-US" altLang="zh-CN" sz="2800" dirty="0" err="1" smtClean="0"/>
              <a:t>currentSampler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dirty="0" smtClean="0"/>
              <a:t>执行方法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getArgumentDesc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功能描述，参数描述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setParameters</a:t>
            </a:r>
            <a:r>
              <a:rPr lang="en-US" altLang="zh-CN" dirty="0" smtClean="0"/>
              <a:t>(Collection&lt;</a:t>
            </a:r>
            <a:r>
              <a:rPr lang="en-US" altLang="zh-CN" dirty="0" err="1" smtClean="0"/>
              <a:t>CompoundVariable</a:t>
            </a:r>
            <a:r>
              <a:rPr lang="en-US" altLang="zh-CN" dirty="0" smtClean="0"/>
              <a:t>&gt; parameters)</a:t>
            </a:r>
          </a:p>
          <a:p>
            <a:pPr lvl="1"/>
            <a:r>
              <a:rPr lang="zh-CN" altLang="en-US" dirty="0" smtClean="0"/>
              <a:t>接收用户的参数，设置参数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getReferenceKey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函数功能名称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自定义函数的实现</a:t>
            </a:r>
          </a:p>
        </p:txBody>
      </p:sp>
    </p:spTree>
    <p:extLst>
      <p:ext uri="{BB962C8B-B14F-4D97-AF65-F5344CB8AC3E}">
        <p14:creationId xmlns:p14="http://schemas.microsoft.com/office/powerpoint/2010/main" val="26496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229600" cy="4183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1" dirty="0"/>
              <a:t>private Object[] values;</a:t>
            </a:r>
          </a:p>
          <a:p>
            <a:pPr marL="0" indent="0">
              <a:buNone/>
            </a:pPr>
            <a:r>
              <a:rPr lang="en-US" altLang="zh-CN" sz="1400" b="1" dirty="0"/>
              <a:t>private </a:t>
            </a:r>
            <a:r>
              <a:rPr lang="en-US" altLang="zh-CN" sz="1400" b="1" dirty="0" err="1"/>
              <a:t>CompoundVariable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first,second</a:t>
            </a:r>
            <a:r>
              <a:rPr lang="en-US" altLang="zh-CN" sz="1400" b="1" dirty="0"/>
              <a:t>;</a:t>
            </a:r>
          </a:p>
          <a:p>
            <a:pPr marL="0" indent="0">
              <a:buNone/>
            </a:pPr>
            <a:r>
              <a:rPr lang="en-US" altLang="zh-CN" sz="1400" dirty="0"/>
              <a:t>@Override</a:t>
            </a:r>
          </a:p>
          <a:p>
            <a:pPr marL="0" indent="0">
              <a:buNone/>
            </a:pPr>
            <a:r>
              <a:rPr lang="en-US" altLang="zh-CN" sz="1400" b="1" dirty="0"/>
              <a:t>public String execute(</a:t>
            </a:r>
            <a:r>
              <a:rPr lang="en-US" altLang="zh-CN" sz="1400" b="1" dirty="0" err="1"/>
              <a:t>SampleResult</a:t>
            </a:r>
            <a:r>
              <a:rPr lang="en-US" altLang="zh-CN" sz="1400" b="1" dirty="0"/>
              <a:t> arg0, Sampler arg1) throws </a:t>
            </a:r>
            <a:r>
              <a:rPr lang="en-US" altLang="zh-CN" sz="1400" b="1" dirty="0" err="1"/>
              <a:t>InvalidVariableException</a:t>
            </a:r>
            <a:r>
              <a:rPr lang="en-US" altLang="zh-CN" sz="1400" b="1" dirty="0"/>
              <a:t> {</a:t>
            </a:r>
          </a:p>
          <a:p>
            <a:pPr marL="0" indent="0">
              <a:buNone/>
            </a:pPr>
            <a:r>
              <a:rPr lang="en-US" altLang="zh-CN" sz="1400" dirty="0" err="1"/>
              <a:t>System.</a:t>
            </a:r>
            <a:r>
              <a:rPr lang="en-US" altLang="zh-CN" sz="1400" b="1" i="1" dirty="0" err="1"/>
              <a:t>out.println</a:t>
            </a:r>
            <a:r>
              <a:rPr lang="en-US" altLang="zh-CN" sz="1400" b="1" i="1" dirty="0"/>
              <a:t>("execute");</a:t>
            </a:r>
          </a:p>
          <a:p>
            <a:pPr marL="0" indent="0">
              <a:buNone/>
            </a:pPr>
            <a:r>
              <a:rPr lang="en-US" altLang="zh-CN" sz="1400" dirty="0"/>
              <a:t>first=(</a:t>
            </a:r>
            <a:r>
              <a:rPr lang="en-US" altLang="zh-CN" sz="1400" dirty="0" err="1"/>
              <a:t>CompoundVariable</a:t>
            </a:r>
            <a:r>
              <a:rPr lang="en-US" altLang="zh-CN" sz="1400" dirty="0"/>
              <a:t>)(values[0]);</a:t>
            </a:r>
          </a:p>
          <a:p>
            <a:pPr marL="0" indent="0">
              <a:buNone/>
            </a:pPr>
            <a:r>
              <a:rPr lang="en-US" altLang="zh-CN" sz="1400" dirty="0"/>
              <a:t>second=(</a:t>
            </a:r>
            <a:r>
              <a:rPr lang="en-US" altLang="zh-CN" sz="1400" dirty="0" err="1"/>
              <a:t>CompoundVariable</a:t>
            </a:r>
            <a:r>
              <a:rPr lang="en-US" altLang="zh-CN" sz="1400" dirty="0"/>
              <a:t>)(values[1]);</a:t>
            </a:r>
          </a:p>
          <a:p>
            <a:pPr marL="0" indent="0">
              <a:buNone/>
            </a:pPr>
            <a:r>
              <a:rPr lang="en-US" altLang="zh-CN" sz="1400" dirty="0" err="1"/>
              <a:t>System.</a:t>
            </a:r>
            <a:r>
              <a:rPr lang="en-US" altLang="zh-CN" sz="1400" b="1" i="1" dirty="0" err="1"/>
              <a:t>out.println</a:t>
            </a:r>
            <a:r>
              <a:rPr lang="en-US" altLang="zh-CN" sz="1400" b="1" i="1" dirty="0"/>
              <a:t>("</a:t>
            </a:r>
            <a:r>
              <a:rPr lang="zh-CN" altLang="en-US" sz="1400" b="1" i="1" dirty="0"/>
              <a:t>第一个参数</a:t>
            </a:r>
            <a:r>
              <a:rPr lang="en-US" altLang="zh-CN" sz="1400" b="1" i="1" dirty="0"/>
              <a:t>"+first);</a:t>
            </a:r>
          </a:p>
          <a:p>
            <a:pPr marL="0" indent="0">
              <a:buNone/>
            </a:pPr>
            <a:r>
              <a:rPr lang="en-US" altLang="zh-CN" sz="1400" dirty="0" err="1"/>
              <a:t>System.</a:t>
            </a:r>
            <a:r>
              <a:rPr lang="en-US" altLang="zh-CN" sz="1400" b="1" i="1" dirty="0" err="1"/>
              <a:t>out.println</a:t>
            </a:r>
            <a:r>
              <a:rPr lang="en-US" altLang="zh-CN" sz="1400" b="1" i="1" dirty="0"/>
              <a:t>("</a:t>
            </a:r>
            <a:r>
              <a:rPr lang="zh-CN" altLang="en-US" sz="1400" b="1" i="1" dirty="0"/>
              <a:t>第二个参数</a:t>
            </a:r>
            <a:r>
              <a:rPr lang="en-US" altLang="zh-CN" sz="1400" b="1" i="1" dirty="0"/>
              <a:t>"+second);</a:t>
            </a:r>
          </a:p>
          <a:p>
            <a:pPr marL="0" indent="0">
              <a:buNone/>
            </a:pPr>
            <a:r>
              <a:rPr lang="en-US" altLang="zh-CN" sz="1400" b="1" dirty="0" err="1"/>
              <a:t>int</a:t>
            </a:r>
            <a:r>
              <a:rPr lang="en-US" altLang="zh-CN" sz="1400" b="1" dirty="0"/>
              <a:t> result=new Integer(</a:t>
            </a:r>
            <a:r>
              <a:rPr lang="en-US" altLang="zh-CN" sz="1400" b="1" dirty="0" err="1"/>
              <a:t>first.execute</a:t>
            </a:r>
            <a:r>
              <a:rPr lang="en-US" altLang="zh-CN" sz="1400" b="1" dirty="0"/>
              <a:t>().trim())+</a:t>
            </a:r>
          </a:p>
          <a:p>
            <a:pPr marL="0" indent="0">
              <a:buNone/>
            </a:pPr>
            <a:r>
              <a:rPr lang="en-US" altLang="zh-CN" sz="1400" b="1" dirty="0"/>
              <a:t>new Integer(</a:t>
            </a:r>
            <a:r>
              <a:rPr lang="en-US" altLang="zh-CN" sz="1400" b="1" dirty="0" err="1"/>
              <a:t>second.execute</a:t>
            </a:r>
            <a:r>
              <a:rPr lang="en-US" altLang="zh-CN" sz="1400" b="1" dirty="0"/>
              <a:t>().trim());</a:t>
            </a:r>
          </a:p>
          <a:p>
            <a:pPr marL="0" indent="0">
              <a:buNone/>
            </a:pPr>
            <a:r>
              <a:rPr lang="en-US" altLang="zh-CN" sz="1400" dirty="0" err="1"/>
              <a:t>System.</a:t>
            </a:r>
            <a:r>
              <a:rPr lang="en-US" altLang="zh-CN" sz="1400" b="1" i="1" dirty="0" err="1"/>
              <a:t>out.println</a:t>
            </a:r>
            <a:r>
              <a:rPr lang="en-US" altLang="zh-CN" sz="1400" b="1" i="1" dirty="0"/>
              <a:t>("</a:t>
            </a:r>
            <a:r>
              <a:rPr lang="zh-CN" altLang="en-US" sz="1400" b="1" i="1" dirty="0"/>
              <a:t>和是：</a:t>
            </a:r>
            <a:r>
              <a:rPr lang="en-US" altLang="zh-CN" sz="1400" b="1" i="1" dirty="0"/>
              <a:t>"+result);</a:t>
            </a:r>
          </a:p>
          <a:p>
            <a:pPr marL="0" indent="0">
              <a:buNone/>
            </a:pPr>
            <a:r>
              <a:rPr lang="en-US" altLang="zh-CN" sz="1400" b="1" dirty="0"/>
              <a:t>return </a:t>
            </a:r>
            <a:r>
              <a:rPr lang="en-US" altLang="zh-CN" sz="1400" b="1" dirty="0" err="1"/>
              <a:t>String.</a:t>
            </a:r>
            <a:r>
              <a:rPr lang="en-US" altLang="zh-CN" sz="1400" b="1" i="1" dirty="0" err="1"/>
              <a:t>valueOf</a:t>
            </a:r>
            <a:r>
              <a:rPr lang="en-US" altLang="zh-CN" sz="1400" b="1" i="1" dirty="0"/>
              <a:t>(result);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自定义函数的实现</a:t>
            </a:r>
          </a:p>
        </p:txBody>
      </p:sp>
    </p:spTree>
    <p:extLst>
      <p:ext uri="{BB962C8B-B14F-4D97-AF65-F5344CB8AC3E}">
        <p14:creationId xmlns:p14="http://schemas.microsoft.com/office/powerpoint/2010/main" val="324505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输入参数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协议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复杂调用逻辑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扩展组件开发的意义</a:t>
            </a:r>
          </a:p>
        </p:txBody>
      </p:sp>
    </p:spTree>
    <p:extLst>
      <p:ext uri="{BB962C8B-B14F-4D97-AF65-F5344CB8AC3E}">
        <p14:creationId xmlns:p14="http://schemas.microsoft.com/office/powerpoint/2010/main" val="41587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下载</a:t>
            </a:r>
            <a:r>
              <a:rPr lang="en-US" altLang="zh-CN" dirty="0" err="1"/>
              <a:t>jdk</a:t>
            </a:r>
            <a:r>
              <a:rPr lang="zh-CN" altLang="zh-CN" dirty="0"/>
              <a:t>并安装，配置环境变量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下载</a:t>
            </a:r>
            <a:r>
              <a:rPr lang="en-US" altLang="zh-CN" dirty="0"/>
              <a:t>maven</a:t>
            </a:r>
            <a:r>
              <a:rPr lang="zh-CN" altLang="en-US" dirty="0"/>
              <a:t>，配置环境变量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settings.xml</a:t>
            </a:r>
            <a:r>
              <a:rPr lang="zh-CN" altLang="en-US" dirty="0"/>
              <a:t>本地仓库，远程仓库的地址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Eclipse</a:t>
            </a:r>
            <a:r>
              <a:rPr lang="zh-CN" altLang="zh-CN" dirty="0"/>
              <a:t>新建</a:t>
            </a:r>
            <a:r>
              <a:rPr lang="en-US" altLang="zh-CN" dirty="0"/>
              <a:t>Maven</a:t>
            </a:r>
            <a:r>
              <a:rPr lang="zh-CN" altLang="zh-CN" dirty="0"/>
              <a:t>项目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编辑</a:t>
            </a:r>
            <a:r>
              <a:rPr lang="en-US" altLang="zh-CN" dirty="0"/>
              <a:t> pom.xml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开发前的工具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0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9" y="610791"/>
            <a:ext cx="5991225" cy="392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0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627534"/>
            <a:ext cx="8064896" cy="33944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Maven</a:t>
            </a:r>
            <a:r>
              <a:rPr lang="zh-CN" altLang="en-US" sz="2800" dirty="0"/>
              <a:t>是一个项目管理</a:t>
            </a:r>
            <a:r>
              <a:rPr lang="zh-CN" altLang="en-US" sz="2800" dirty="0" smtClean="0"/>
              <a:t>工具（打包工具）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400" dirty="0" smtClean="0"/>
              <a:t>mvn </a:t>
            </a:r>
            <a:r>
              <a:rPr lang="en-US" altLang="zh-CN" sz="2400" dirty="0"/>
              <a:t>clean </a:t>
            </a:r>
            <a:br>
              <a:rPr lang="en-US" altLang="zh-CN" sz="2400" dirty="0"/>
            </a:br>
            <a:r>
              <a:rPr lang="zh-CN" altLang="en-US" sz="2400" dirty="0" smtClean="0"/>
              <a:t>清理</a:t>
            </a:r>
            <a:r>
              <a:rPr lang="zh-CN" altLang="en-US" sz="2400" dirty="0"/>
              <a:t>项目生产的临时文件</a:t>
            </a:r>
            <a:r>
              <a:rPr lang="en-US" altLang="zh-CN" sz="2400" dirty="0"/>
              <a:t>,</a:t>
            </a:r>
            <a:r>
              <a:rPr lang="zh-CN" altLang="en-US" sz="2400" dirty="0"/>
              <a:t>一般是模块下的</a:t>
            </a:r>
            <a:r>
              <a:rPr lang="en-US" altLang="zh-CN" sz="2400" dirty="0"/>
              <a:t>target</a:t>
            </a:r>
            <a:r>
              <a:rPr lang="zh-CN" altLang="en-US" sz="2400" dirty="0" smtClean="0"/>
              <a:t>目录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en-US" altLang="zh-CN" sz="2400" dirty="0" smtClean="0"/>
              <a:t>mvn package</a:t>
            </a:r>
            <a:r>
              <a:rPr lang="en-US" altLang="zh-CN" sz="2400" dirty="0"/>
              <a:t> </a:t>
            </a:r>
            <a:br>
              <a:rPr lang="en-US" altLang="zh-CN" sz="2400" dirty="0"/>
            </a:br>
            <a:r>
              <a:rPr lang="zh-CN" altLang="en-US" sz="2400" dirty="0" smtClean="0"/>
              <a:t>项目</a:t>
            </a:r>
            <a:r>
              <a:rPr lang="zh-CN" altLang="en-US" sz="2400" dirty="0"/>
              <a:t>打包工具</a:t>
            </a:r>
            <a:r>
              <a:rPr lang="en-US" altLang="zh-CN" sz="2400" dirty="0"/>
              <a:t>,</a:t>
            </a:r>
            <a:r>
              <a:rPr lang="zh-CN" altLang="en-US" sz="2400" dirty="0"/>
              <a:t>会在模块下的</a:t>
            </a:r>
            <a:r>
              <a:rPr lang="en-US" altLang="zh-CN" sz="2400" dirty="0"/>
              <a:t>target</a:t>
            </a:r>
            <a:r>
              <a:rPr lang="zh-CN" altLang="en-US" sz="2400" dirty="0"/>
              <a:t>目录生成</a:t>
            </a:r>
            <a:r>
              <a:rPr lang="en-US" altLang="zh-CN" sz="2400" dirty="0"/>
              <a:t>jar</a:t>
            </a:r>
            <a:r>
              <a:rPr lang="zh-CN" altLang="en-US" sz="2400" dirty="0"/>
              <a:t>或</a:t>
            </a:r>
            <a:r>
              <a:rPr lang="en-US" altLang="zh-CN" sz="2400" dirty="0"/>
              <a:t>war</a:t>
            </a:r>
            <a:r>
              <a:rPr lang="zh-CN" altLang="en-US" sz="2400" dirty="0"/>
              <a:t>等文件，如下运行结果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en-US" altLang="zh-CN" sz="2400" dirty="0" smtClean="0"/>
              <a:t>mvn test</a:t>
            </a:r>
            <a:r>
              <a:rPr lang="en-US" altLang="zh-CN" sz="2400" dirty="0"/>
              <a:t> </a:t>
            </a:r>
            <a:br>
              <a:rPr lang="en-US" altLang="zh-CN" sz="2400" dirty="0"/>
            </a:br>
            <a:r>
              <a:rPr lang="zh-CN" altLang="en-US" sz="2400" dirty="0" smtClean="0"/>
              <a:t>测试</a:t>
            </a:r>
            <a:r>
              <a:rPr lang="zh-CN" altLang="en-US" sz="2400" dirty="0"/>
              <a:t>命令</a:t>
            </a:r>
            <a:r>
              <a:rPr lang="en-US" altLang="zh-CN" sz="2400" dirty="0"/>
              <a:t>,</a:t>
            </a:r>
            <a:r>
              <a:rPr lang="zh-CN" altLang="en-US" sz="2400" dirty="0"/>
              <a:t>或执行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/test/java/</a:t>
            </a:r>
            <a:r>
              <a:rPr lang="zh-CN" altLang="en-US" sz="2400" dirty="0"/>
              <a:t>下</a:t>
            </a:r>
            <a:r>
              <a:rPr lang="en-US" altLang="zh-CN" sz="2400" dirty="0" err="1"/>
              <a:t>junit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测试用例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en-US" altLang="zh-CN" sz="2400" dirty="0"/>
              <a:t>mvn install </a:t>
            </a:r>
            <a:br>
              <a:rPr lang="en-US" altLang="zh-CN" sz="2400" dirty="0"/>
            </a:br>
            <a:r>
              <a:rPr lang="zh-CN" altLang="en-US" sz="2400" dirty="0" smtClean="0"/>
              <a:t>模块</a:t>
            </a:r>
            <a:r>
              <a:rPr lang="zh-CN" altLang="en-US" sz="2400" dirty="0"/>
              <a:t>安装命令 将打包的的</a:t>
            </a:r>
            <a:r>
              <a:rPr lang="en-US" altLang="zh-CN" sz="2400" dirty="0"/>
              <a:t>jar/war</a:t>
            </a:r>
            <a:r>
              <a:rPr lang="zh-CN" altLang="en-US" sz="2400" dirty="0"/>
              <a:t>文件复制到你的本地仓库</a:t>
            </a:r>
            <a:r>
              <a:rPr lang="zh-CN" altLang="en-US" sz="2400" dirty="0" smtClean="0"/>
              <a:t>中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常用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3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4" y="600075"/>
            <a:ext cx="601027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67744" y="1295458"/>
            <a:ext cx="2880320" cy="574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继承</a:t>
            </a:r>
            <a:r>
              <a:rPr lang="en-US" altLang="zh-CN" dirty="0" err="1" smtClean="0">
                <a:solidFill>
                  <a:srgbClr val="FF0000"/>
                </a:solidFill>
              </a:rPr>
              <a:t>AbstractJavaSamplerClient</a:t>
            </a:r>
            <a:r>
              <a:rPr lang="zh-CN" altLang="en-US" dirty="0" smtClean="0"/>
              <a:t>抽象类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 err="1" smtClean="0">
                <a:solidFill>
                  <a:srgbClr val="FF0000"/>
                </a:solidFill>
              </a:rPr>
              <a:t>JavaSamplerClient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扩展开发实现的两种方式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31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97564"/>
            <a:ext cx="8229600" cy="36938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000" b="1" dirty="0"/>
              <a:t>public class Demo extends </a:t>
            </a:r>
            <a:r>
              <a:rPr lang="en-US" altLang="zh-CN" sz="3000" b="1" dirty="0" err="1"/>
              <a:t>AbstractJavaSamplerClient</a:t>
            </a:r>
            <a:r>
              <a:rPr lang="en-US" altLang="zh-CN" sz="3000" b="1" dirty="0"/>
              <a:t>{</a:t>
            </a:r>
          </a:p>
          <a:p>
            <a:pPr marL="0" indent="0">
              <a:buNone/>
            </a:pPr>
            <a:endParaRPr lang="zh-CN" altLang="en-US" sz="3000" dirty="0"/>
          </a:p>
          <a:p>
            <a:pPr marL="400050" lvl="1" indent="0">
              <a:buNone/>
            </a:pPr>
            <a:r>
              <a:rPr lang="en-US" altLang="zh-CN" sz="2600" b="1" dirty="0"/>
              <a:t>public </a:t>
            </a:r>
            <a:r>
              <a:rPr lang="en-US" altLang="zh-CN" sz="2600" b="1" dirty="0" err="1"/>
              <a:t>SampleResult</a:t>
            </a:r>
            <a:r>
              <a:rPr lang="en-US" altLang="zh-CN" sz="2600" b="1" dirty="0"/>
              <a:t> </a:t>
            </a:r>
            <a:r>
              <a:rPr lang="en-US" altLang="zh-CN" sz="2600" b="1" dirty="0" err="1"/>
              <a:t>runTest</a:t>
            </a:r>
            <a:r>
              <a:rPr lang="en-US" altLang="zh-CN" sz="2600" b="1" dirty="0"/>
              <a:t>(</a:t>
            </a:r>
            <a:r>
              <a:rPr lang="en-US" altLang="zh-CN" sz="2600" b="1" dirty="0" err="1"/>
              <a:t>JavaSamplerContext</a:t>
            </a:r>
            <a:r>
              <a:rPr lang="en-US" altLang="zh-CN" sz="2600" b="1" dirty="0"/>
              <a:t> arg0) {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System.</a:t>
            </a:r>
            <a:r>
              <a:rPr lang="en-US" altLang="zh-CN" sz="2600" b="1" i="1" dirty="0" err="1" smtClean="0"/>
              <a:t>out.println</a:t>
            </a:r>
            <a:r>
              <a:rPr lang="en-US" altLang="zh-CN" sz="2600" b="1" i="1" dirty="0"/>
              <a:t>("</a:t>
            </a:r>
            <a:r>
              <a:rPr lang="en-US" altLang="zh-CN" sz="2600" b="1" i="1" dirty="0" err="1"/>
              <a:t>hello,jmeter</a:t>
            </a:r>
            <a:r>
              <a:rPr lang="en-US" altLang="zh-CN" sz="2600" b="1" i="1" dirty="0"/>
              <a:t>");</a:t>
            </a:r>
          </a:p>
          <a:p>
            <a:pPr marL="400050" lvl="1" indent="0">
              <a:buNone/>
            </a:pPr>
            <a:r>
              <a:rPr lang="en-US" altLang="zh-CN" sz="2600" b="1" dirty="0" smtClean="0"/>
              <a:t>	return </a:t>
            </a:r>
            <a:r>
              <a:rPr lang="en-US" altLang="zh-CN" sz="2600" b="1" dirty="0"/>
              <a:t>null;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}</a:t>
            </a:r>
            <a:endParaRPr lang="zh-CN" altLang="en-US" sz="2600" dirty="0"/>
          </a:p>
          <a:p>
            <a:pPr marL="0" indent="0">
              <a:buNone/>
            </a:pPr>
            <a:r>
              <a:rPr lang="en-US" altLang="zh-CN" sz="3000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maven build</a:t>
            </a:r>
            <a:r>
              <a:rPr lang="zh-CN" altLang="en-US" dirty="0" smtClean="0"/>
              <a:t>后把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包放在</a:t>
            </a:r>
            <a:r>
              <a:rPr lang="en-US" altLang="zh-CN" dirty="0"/>
              <a:t>D:\apache-jmeter-5.1.1\lib\ext</a:t>
            </a:r>
            <a:r>
              <a:rPr lang="zh-CN" altLang="en-US" dirty="0" smtClean="0"/>
              <a:t>，重启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，创建</a:t>
            </a:r>
            <a:r>
              <a:rPr lang="en-US" altLang="zh-CN" dirty="0"/>
              <a:t>Java</a:t>
            </a:r>
            <a:r>
              <a:rPr lang="zh-CN" altLang="en-US" dirty="0" smtClean="0"/>
              <a:t>请求，查看控制台结果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扩展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4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7594"/>
            <a:ext cx="8360758" cy="288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575915" y="2139702"/>
            <a:ext cx="2880320" cy="574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2880</TotalTime>
  <Words>481</Words>
  <Application>Microsoft Office PowerPoint</Application>
  <PresentationFormat>全屏显示(16:9)</PresentationFormat>
  <Paragraphs>125</Paragraphs>
  <Slides>17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moban</vt:lpstr>
      <vt:lpstr>PowerPoint 演示文稿</vt:lpstr>
      <vt:lpstr>扩展组件开发的意义</vt:lpstr>
      <vt:lpstr>开发前的工具准备</vt:lpstr>
      <vt:lpstr>PowerPoint 演示文稿</vt:lpstr>
      <vt:lpstr>maven常用命令</vt:lpstr>
      <vt:lpstr>PowerPoint 演示文稿</vt:lpstr>
      <vt:lpstr>扩展开发实现的两种方式</vt:lpstr>
      <vt:lpstr>扩展开发HelloWorld的实现</vt:lpstr>
      <vt:lpstr>PowerPoint 演示文稿</vt:lpstr>
      <vt:lpstr>JavaSamplerClient实现方法的介绍</vt:lpstr>
      <vt:lpstr>自定义参数的实现</vt:lpstr>
      <vt:lpstr>初始化方法的实现</vt:lpstr>
      <vt:lpstr>响应数据显示到结果树</vt:lpstr>
      <vt:lpstr>自定义Java请求的实现</vt:lpstr>
      <vt:lpstr>自定义函数的实现</vt:lpstr>
      <vt:lpstr>自定义函数的实现</vt:lpstr>
      <vt:lpstr>自定义函数的实现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338</cp:revision>
  <dcterms:created xsi:type="dcterms:W3CDTF">2017-03-16T04:59:09Z</dcterms:created>
  <dcterms:modified xsi:type="dcterms:W3CDTF">2019-11-06T05:36:32Z</dcterms:modified>
</cp:coreProperties>
</file>