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256" r:id="rId2"/>
    <p:sldId id="276" r:id="rId3"/>
    <p:sldId id="261" r:id="rId4"/>
    <p:sldId id="280" r:id="rId5"/>
    <p:sldId id="283" r:id="rId6"/>
    <p:sldId id="279" r:id="rId7"/>
    <p:sldId id="295" r:id="rId8"/>
    <p:sldId id="281" r:id="rId9"/>
    <p:sldId id="269" r:id="rId10"/>
    <p:sldId id="270" r:id="rId11"/>
    <p:sldId id="282" r:id="rId12"/>
    <p:sldId id="284" r:id="rId13"/>
    <p:sldId id="296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64" autoAdjust="0"/>
  </p:normalViewPr>
  <p:slideViewPr>
    <p:cSldViewPr>
      <p:cViewPr varScale="1">
        <p:scale>
          <a:sx n="65" d="100"/>
          <a:sy n="65" d="100"/>
        </p:scale>
        <p:origin x="-150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EA46C-2A85-4412-8186-2BA9A14411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5846F1-C506-480C-B3ED-55077AD6D910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创建脚本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DB027D9-B610-4C40-B1AC-84AFDE91DF16}" type="parTrans" cxnId="{A65C7542-E212-4199-B531-737F70674787}">
      <dgm:prSet/>
      <dgm:spPr/>
      <dgm:t>
        <a:bodyPr/>
        <a:lstStyle/>
        <a:p>
          <a:endParaRPr lang="zh-CN" altLang="en-US"/>
        </a:p>
      </dgm:t>
    </dgm:pt>
    <dgm:pt modelId="{44ED987E-65D6-462E-9C54-93A6999F2BB9}" type="sibTrans" cxnId="{A65C7542-E212-4199-B531-737F70674787}">
      <dgm:prSet/>
      <dgm:spPr/>
      <dgm:t>
        <a:bodyPr/>
        <a:lstStyle/>
        <a:p>
          <a:endParaRPr lang="zh-CN" altLang="en-US"/>
        </a:p>
      </dgm:t>
    </dgm:pt>
    <dgm:pt modelId="{401FD6CC-B464-4260-A381-70C41EBB458A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选择协议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1A7AF22-BA57-4D6D-BC01-795CC90C5948}" type="parTrans" cxnId="{3FC89229-3D99-4D9C-9238-7153A83C2E81}">
      <dgm:prSet/>
      <dgm:spPr/>
      <dgm:t>
        <a:bodyPr/>
        <a:lstStyle/>
        <a:p>
          <a:endParaRPr lang="zh-CN" altLang="en-US"/>
        </a:p>
      </dgm:t>
    </dgm:pt>
    <dgm:pt modelId="{A90218D9-8305-4EF1-A2D0-9AD603C25A1E}" type="sibTrans" cxnId="{3FC89229-3D99-4D9C-9238-7153A83C2E81}">
      <dgm:prSet/>
      <dgm:spPr/>
      <dgm:t>
        <a:bodyPr/>
        <a:lstStyle/>
        <a:p>
          <a:endParaRPr lang="zh-CN" altLang="en-US"/>
        </a:p>
      </dgm:t>
    </dgm:pt>
    <dgm:pt modelId="{9787E778-CCAB-4A18-8682-8D40F1952844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设置录制项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946610E-8FF1-46FD-828D-94B341752429}" type="parTrans" cxnId="{0B496C28-7FAA-4DF7-A065-CBE1F52C54EF}">
      <dgm:prSet/>
      <dgm:spPr/>
      <dgm:t>
        <a:bodyPr/>
        <a:lstStyle/>
        <a:p>
          <a:endParaRPr lang="zh-CN" altLang="en-US"/>
        </a:p>
      </dgm:t>
    </dgm:pt>
    <dgm:pt modelId="{BD95455E-FC81-4C10-855D-753313880DA0}" type="sibTrans" cxnId="{0B496C28-7FAA-4DF7-A065-CBE1F52C54EF}">
      <dgm:prSet/>
      <dgm:spPr/>
      <dgm:t>
        <a:bodyPr/>
        <a:lstStyle/>
        <a:p>
          <a:endParaRPr lang="zh-CN" altLang="en-US"/>
        </a:p>
      </dgm:t>
    </dgm:pt>
    <dgm:pt modelId="{5C807691-4B1C-4953-A7E5-38F661FB7E7E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开始录制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DC39210-7120-43B5-93A8-D0BAA2FFC404}" type="parTrans" cxnId="{09983D0C-D98C-48A9-998E-EB2017B450DF}">
      <dgm:prSet/>
      <dgm:spPr/>
      <dgm:t>
        <a:bodyPr/>
        <a:lstStyle/>
        <a:p>
          <a:endParaRPr lang="zh-CN" altLang="en-US"/>
        </a:p>
      </dgm:t>
    </dgm:pt>
    <dgm:pt modelId="{EC4DB74A-433A-428A-8994-E1FAD72AD083}" type="sibTrans" cxnId="{09983D0C-D98C-48A9-998E-EB2017B450DF}">
      <dgm:prSet/>
      <dgm:spPr/>
      <dgm:t>
        <a:bodyPr/>
        <a:lstStyle/>
        <a:p>
          <a:endParaRPr lang="zh-CN" altLang="en-US"/>
        </a:p>
      </dgm:t>
    </dgm:pt>
    <dgm:pt modelId="{565A0570-792D-40F2-9819-8D75024936AA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插入命令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593EEF-2545-498F-B462-5A3E173F1805}" type="parTrans" cxnId="{2EC82E38-F62A-4019-AA6A-40F9F261F8C9}">
      <dgm:prSet/>
      <dgm:spPr/>
      <dgm:t>
        <a:bodyPr/>
        <a:lstStyle/>
        <a:p>
          <a:endParaRPr lang="zh-CN" altLang="en-US"/>
        </a:p>
      </dgm:t>
    </dgm:pt>
    <dgm:pt modelId="{B9C388EE-76E7-46F5-875E-E1785A28D7C6}" type="sibTrans" cxnId="{2EC82E38-F62A-4019-AA6A-40F9F261F8C9}">
      <dgm:prSet/>
      <dgm:spPr/>
      <dgm:t>
        <a:bodyPr/>
        <a:lstStyle/>
        <a:p>
          <a:endParaRPr lang="zh-CN" altLang="en-US"/>
        </a:p>
      </dgm:t>
    </dgm:pt>
    <dgm:pt modelId="{5159123E-450B-47AE-B909-F5E249919B8E}">
      <dgm:prSet phldrT="[文本]" custT="1"/>
      <dgm:spPr/>
      <dgm:t>
        <a:bodyPr/>
        <a:lstStyle/>
        <a:p>
          <a:r>
            <a: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rPr>
            <a:t>停止录制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21259D9-BA9A-4ECD-A7DE-1DB84DCF6390}" type="parTrans" cxnId="{CF447F8E-DBC6-445E-9093-CB3B854E66ED}">
      <dgm:prSet/>
      <dgm:spPr/>
      <dgm:t>
        <a:bodyPr/>
        <a:lstStyle/>
        <a:p>
          <a:endParaRPr lang="zh-CN" altLang="en-US"/>
        </a:p>
      </dgm:t>
    </dgm:pt>
    <dgm:pt modelId="{91251482-89DD-4F2E-9A87-FCAC01C32F1A}" type="sibTrans" cxnId="{CF447F8E-DBC6-445E-9093-CB3B854E66ED}">
      <dgm:prSet/>
      <dgm:spPr/>
      <dgm:t>
        <a:bodyPr/>
        <a:lstStyle/>
        <a:p>
          <a:endParaRPr lang="zh-CN" altLang="en-US"/>
        </a:p>
      </dgm:t>
    </dgm:pt>
    <dgm:pt modelId="{E57C85D8-C3B2-4710-BA26-E1CA66E274D5}" type="pres">
      <dgm:prSet presAssocID="{1BCEA46C-2A85-4412-8186-2BA9A14411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5DA02E-F9E3-4458-BBDD-4030948EE0EA}" type="pres">
      <dgm:prSet presAssocID="{1BCEA46C-2A85-4412-8186-2BA9A144116C}" presName="arrow" presStyleLbl="bgShp" presStyleIdx="0" presStyleCnt="1"/>
      <dgm:spPr/>
    </dgm:pt>
    <dgm:pt modelId="{21CAEC7D-3BD8-431B-8702-466DE28EF19F}" type="pres">
      <dgm:prSet presAssocID="{1BCEA46C-2A85-4412-8186-2BA9A144116C}" presName="linearProcess" presStyleCnt="0"/>
      <dgm:spPr/>
    </dgm:pt>
    <dgm:pt modelId="{CA80C599-0ACB-4795-A029-28662F7F5F1C}" type="pres">
      <dgm:prSet presAssocID="{6A5846F1-C506-480C-B3ED-55077AD6D910}" presName="textNode" presStyleLbl="node1" presStyleIdx="0" presStyleCnt="6" custScaleX="61686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98294-9B6F-483A-943E-58144EBDCFEE}" type="pres">
      <dgm:prSet presAssocID="{44ED987E-65D6-462E-9C54-93A6999F2BB9}" presName="sibTrans" presStyleCnt="0"/>
      <dgm:spPr/>
    </dgm:pt>
    <dgm:pt modelId="{2E9A4349-5FE6-4B9E-9FC7-07A6CCD1B938}" type="pres">
      <dgm:prSet presAssocID="{401FD6CC-B464-4260-A381-70C41EBB458A}" presName="textNode" presStyleLbl="node1" presStyleIdx="1" presStyleCnt="6" custScaleX="56941" custScaleY="856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529CBE-2FEF-4D65-832F-65FF594AF924}" type="pres">
      <dgm:prSet presAssocID="{A90218D9-8305-4EF1-A2D0-9AD603C25A1E}" presName="sibTrans" presStyleCnt="0"/>
      <dgm:spPr/>
    </dgm:pt>
    <dgm:pt modelId="{ECA76F96-5A9B-4E68-AF97-BCF0F5414D99}" type="pres">
      <dgm:prSet presAssocID="{9787E778-CCAB-4A18-8682-8D40F1952844}" presName="textNode" presStyleLbl="node1" presStyleIdx="2" presStyleCnt="6" custScaleX="58935" custScaleY="85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E1751-7079-4B15-BEEC-012D057F1B77}" type="pres">
      <dgm:prSet presAssocID="{BD95455E-FC81-4C10-855D-753313880DA0}" presName="sibTrans" presStyleCnt="0"/>
      <dgm:spPr/>
    </dgm:pt>
    <dgm:pt modelId="{3D8B4018-5906-4153-8AED-20F1E0E2B736}" type="pres">
      <dgm:prSet presAssocID="{5C807691-4B1C-4953-A7E5-38F661FB7E7E}" presName="textNode" presStyleLbl="node1" presStyleIdx="3" presStyleCnt="6" custScaleX="52364" custScaleY="85717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42317-B7A9-4A8E-B36D-85F0BCE0BA6B}" type="pres">
      <dgm:prSet presAssocID="{EC4DB74A-433A-428A-8994-E1FAD72AD083}" presName="sibTrans" presStyleCnt="0"/>
      <dgm:spPr/>
    </dgm:pt>
    <dgm:pt modelId="{D5D7C095-40D2-4B88-A6A2-942E91821538}" type="pres">
      <dgm:prSet presAssocID="{565A0570-792D-40F2-9819-8D75024936AA}" presName="textNode" presStyleLbl="node1" presStyleIdx="4" presStyleCnt="6" custScaleX="44980" custScaleY="78576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40C4E-C35C-4700-B26B-D65207BE64AC}" type="pres">
      <dgm:prSet presAssocID="{B9C388EE-76E7-46F5-875E-E1785A28D7C6}" presName="sibTrans" presStyleCnt="0"/>
      <dgm:spPr/>
    </dgm:pt>
    <dgm:pt modelId="{0411C335-18AD-4E3D-9CF8-DFB4583A6051}" type="pres">
      <dgm:prSet presAssocID="{5159123E-450B-47AE-B909-F5E249919B8E}" presName="textNode" presStyleLbl="node1" presStyleIdx="5" presStyleCnt="6" custScaleX="50841" custScaleY="71435" custLinFactNeighborX="16777" custLinFactNeighborY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C70AE7-A0F8-4483-8D1B-4E1823F6EA56}" type="presOf" srcId="{5C807691-4B1C-4953-A7E5-38F661FB7E7E}" destId="{3D8B4018-5906-4153-8AED-20F1E0E2B736}" srcOrd="0" destOrd="0" presId="urn:microsoft.com/office/officeart/2005/8/layout/hProcess9"/>
    <dgm:cxn modelId="{F68BCC2F-8BE0-4F6A-9C86-8D10B2E77D43}" type="presOf" srcId="{5159123E-450B-47AE-B909-F5E249919B8E}" destId="{0411C335-18AD-4E3D-9CF8-DFB4583A6051}" srcOrd="0" destOrd="0" presId="urn:microsoft.com/office/officeart/2005/8/layout/hProcess9"/>
    <dgm:cxn modelId="{A365C825-5969-4192-9EE9-2967A9949E3E}" type="presOf" srcId="{6A5846F1-C506-480C-B3ED-55077AD6D910}" destId="{CA80C599-0ACB-4795-A029-28662F7F5F1C}" srcOrd="0" destOrd="0" presId="urn:microsoft.com/office/officeart/2005/8/layout/hProcess9"/>
    <dgm:cxn modelId="{3FC89229-3D99-4D9C-9238-7153A83C2E81}" srcId="{1BCEA46C-2A85-4412-8186-2BA9A144116C}" destId="{401FD6CC-B464-4260-A381-70C41EBB458A}" srcOrd="1" destOrd="0" parTransId="{01A7AF22-BA57-4D6D-BC01-795CC90C5948}" sibTransId="{A90218D9-8305-4EF1-A2D0-9AD603C25A1E}"/>
    <dgm:cxn modelId="{2EC82E38-F62A-4019-AA6A-40F9F261F8C9}" srcId="{1BCEA46C-2A85-4412-8186-2BA9A144116C}" destId="{565A0570-792D-40F2-9819-8D75024936AA}" srcOrd="4" destOrd="0" parTransId="{FA593EEF-2545-498F-B462-5A3E173F1805}" sibTransId="{B9C388EE-76E7-46F5-875E-E1785A28D7C6}"/>
    <dgm:cxn modelId="{09983D0C-D98C-48A9-998E-EB2017B450DF}" srcId="{1BCEA46C-2A85-4412-8186-2BA9A144116C}" destId="{5C807691-4B1C-4953-A7E5-38F661FB7E7E}" srcOrd="3" destOrd="0" parTransId="{DDC39210-7120-43B5-93A8-D0BAA2FFC404}" sibTransId="{EC4DB74A-433A-428A-8994-E1FAD72AD083}"/>
    <dgm:cxn modelId="{23DE3E3D-585F-49DF-B919-14EEA61B2D39}" type="presOf" srcId="{401FD6CC-B464-4260-A381-70C41EBB458A}" destId="{2E9A4349-5FE6-4B9E-9FC7-07A6CCD1B938}" srcOrd="0" destOrd="0" presId="urn:microsoft.com/office/officeart/2005/8/layout/hProcess9"/>
    <dgm:cxn modelId="{615D16B0-1618-49CB-B3DC-D9A95D320C78}" type="presOf" srcId="{9787E778-CCAB-4A18-8682-8D40F1952844}" destId="{ECA76F96-5A9B-4E68-AF97-BCF0F5414D99}" srcOrd="0" destOrd="0" presId="urn:microsoft.com/office/officeart/2005/8/layout/hProcess9"/>
    <dgm:cxn modelId="{AD2A60AA-37D7-49AA-8FC3-BF9F59D560C1}" type="presOf" srcId="{1BCEA46C-2A85-4412-8186-2BA9A144116C}" destId="{E57C85D8-C3B2-4710-BA26-E1CA66E274D5}" srcOrd="0" destOrd="0" presId="urn:microsoft.com/office/officeart/2005/8/layout/hProcess9"/>
    <dgm:cxn modelId="{B7F7D1F8-5E59-4402-8998-4D50AC5074B2}" type="presOf" srcId="{565A0570-792D-40F2-9819-8D75024936AA}" destId="{D5D7C095-40D2-4B88-A6A2-942E91821538}" srcOrd="0" destOrd="0" presId="urn:microsoft.com/office/officeart/2005/8/layout/hProcess9"/>
    <dgm:cxn modelId="{0B496C28-7FAA-4DF7-A065-CBE1F52C54EF}" srcId="{1BCEA46C-2A85-4412-8186-2BA9A144116C}" destId="{9787E778-CCAB-4A18-8682-8D40F1952844}" srcOrd="2" destOrd="0" parTransId="{D946610E-8FF1-46FD-828D-94B341752429}" sibTransId="{BD95455E-FC81-4C10-855D-753313880DA0}"/>
    <dgm:cxn modelId="{A65C7542-E212-4199-B531-737F70674787}" srcId="{1BCEA46C-2A85-4412-8186-2BA9A144116C}" destId="{6A5846F1-C506-480C-B3ED-55077AD6D910}" srcOrd="0" destOrd="0" parTransId="{ADB027D9-B610-4C40-B1AC-84AFDE91DF16}" sibTransId="{44ED987E-65D6-462E-9C54-93A6999F2BB9}"/>
    <dgm:cxn modelId="{CF447F8E-DBC6-445E-9093-CB3B854E66ED}" srcId="{1BCEA46C-2A85-4412-8186-2BA9A144116C}" destId="{5159123E-450B-47AE-B909-F5E249919B8E}" srcOrd="5" destOrd="0" parTransId="{321259D9-BA9A-4ECD-A7DE-1DB84DCF6390}" sibTransId="{91251482-89DD-4F2E-9A87-FCAC01C32F1A}"/>
    <dgm:cxn modelId="{D3DFC6B3-2621-40F6-BA75-B8DCE34EFDE3}" type="presParOf" srcId="{E57C85D8-C3B2-4710-BA26-E1CA66E274D5}" destId="{A55DA02E-F9E3-4458-BBDD-4030948EE0EA}" srcOrd="0" destOrd="0" presId="urn:microsoft.com/office/officeart/2005/8/layout/hProcess9"/>
    <dgm:cxn modelId="{0A9195AA-E1BE-4CA3-A4F8-45B1A20C32E5}" type="presParOf" srcId="{E57C85D8-C3B2-4710-BA26-E1CA66E274D5}" destId="{21CAEC7D-3BD8-431B-8702-466DE28EF19F}" srcOrd="1" destOrd="0" presId="urn:microsoft.com/office/officeart/2005/8/layout/hProcess9"/>
    <dgm:cxn modelId="{0B85B15D-890F-4950-BFBD-6C046CDEB69F}" type="presParOf" srcId="{21CAEC7D-3BD8-431B-8702-466DE28EF19F}" destId="{CA80C599-0ACB-4795-A029-28662F7F5F1C}" srcOrd="0" destOrd="0" presId="urn:microsoft.com/office/officeart/2005/8/layout/hProcess9"/>
    <dgm:cxn modelId="{4805B356-CB60-4D17-AEFC-E6084A1EA8CA}" type="presParOf" srcId="{21CAEC7D-3BD8-431B-8702-466DE28EF19F}" destId="{53298294-9B6F-483A-943E-58144EBDCFEE}" srcOrd="1" destOrd="0" presId="urn:microsoft.com/office/officeart/2005/8/layout/hProcess9"/>
    <dgm:cxn modelId="{C57B5C4B-6ECB-484A-A704-0106A1BB367F}" type="presParOf" srcId="{21CAEC7D-3BD8-431B-8702-466DE28EF19F}" destId="{2E9A4349-5FE6-4B9E-9FC7-07A6CCD1B938}" srcOrd="2" destOrd="0" presId="urn:microsoft.com/office/officeart/2005/8/layout/hProcess9"/>
    <dgm:cxn modelId="{491BC0B6-7B0E-46F8-AA4C-7EC909D691B5}" type="presParOf" srcId="{21CAEC7D-3BD8-431B-8702-466DE28EF19F}" destId="{A0529CBE-2FEF-4D65-832F-65FF594AF924}" srcOrd="3" destOrd="0" presId="urn:microsoft.com/office/officeart/2005/8/layout/hProcess9"/>
    <dgm:cxn modelId="{667EF50D-5A6B-4005-B456-512C8038DC6A}" type="presParOf" srcId="{21CAEC7D-3BD8-431B-8702-466DE28EF19F}" destId="{ECA76F96-5A9B-4E68-AF97-BCF0F5414D99}" srcOrd="4" destOrd="0" presId="urn:microsoft.com/office/officeart/2005/8/layout/hProcess9"/>
    <dgm:cxn modelId="{792F4524-A12E-46D3-8A9F-ABF9C19F38C2}" type="presParOf" srcId="{21CAEC7D-3BD8-431B-8702-466DE28EF19F}" destId="{668E1751-7079-4B15-BEEC-012D057F1B77}" srcOrd="5" destOrd="0" presId="urn:microsoft.com/office/officeart/2005/8/layout/hProcess9"/>
    <dgm:cxn modelId="{A0C883E1-FEC4-4AD3-BD2A-54ABDE8027B0}" type="presParOf" srcId="{21CAEC7D-3BD8-431B-8702-466DE28EF19F}" destId="{3D8B4018-5906-4153-8AED-20F1E0E2B736}" srcOrd="6" destOrd="0" presId="urn:microsoft.com/office/officeart/2005/8/layout/hProcess9"/>
    <dgm:cxn modelId="{D176B597-30B3-4E31-95EF-CD15796DDE07}" type="presParOf" srcId="{21CAEC7D-3BD8-431B-8702-466DE28EF19F}" destId="{B2142317-B7A9-4A8E-B36D-85F0BCE0BA6B}" srcOrd="7" destOrd="0" presId="urn:microsoft.com/office/officeart/2005/8/layout/hProcess9"/>
    <dgm:cxn modelId="{003709EE-FEA5-4A2A-90BD-FF70FF7EC7CD}" type="presParOf" srcId="{21CAEC7D-3BD8-431B-8702-466DE28EF19F}" destId="{D5D7C095-40D2-4B88-A6A2-942E91821538}" srcOrd="8" destOrd="0" presId="urn:microsoft.com/office/officeart/2005/8/layout/hProcess9"/>
    <dgm:cxn modelId="{D1352806-9C50-4AA4-A0B8-ABE6541975F0}" type="presParOf" srcId="{21CAEC7D-3BD8-431B-8702-466DE28EF19F}" destId="{54140C4E-C35C-4700-B26B-D65207BE64AC}" srcOrd="9" destOrd="0" presId="urn:microsoft.com/office/officeart/2005/8/layout/hProcess9"/>
    <dgm:cxn modelId="{DFDA27DD-0326-4807-BE91-28106528F537}" type="presParOf" srcId="{21CAEC7D-3BD8-431B-8702-466DE28EF19F}" destId="{0411C335-18AD-4E3D-9CF8-DFB4583A605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DA02E-F9E3-4458-BBDD-4030948EE0EA}">
      <dsp:nvSpPr>
        <dsp:cNvPr id="0" name=""/>
        <dsp:cNvSpPr/>
      </dsp:nvSpPr>
      <dsp:spPr>
        <a:xfrm>
          <a:off x="617291" y="0"/>
          <a:ext cx="6995969" cy="3780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C599-0ACB-4795-A029-28662F7F5F1C}">
      <dsp:nvSpPr>
        <dsp:cNvPr id="0" name=""/>
        <dsp:cNvSpPr/>
      </dsp:nvSpPr>
      <dsp:spPr>
        <a:xfrm>
          <a:off x="33244" y="1134285"/>
          <a:ext cx="1388938" cy="151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创建脚本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1046" y="1202087"/>
        <a:ext cx="1253334" cy="1376616"/>
      </dsp:txXfrm>
    </dsp:sp>
    <dsp:sp modelId="{2E9A4349-5FE6-4B9E-9FC7-07A6CCD1B938}">
      <dsp:nvSpPr>
        <dsp:cNvPr id="0" name=""/>
        <dsp:cNvSpPr/>
      </dsp:nvSpPr>
      <dsp:spPr>
        <a:xfrm>
          <a:off x="1570174" y="1242424"/>
          <a:ext cx="1282098" cy="129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选择协议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2761" y="1305011"/>
        <a:ext cx="1156924" cy="1170526"/>
      </dsp:txXfrm>
    </dsp:sp>
    <dsp:sp modelId="{ECA76F96-5A9B-4E68-AF97-BCF0F5414D99}">
      <dsp:nvSpPr>
        <dsp:cNvPr id="0" name=""/>
        <dsp:cNvSpPr/>
      </dsp:nvSpPr>
      <dsp:spPr>
        <a:xfrm>
          <a:off x="3030097" y="1242281"/>
          <a:ext cx="1326995" cy="129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设置录制项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093362" y="1305546"/>
        <a:ext cx="1200465" cy="1169457"/>
      </dsp:txXfrm>
    </dsp:sp>
    <dsp:sp modelId="{3D8B4018-5906-4153-8AED-20F1E0E2B736}">
      <dsp:nvSpPr>
        <dsp:cNvPr id="0" name=""/>
        <dsp:cNvSpPr/>
      </dsp:nvSpPr>
      <dsp:spPr>
        <a:xfrm>
          <a:off x="4564752" y="1242281"/>
          <a:ext cx="1179041" cy="1296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开始录制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622308" y="1299837"/>
        <a:ext cx="1063929" cy="1181117"/>
      </dsp:txXfrm>
    </dsp:sp>
    <dsp:sp modelId="{D5D7C095-40D2-4B88-A6A2-942E91821538}">
      <dsp:nvSpPr>
        <dsp:cNvPr id="0" name=""/>
        <dsp:cNvSpPr/>
      </dsp:nvSpPr>
      <dsp:spPr>
        <a:xfrm>
          <a:off x="5921618" y="1296274"/>
          <a:ext cx="1012781" cy="1188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插入命令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971058" y="1345714"/>
        <a:ext cx="913901" cy="1089361"/>
      </dsp:txXfrm>
    </dsp:sp>
    <dsp:sp modelId="{0411C335-18AD-4E3D-9CF8-DFB4583A6051}">
      <dsp:nvSpPr>
        <dsp:cNvPr id="0" name=""/>
        <dsp:cNvSpPr/>
      </dsp:nvSpPr>
      <dsp:spPr>
        <a:xfrm>
          <a:off x="7085802" y="1350268"/>
          <a:ext cx="1144749" cy="1080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停止录制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7138536" y="1403002"/>
        <a:ext cx="1039281" cy="97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383618"/>
            <a:ext cx="7488832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</a:rPr>
              <a:t>02 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性能测试工具选型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1" y="949221"/>
            <a:ext cx="2021383" cy="62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1886480"/>
            <a:ext cx="3322320" cy="15430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4019971"/>
            <a:ext cx="797142" cy="52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2972330"/>
            <a:ext cx="886264" cy="6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8" y="642924"/>
            <a:ext cx="800099" cy="5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3834096"/>
            <a:ext cx="854528" cy="63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312173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207949"/>
            <a:ext cx="264795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4183912"/>
            <a:ext cx="1432560" cy="342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949164" y="3023365"/>
            <a:ext cx="1032911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172230"/>
            <a:ext cx="886264" cy="6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406420"/>
            <a:ext cx="886264" cy="6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189250"/>
            <a:ext cx="1386840" cy="88011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149370"/>
            <a:ext cx="1386840" cy="88011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3098060"/>
            <a:ext cx="1524000" cy="94869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892070"/>
            <a:ext cx="456958" cy="3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777770"/>
            <a:ext cx="1039602" cy="30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50" y="988624"/>
            <a:ext cx="1184367" cy="3218620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8" y="1223540"/>
            <a:ext cx="1065711" cy="5200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8" y="1200680"/>
            <a:ext cx="1096313" cy="13087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8" y="1269260"/>
            <a:ext cx="1065711" cy="20402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1737890"/>
            <a:ext cx="1965960" cy="9201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8" y="2509415"/>
            <a:ext cx="2056311" cy="1485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8" y="2686580"/>
            <a:ext cx="2010591" cy="622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8" y="654355"/>
            <a:ext cx="800099" cy="5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898688"/>
            <a:ext cx="515454" cy="36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9" y="846350"/>
            <a:ext cx="887127" cy="25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3669560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4435370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569034" y="3172718"/>
            <a:ext cx="1312187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3498110"/>
            <a:ext cx="579120" cy="27432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394991"/>
            <a:ext cx="589280" cy="33147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2355111"/>
            <a:ext cx="589280" cy="33147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326411"/>
            <a:ext cx="589280" cy="33147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1623591"/>
            <a:ext cx="589280" cy="33147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338091"/>
            <a:ext cx="589280" cy="33147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269511"/>
            <a:ext cx="589280" cy="33147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3566691"/>
            <a:ext cx="589280" cy="33147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2275101"/>
            <a:ext cx="589280" cy="33147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2572281"/>
            <a:ext cx="589280" cy="33147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895822" y="1183536"/>
            <a:ext cx="113157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9" y="1234970"/>
            <a:ext cx="2026919" cy="11087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177820"/>
            <a:ext cx="3078480" cy="1120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31498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196649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269801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152072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14937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2903750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440711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3" y="4098177"/>
            <a:ext cx="788057" cy="52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2911571"/>
            <a:ext cx="1812758" cy="12994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3875594"/>
            <a:ext cx="717936" cy="47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6" y="2899539"/>
            <a:ext cx="2358193" cy="10828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3516157"/>
            <a:ext cx="579120" cy="27432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3504126"/>
            <a:ext cx="579120" cy="27432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992" y="951571"/>
            <a:ext cx="9073008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</a:t>
            </a:r>
            <a:r>
              <a:rPr lang="zh-CN" altLang="en-US" sz="2800" dirty="0" smtClean="0">
                <a:latin typeface="+mn-ea"/>
              </a:rPr>
              <a:t>防火墙</a:t>
            </a: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LoadRunner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轻松创建虚拟用户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创建真实的负载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定位性能问题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分析结果以精确定位问题所在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重复测试保证系统发布的高性能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latin typeface="+mn-ea"/>
              </a:rPr>
              <a:t>性能测试工具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latin typeface="+mn-ea"/>
              </a:rPr>
              <a:t>LoadRunner</a:t>
            </a:r>
            <a:r>
              <a:rPr lang="zh-CN" altLang="en-US" sz="2800" b="1" dirty="0">
                <a:latin typeface="+mn-ea"/>
              </a:rPr>
              <a:t>原理与工作流程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初体验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0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VuGen</a:t>
            </a:r>
            <a:r>
              <a:rPr lang="zh-CN" altLang="en-US" dirty="0" smtClean="0"/>
              <a:t>录制流程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76421"/>
              </p:ext>
            </p:extLst>
          </p:nvPr>
        </p:nvGraphicFramePr>
        <p:xfrm>
          <a:off x="456724" y="897524"/>
          <a:ext cx="8230552" cy="378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1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使用初体验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开启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新建并选择协议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使用浏览器，访问网址等相关设置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具体订票过程录制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脚本分析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LoadRunner</a:t>
            </a:r>
            <a:r>
              <a:rPr lang="zh-CN" altLang="en-US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897952"/>
            <a:ext cx="7959242" cy="35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6" y="1383894"/>
            <a:ext cx="8739868" cy="28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" y="400824"/>
            <a:ext cx="8748030" cy="43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13" y="1437886"/>
            <a:ext cx="5430058" cy="21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性能测试工具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latin typeface="+mn-ea"/>
              </a:rPr>
              <a:t>LoadRunner</a:t>
            </a:r>
            <a:r>
              <a:rPr lang="zh-CN" altLang="en-US" sz="2800" b="1" dirty="0">
                <a:latin typeface="+mn-ea"/>
              </a:rPr>
              <a:t>原理与工作</a:t>
            </a:r>
            <a:r>
              <a:rPr lang="zh-CN" altLang="en-US" sz="2800" b="1" dirty="0" smtClean="0">
                <a:latin typeface="+mn-ea"/>
              </a:rPr>
              <a:t>流程</a:t>
            </a:r>
            <a:endParaRPr lang="en-US" altLang="zh-CN" sz="2800" b="1" dirty="0" smtClean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latin typeface="+mn-ea"/>
              </a:rPr>
              <a:t>LoadRunner</a:t>
            </a:r>
            <a:r>
              <a:rPr lang="zh-CN" altLang="en-US" sz="2800" b="1" dirty="0" smtClean="0">
                <a:latin typeface="+mn-ea"/>
              </a:rPr>
              <a:t>初体验</a:t>
            </a:r>
            <a:endParaRPr lang="zh-CN" altLang="en-US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1653861"/>
            <a:ext cx="8470119" cy="24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9" y="1157792"/>
            <a:ext cx="7570685" cy="28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使用初体验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09" y="1343463"/>
            <a:ext cx="6079382" cy="24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1379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性能测试不等于</a:t>
            </a:r>
            <a:r>
              <a:rPr lang="en-US" altLang="zh-CN" b="1" dirty="0" smtClean="0">
                <a:latin typeface="+mn-ea"/>
              </a:rPr>
              <a:t>LoadRunner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自动化测试工具和性能测试工具的区别：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+mn-ea"/>
              </a:rPr>
              <a:t>	</a:t>
            </a:r>
            <a:r>
              <a:rPr lang="zh-CN" altLang="en-US" b="1" dirty="0" smtClean="0">
                <a:latin typeface="+mn-ea"/>
              </a:rPr>
              <a:t>性能测试工具一般是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基于协议</a:t>
            </a:r>
            <a:r>
              <a:rPr lang="zh-CN" altLang="en-US" b="1" dirty="0" smtClean="0">
                <a:latin typeface="+mn-ea"/>
              </a:rPr>
              <a:t>的，而</a:t>
            </a:r>
            <a:r>
              <a:rPr lang="en-US" altLang="zh-CN" b="1" dirty="0" smtClean="0">
                <a:latin typeface="+mn-ea"/>
              </a:rPr>
              <a:t>UI </a:t>
            </a:r>
            <a:r>
              <a:rPr lang="zh-CN" altLang="en-US" b="1" dirty="0" smtClean="0">
                <a:latin typeface="+mn-ea"/>
              </a:rPr>
              <a:t>自动化使用的是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对象识别技术</a:t>
            </a:r>
            <a:r>
              <a:rPr lang="zh-CN" altLang="en-US" b="1" dirty="0" smtClean="0">
                <a:latin typeface="+mn-ea"/>
              </a:rPr>
              <a:t>，自动化无法造成负载或者很难造成负载，但是通过协议却很容易。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843558"/>
            <a:ext cx="3456384" cy="3394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latin typeface="+mn-ea"/>
              </a:rPr>
              <a:t>成本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工具成本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学习成本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通信协议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标准协议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</a:rPr>
              <a:t>自</a:t>
            </a:r>
            <a:r>
              <a:rPr lang="zh-CN" altLang="en-US" dirty="0" smtClean="0">
                <a:latin typeface="+mn-ea"/>
              </a:rPr>
              <a:t>有协议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生命力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1505390"/>
            <a:ext cx="25202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41099" y="2733768"/>
            <a:ext cx="25202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1505390"/>
            <a:ext cx="25202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86839" y="2733768"/>
            <a:ext cx="25202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789553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所有的性能测试工具都有以下</a:t>
            </a:r>
            <a:r>
              <a:rPr lang="zh-CN" altLang="en-US" sz="3200" dirty="0" smtClean="0">
                <a:solidFill>
                  <a:srgbClr val="FF0000"/>
                </a:solidFill>
              </a:rPr>
              <a:t>四部分</a:t>
            </a:r>
            <a:r>
              <a:rPr lang="zh-CN" altLang="en-US" sz="3200" dirty="0" smtClean="0"/>
              <a:t>组成：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9552"/>
            <a:ext cx="8939336" cy="3943350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+mn-ea"/>
              </a:rPr>
              <a:t>性能测试</a:t>
            </a:r>
            <a:r>
              <a:rPr lang="zh-CN" altLang="en-US" sz="3000" dirty="0" smtClean="0">
                <a:latin typeface="+mn-ea"/>
              </a:rPr>
              <a:t>工具：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err="1" smtClean="0">
                <a:latin typeface="+mn-ea"/>
              </a:rPr>
              <a:t>Loadrunner</a:t>
            </a:r>
            <a:r>
              <a:rPr lang="zh-CN" altLang="en-US" sz="3000" dirty="0" smtClean="0">
                <a:latin typeface="+mn-ea"/>
              </a:rPr>
              <a:t>（类</a:t>
            </a:r>
            <a:r>
              <a:rPr lang="en-US" altLang="zh-CN" sz="3000" dirty="0" smtClean="0">
                <a:latin typeface="+mn-ea"/>
              </a:rPr>
              <a:t>C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meter</a:t>
            </a:r>
            <a:r>
              <a:rPr lang="zh-CN" altLang="en-US" sz="3000" dirty="0">
                <a:latin typeface="+mn-ea"/>
              </a:rPr>
              <a:t>（</a:t>
            </a:r>
            <a:r>
              <a:rPr lang="en-US" altLang="zh-CN" sz="3000" dirty="0">
                <a:latin typeface="+mn-ea"/>
              </a:rPr>
              <a:t>Java</a:t>
            </a:r>
            <a:r>
              <a:rPr lang="zh-CN" altLang="en-US" sz="3000" dirty="0">
                <a:latin typeface="+mn-ea"/>
              </a:rPr>
              <a:t>）</a:t>
            </a:r>
            <a:endParaRPr lang="en-US" altLang="zh-CN" sz="3000" dirty="0">
              <a:latin typeface="+mn-ea"/>
            </a:endParaRPr>
          </a:p>
          <a:p>
            <a:pPr lvl="1"/>
            <a:r>
              <a:rPr lang="en-US" altLang="zh-CN" sz="3000" dirty="0">
                <a:latin typeface="+mn-ea"/>
              </a:rPr>
              <a:t>Locust</a:t>
            </a:r>
            <a:r>
              <a:rPr lang="zh-CN" altLang="en-US" sz="3000" dirty="0" smtClean="0">
                <a:latin typeface="+mn-ea"/>
              </a:rPr>
              <a:t>（</a:t>
            </a:r>
            <a:r>
              <a:rPr lang="en-US" altLang="zh-CN" sz="3000" dirty="0" smtClean="0">
                <a:latin typeface="+mn-ea"/>
              </a:rPr>
              <a:t>python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apache </a:t>
            </a:r>
            <a:r>
              <a:rPr lang="en-US" altLang="zh-CN" sz="3000" dirty="0" err="1" smtClean="0">
                <a:latin typeface="+mn-ea"/>
              </a:rPr>
              <a:t>ab</a:t>
            </a:r>
            <a:r>
              <a:rPr lang="zh-CN" altLang="en-US" sz="3000" dirty="0" smtClean="0">
                <a:latin typeface="+mn-ea"/>
              </a:rPr>
              <a:t>（针对单个</a:t>
            </a:r>
            <a:r>
              <a:rPr lang="en-US" altLang="zh-CN" sz="3000" dirty="0" err="1" smtClean="0">
                <a:latin typeface="+mn-ea"/>
              </a:rPr>
              <a:t>url</a:t>
            </a:r>
            <a:r>
              <a:rPr lang="zh-CN" altLang="en-US" sz="3000" dirty="0" smtClean="0">
                <a:latin typeface="+mn-ea"/>
              </a:rPr>
              <a:t>）</a:t>
            </a:r>
            <a:endParaRPr lang="en-US" altLang="zh-CN" sz="3000" dirty="0" smtClean="0">
              <a:latin typeface="+mn-ea"/>
            </a:endParaRPr>
          </a:p>
          <a:p>
            <a:pPr lvl="1"/>
            <a:r>
              <a:rPr lang="en-US" altLang="zh-CN" sz="3000" dirty="0" smtClean="0">
                <a:latin typeface="+mn-ea"/>
              </a:rPr>
              <a:t>monkey</a:t>
            </a:r>
            <a:r>
              <a:rPr lang="zh-CN" altLang="en-US" sz="3000" dirty="0" smtClean="0">
                <a:latin typeface="+mn-ea"/>
              </a:rPr>
              <a:t>（</a:t>
            </a:r>
            <a:r>
              <a:rPr lang="en-US" altLang="zh-CN" sz="3000" dirty="0" err="1" smtClean="0">
                <a:latin typeface="+mn-ea"/>
              </a:rPr>
              <a:t>adb</a:t>
            </a:r>
            <a:r>
              <a:rPr lang="zh-CN" altLang="en-US" sz="3000" dirty="0" smtClean="0">
                <a:latin typeface="+mn-ea"/>
              </a:rPr>
              <a:t>的一个命令，</a:t>
            </a:r>
            <a:r>
              <a:rPr lang="en-US" altLang="zh-CN" sz="3000" dirty="0" smtClean="0">
                <a:latin typeface="+mn-ea"/>
              </a:rPr>
              <a:t>android</a:t>
            </a:r>
            <a:r>
              <a:rPr lang="zh-CN" altLang="en-US" sz="3000" dirty="0" smtClean="0">
                <a:latin typeface="+mn-ea"/>
              </a:rPr>
              <a:t>测试）</a:t>
            </a:r>
            <a:endParaRPr lang="en-US" altLang="zh-CN" sz="3000" dirty="0">
              <a:latin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2800" b="1" dirty="0">
                <a:latin typeface="+mn-ea"/>
              </a:rPr>
              <a:t>性能测试工具</a:t>
            </a:r>
            <a:endParaRPr lang="en-US" altLang="zh-CN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原理与工作流程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2800" b="1" dirty="0" err="1" smtClean="0">
                <a:latin typeface="+mn-ea"/>
              </a:rPr>
              <a:t>LoadRunner</a:t>
            </a:r>
            <a:r>
              <a:rPr lang="zh-CN" altLang="en-US" sz="2800" b="1" dirty="0" smtClean="0">
                <a:latin typeface="+mn-ea"/>
              </a:rPr>
              <a:t>初体验</a:t>
            </a:r>
            <a:endParaRPr lang="zh-CN" altLang="en-US" sz="28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  <a:p>
            <a:pPr marL="742950" indent="-742950">
              <a:lnSpc>
                <a:spcPct val="170000"/>
              </a:lnSpc>
              <a:buFont typeface="+mj-lt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1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627534"/>
            <a:ext cx="8507288" cy="39670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虚拟用户生成器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压力调度和监控中心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是框架程序和监控程序，用于组织、驱动、管理并监控负载测试。负责将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压力结果分析工具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1293</TotalTime>
  <Words>456</Words>
  <Application>Microsoft Office PowerPoint</Application>
  <PresentationFormat>全屏显示(16:9)</PresentationFormat>
  <Paragraphs>98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  <vt:lpstr>本章大纲</vt:lpstr>
      <vt:lpstr>VuGen录制流程</vt:lpstr>
      <vt:lpstr>LoadRunner使用初体验</vt:lpstr>
      <vt:lpstr>LoadRunner使用初体验</vt:lpstr>
      <vt:lpstr>LoadRunner使用初体验</vt:lpstr>
      <vt:lpstr>PowerPoint 演示文稿</vt:lpstr>
      <vt:lpstr>LoadRunner使用初体验</vt:lpstr>
      <vt:lpstr>LoadRunner使用初体验</vt:lpstr>
      <vt:lpstr>LoadRunner使用初体验</vt:lpstr>
      <vt:lpstr>LoadRunner使用初体验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99</cp:revision>
  <dcterms:created xsi:type="dcterms:W3CDTF">2017-03-16T04:59:09Z</dcterms:created>
  <dcterms:modified xsi:type="dcterms:W3CDTF">2019-10-09T07:48:39Z</dcterms:modified>
</cp:coreProperties>
</file>