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289" r:id="rId4"/>
    <p:sldId id="290" r:id="rId5"/>
    <p:sldId id="291" r:id="rId6"/>
    <p:sldId id="324" r:id="rId7"/>
    <p:sldId id="293" r:id="rId8"/>
    <p:sldId id="294" r:id="rId9"/>
    <p:sldId id="295" r:id="rId10"/>
    <p:sldId id="296" r:id="rId11"/>
    <p:sldId id="297" r:id="rId12"/>
    <p:sldId id="299" r:id="rId13"/>
    <p:sldId id="325" r:id="rId14"/>
    <p:sldId id="301" r:id="rId15"/>
    <p:sldId id="302" r:id="rId16"/>
    <p:sldId id="326" r:id="rId17"/>
    <p:sldId id="303" r:id="rId18"/>
    <p:sldId id="304" r:id="rId19"/>
    <p:sldId id="305" r:id="rId20"/>
    <p:sldId id="322" r:id="rId21"/>
    <p:sldId id="323" r:id="rId22"/>
    <p:sldId id="307" r:id="rId23"/>
    <p:sldId id="30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5CF4-1AFA-4E06-A487-C901F15105CB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1F7BFF8-AEE2-4307-978D-72FD544536BC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单协议脚本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5EDCB5A-BD5F-4164-8058-0A4DAB77F200}" type="par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EF04E45-ABAC-48A3-B652-70E2BF49CF16}" type="sib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DE65DEC-8E56-468C-9107-E23A970579CB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默认选项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268C120-C4AF-46A0-9714-1B3B890105B3}" type="par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817622D-B0A2-42FF-B026-EAD8AE0FD395}" type="sib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F3951931-37D1-49F4-A17F-0AA4275E14EA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可查看所有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380E35-B494-405A-98D1-67A955FAEA51}" type="par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2F17BB4-6D2B-4374-B005-088927D2F01E}" type="sib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DEFB192-CC75-4D77-BC1E-76DA0D96FCF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多协议脚本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FB48CD5-C3D6-443C-B7BC-583E279B4B6A}" type="par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34E353E-B7A4-4E23-9CAF-CFD013468B2A}" type="sib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8F27188-9D0D-4579-8541-F69D4D0AD884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显示所有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A36FCFE-3651-4665-88C6-61F81B0DF337}" type="par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D2F12EEC-BE1A-44A0-92C1-E6351A612296}" type="sib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0EB7AC4D-CBB5-48AE-AD05-A89C211E7674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进行协议组合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2D04E9-0B24-431A-8BC5-025782F20092}" type="par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E7CBB069-09BC-4819-AC41-9EE3B206EC86}" type="sib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0508791-7A69-4F68-8A80-A873CFA1532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最近使用过的协议脚本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69A79-F46A-478C-8A4B-2934663178F3}" type="par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A2F5CBA-C8A5-42AE-92E8-1AB62BE86349}" type="sib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C291062-2A50-4F22-82C0-A414AFE21660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最近使用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6303C8A-9EFA-445C-8128-24439FF1DF5F}" type="par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A9DD2B95-C604-4070-B9FC-FB54D6ABB919}" type="sib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11AF5375-B905-43B6-B363-ACA4500D7FA7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新建脚本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B6B3004-D21A-4990-9BAB-090B15BE1E26}" type="par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C9F9036-0251-444A-B0C4-182C4A973BC9}" type="sib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3FA36FCD-B4D5-4C78-BEC7-937E8AEA2B9E}" type="pres">
      <dgm:prSet presAssocID="{34AE5CF4-1AFA-4E06-A487-C901F1510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D66A3-77AB-473B-9E45-0D6A165516FB}" type="pres">
      <dgm:prSet presAssocID="{60508791-7A69-4F68-8A80-A873CFA15328}" presName="boxAndChildren" presStyleCnt="0"/>
      <dgm:spPr/>
      <dgm:t>
        <a:bodyPr/>
        <a:lstStyle/>
        <a:p>
          <a:endParaRPr lang="zh-CN" altLang="en-US"/>
        </a:p>
      </dgm:t>
    </dgm:pt>
    <dgm:pt modelId="{0686FFA8-42C0-40C3-81C3-806407F57D94}" type="pres">
      <dgm:prSet presAssocID="{60508791-7A69-4F68-8A80-A873CFA1532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0BF6343-45F3-4F2D-82A8-8CB97949DC96}" type="pres">
      <dgm:prSet presAssocID="{60508791-7A69-4F68-8A80-A873CFA15328}" presName="entireBox" presStyleLbl="node1" presStyleIdx="0" presStyleCnt="3" custLinFactNeighborY="-1574"/>
      <dgm:spPr/>
      <dgm:t>
        <a:bodyPr/>
        <a:lstStyle/>
        <a:p>
          <a:endParaRPr lang="zh-CN" altLang="en-US"/>
        </a:p>
      </dgm:t>
    </dgm:pt>
    <dgm:pt modelId="{84108630-4E5A-4128-B36C-ACAAA098B076}" type="pres">
      <dgm:prSet presAssocID="{60508791-7A69-4F68-8A80-A873CFA15328}" presName="descendantBox" presStyleCnt="0"/>
      <dgm:spPr/>
      <dgm:t>
        <a:bodyPr/>
        <a:lstStyle/>
        <a:p>
          <a:endParaRPr lang="zh-CN" altLang="en-US"/>
        </a:p>
      </dgm:t>
    </dgm:pt>
    <dgm:pt modelId="{5BD278B1-7145-4AC7-BD26-53E7D7AD6B78}" type="pres">
      <dgm:prSet presAssocID="{5C291062-2A50-4F22-82C0-A414AFE2166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6698-48CE-41FF-B784-EAC805DE1AE5}" type="pres">
      <dgm:prSet presAssocID="{11AF5375-B905-43B6-B363-ACA4500D7FA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A2A59-FD61-45D0-8770-2A6276F21B2C}" type="pres">
      <dgm:prSet presAssocID="{434E353E-B7A4-4E23-9CAF-CFD013468B2A}" presName="sp" presStyleCnt="0"/>
      <dgm:spPr/>
      <dgm:t>
        <a:bodyPr/>
        <a:lstStyle/>
        <a:p>
          <a:endParaRPr lang="zh-CN" altLang="en-US"/>
        </a:p>
      </dgm:t>
    </dgm:pt>
    <dgm:pt modelId="{159EF382-EE3C-4C5B-A729-EEAE34BE629A}" type="pres">
      <dgm:prSet presAssocID="{5DEFB192-CC75-4D77-BC1E-76DA0D96FCF8}" presName="arrowAndChildren" presStyleCnt="0"/>
      <dgm:spPr/>
      <dgm:t>
        <a:bodyPr/>
        <a:lstStyle/>
        <a:p>
          <a:endParaRPr lang="zh-CN" altLang="en-US"/>
        </a:p>
      </dgm:t>
    </dgm:pt>
    <dgm:pt modelId="{4DA1137B-5DF3-4134-97CE-EA5B67EEA0E0}" type="pres">
      <dgm:prSet presAssocID="{5DEFB192-CC75-4D77-BC1E-76DA0D96FCF8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0C4C253-F3CC-427E-B5BC-9D3D9F0EAC7B}" type="pres">
      <dgm:prSet presAssocID="{5DEFB192-CC75-4D77-BC1E-76DA0D96FCF8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391841B-8C07-4AF2-B458-DC17B34A16E2}" type="pres">
      <dgm:prSet presAssocID="{5DEFB192-CC75-4D77-BC1E-76DA0D96FCF8}" presName="descendantArrow" presStyleCnt="0"/>
      <dgm:spPr/>
      <dgm:t>
        <a:bodyPr/>
        <a:lstStyle/>
        <a:p>
          <a:endParaRPr lang="zh-CN" altLang="en-US"/>
        </a:p>
      </dgm:t>
    </dgm:pt>
    <dgm:pt modelId="{BC19EA49-9BD6-4B0B-A643-14E2D1D51FD7}" type="pres">
      <dgm:prSet presAssocID="{68F27188-9D0D-4579-8541-F69D4D0AD88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8E2B8-E8AE-459F-BE06-AF6185E71E92}" type="pres">
      <dgm:prSet presAssocID="{0EB7AC4D-CBB5-48AE-AD05-A89C211E767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FA481-4F66-4164-821D-9DDF05111C09}" type="pres">
      <dgm:prSet presAssocID="{5EF04E45-ABAC-48A3-B652-70E2BF49CF16}" presName="sp" presStyleCnt="0"/>
      <dgm:spPr/>
      <dgm:t>
        <a:bodyPr/>
        <a:lstStyle/>
        <a:p>
          <a:endParaRPr lang="zh-CN" altLang="en-US"/>
        </a:p>
      </dgm:t>
    </dgm:pt>
    <dgm:pt modelId="{7BBF012E-10F0-4688-AF11-18C7622F9E71}" type="pres">
      <dgm:prSet presAssocID="{01F7BFF8-AEE2-4307-978D-72FD544536BC}" presName="arrowAndChildren" presStyleCnt="0"/>
      <dgm:spPr/>
      <dgm:t>
        <a:bodyPr/>
        <a:lstStyle/>
        <a:p>
          <a:endParaRPr lang="zh-CN" altLang="en-US"/>
        </a:p>
      </dgm:t>
    </dgm:pt>
    <dgm:pt modelId="{3CED9951-593C-4576-B8A0-92F8A7C18679}" type="pres">
      <dgm:prSet presAssocID="{01F7BFF8-AEE2-4307-978D-72FD544536B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FA7161E-225B-4905-B819-AF73231A5A55}" type="pres">
      <dgm:prSet presAssocID="{01F7BFF8-AEE2-4307-978D-72FD544536BC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6058C745-1BCD-4896-AB79-329A06C11D79}" type="pres">
      <dgm:prSet presAssocID="{01F7BFF8-AEE2-4307-978D-72FD544536BC}" presName="descendantArrow" presStyleCnt="0"/>
      <dgm:spPr/>
      <dgm:t>
        <a:bodyPr/>
        <a:lstStyle/>
        <a:p>
          <a:endParaRPr lang="zh-CN" altLang="en-US"/>
        </a:p>
      </dgm:t>
    </dgm:pt>
    <dgm:pt modelId="{55615565-4810-469E-AB98-FB7F982602A4}" type="pres">
      <dgm:prSet presAssocID="{BDE65DEC-8E56-468C-9107-E23A970579C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FD8EE-2DCA-4D04-A6F5-61D8E9AB0CAC}" type="pres">
      <dgm:prSet presAssocID="{F3951931-37D1-49F4-A17F-0AA4275E14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AA652E-9A95-4FE2-B697-7D994F6F0089}" type="presOf" srcId="{F3951931-37D1-49F4-A17F-0AA4275E14EA}" destId="{3B8FD8EE-2DCA-4D04-A6F5-61D8E9AB0CAC}" srcOrd="0" destOrd="0" presId="urn:microsoft.com/office/officeart/2005/8/layout/process4"/>
    <dgm:cxn modelId="{435C5684-3197-46CA-9F05-026E61D7B1FC}" srcId="{5DEFB192-CC75-4D77-BC1E-76DA0D96FCF8}" destId="{68F27188-9D0D-4579-8541-F69D4D0AD884}" srcOrd="0" destOrd="0" parTransId="{DA36FCFE-3651-4665-88C6-61F81B0DF337}" sibTransId="{D2F12EEC-BE1A-44A0-92C1-E6351A612296}"/>
    <dgm:cxn modelId="{F901F2C8-7CA4-4EB7-8CF1-CB62E5E1FC36}" type="presOf" srcId="{5DEFB192-CC75-4D77-BC1E-76DA0D96FCF8}" destId="{80C4C253-F3CC-427E-B5BC-9D3D9F0EAC7B}" srcOrd="1" destOrd="0" presId="urn:microsoft.com/office/officeart/2005/8/layout/process4"/>
    <dgm:cxn modelId="{F87C1622-54B2-4218-AFA7-3E2BA4405F38}" srcId="{34AE5CF4-1AFA-4E06-A487-C901F15105CB}" destId="{60508791-7A69-4F68-8A80-A873CFA15328}" srcOrd="2" destOrd="0" parTransId="{8AE69A79-F46A-478C-8A4B-2934663178F3}" sibTransId="{2A2F5CBA-C8A5-42AE-92E8-1AB62BE86349}"/>
    <dgm:cxn modelId="{FB1698D4-2D3E-4138-BCF5-97D77BD6FE01}" type="presOf" srcId="{60508791-7A69-4F68-8A80-A873CFA15328}" destId="{0686FFA8-42C0-40C3-81C3-806407F57D94}" srcOrd="0" destOrd="0" presId="urn:microsoft.com/office/officeart/2005/8/layout/process4"/>
    <dgm:cxn modelId="{AD426B8D-E046-4FA7-9B87-02FE997C996A}" type="presOf" srcId="{0EB7AC4D-CBB5-48AE-AD05-A89C211E7674}" destId="{A748E2B8-E8AE-459F-BE06-AF6185E71E92}" srcOrd="0" destOrd="0" presId="urn:microsoft.com/office/officeart/2005/8/layout/process4"/>
    <dgm:cxn modelId="{33A0F711-9D40-4B5A-AE96-1E606650A509}" srcId="{34AE5CF4-1AFA-4E06-A487-C901F15105CB}" destId="{01F7BFF8-AEE2-4307-978D-72FD544536BC}" srcOrd="0" destOrd="0" parTransId="{A5EDCB5A-BD5F-4164-8058-0A4DAB77F200}" sibTransId="{5EF04E45-ABAC-48A3-B652-70E2BF49CF16}"/>
    <dgm:cxn modelId="{9E4E7702-CC56-465A-98F3-F551AD48E40F}" srcId="{01F7BFF8-AEE2-4307-978D-72FD544536BC}" destId="{F3951931-37D1-49F4-A17F-0AA4275E14EA}" srcOrd="1" destOrd="0" parTransId="{33380E35-B494-405A-98D1-67A955FAEA51}" sibTransId="{22F17BB4-6D2B-4374-B005-088927D2F01E}"/>
    <dgm:cxn modelId="{5BBE43D2-6390-489D-8D06-C2310C1E795D}" srcId="{60508791-7A69-4F68-8A80-A873CFA15328}" destId="{5C291062-2A50-4F22-82C0-A414AFE21660}" srcOrd="0" destOrd="0" parTransId="{F6303C8A-9EFA-445C-8128-24439FF1DF5F}" sibTransId="{A9DD2B95-C604-4070-B9FC-FB54D6ABB919}"/>
    <dgm:cxn modelId="{2F90E89D-9F11-494D-8FAD-3D23D91578EC}" type="presOf" srcId="{34AE5CF4-1AFA-4E06-A487-C901F15105CB}" destId="{3FA36FCD-B4D5-4C78-BEC7-937E8AEA2B9E}" srcOrd="0" destOrd="0" presId="urn:microsoft.com/office/officeart/2005/8/layout/process4"/>
    <dgm:cxn modelId="{48870FAE-2B2F-4A2B-AF84-AA476F052627}" srcId="{60508791-7A69-4F68-8A80-A873CFA15328}" destId="{11AF5375-B905-43B6-B363-ACA4500D7FA7}" srcOrd="1" destOrd="0" parTransId="{0B6B3004-D21A-4990-9BAB-090B15BE1E26}" sibTransId="{4C9F9036-0251-444A-B0C4-182C4A973BC9}"/>
    <dgm:cxn modelId="{F028F782-D988-4801-B499-B10FC2B43936}" type="presOf" srcId="{01F7BFF8-AEE2-4307-978D-72FD544536BC}" destId="{8FA7161E-225B-4905-B819-AF73231A5A55}" srcOrd="1" destOrd="0" presId="urn:microsoft.com/office/officeart/2005/8/layout/process4"/>
    <dgm:cxn modelId="{726567E2-DF4E-443E-A685-E0A298C318E6}" type="presOf" srcId="{5C291062-2A50-4F22-82C0-A414AFE21660}" destId="{5BD278B1-7145-4AC7-BD26-53E7D7AD6B78}" srcOrd="0" destOrd="0" presId="urn:microsoft.com/office/officeart/2005/8/layout/process4"/>
    <dgm:cxn modelId="{EB87B35D-B970-4DCF-8F0E-E85082794285}" srcId="{01F7BFF8-AEE2-4307-978D-72FD544536BC}" destId="{BDE65DEC-8E56-468C-9107-E23A970579CB}" srcOrd="0" destOrd="0" parTransId="{2268C120-C4AF-46A0-9714-1B3B890105B3}" sibTransId="{B817622D-B0A2-42FF-B026-EAD8AE0FD395}"/>
    <dgm:cxn modelId="{42A7016A-84F4-4BB8-BAE6-62A7E7513A80}" type="presOf" srcId="{60508791-7A69-4F68-8A80-A873CFA15328}" destId="{80BF6343-45F3-4F2D-82A8-8CB97949DC96}" srcOrd="1" destOrd="0" presId="urn:microsoft.com/office/officeart/2005/8/layout/process4"/>
    <dgm:cxn modelId="{6235002B-D389-4FA9-B391-B419BC741D21}" srcId="{34AE5CF4-1AFA-4E06-A487-C901F15105CB}" destId="{5DEFB192-CC75-4D77-BC1E-76DA0D96FCF8}" srcOrd="1" destOrd="0" parTransId="{3FB48CD5-C3D6-443C-B7BC-583E279B4B6A}" sibTransId="{434E353E-B7A4-4E23-9CAF-CFD013468B2A}"/>
    <dgm:cxn modelId="{A86F3533-961E-4021-809D-3CCBE8694472}" type="presOf" srcId="{BDE65DEC-8E56-468C-9107-E23A970579CB}" destId="{55615565-4810-469E-AB98-FB7F982602A4}" srcOrd="0" destOrd="0" presId="urn:microsoft.com/office/officeart/2005/8/layout/process4"/>
    <dgm:cxn modelId="{C5AF076D-F1CA-4FE8-8737-770BF0D15752}" type="presOf" srcId="{5DEFB192-CC75-4D77-BC1E-76DA0D96FCF8}" destId="{4DA1137B-5DF3-4134-97CE-EA5B67EEA0E0}" srcOrd="0" destOrd="0" presId="urn:microsoft.com/office/officeart/2005/8/layout/process4"/>
    <dgm:cxn modelId="{E60BAF22-0D83-4B30-B188-DF74298B4969}" srcId="{5DEFB192-CC75-4D77-BC1E-76DA0D96FCF8}" destId="{0EB7AC4D-CBB5-48AE-AD05-A89C211E7674}" srcOrd="1" destOrd="0" parTransId="{FA2D04E9-0B24-431A-8BC5-025782F20092}" sibTransId="{E7CBB069-09BC-4819-AC41-9EE3B206EC86}"/>
    <dgm:cxn modelId="{DD6670F8-E1A8-4E88-8B07-AB68B7818C2C}" type="presOf" srcId="{01F7BFF8-AEE2-4307-978D-72FD544536BC}" destId="{3CED9951-593C-4576-B8A0-92F8A7C18679}" srcOrd="0" destOrd="0" presId="urn:microsoft.com/office/officeart/2005/8/layout/process4"/>
    <dgm:cxn modelId="{38038F76-C908-42B3-B4B0-1DA4328F2947}" type="presOf" srcId="{68F27188-9D0D-4579-8541-F69D4D0AD884}" destId="{BC19EA49-9BD6-4B0B-A643-14E2D1D51FD7}" srcOrd="0" destOrd="0" presId="urn:microsoft.com/office/officeart/2005/8/layout/process4"/>
    <dgm:cxn modelId="{58C31B3F-0567-46F8-B025-DC4E53799CBD}" type="presOf" srcId="{11AF5375-B905-43B6-B363-ACA4500D7FA7}" destId="{F90F6698-48CE-41FF-B784-EAC805DE1AE5}" srcOrd="0" destOrd="0" presId="urn:microsoft.com/office/officeart/2005/8/layout/process4"/>
    <dgm:cxn modelId="{391FCB15-8E77-4E9D-9697-038E505A2D9C}" type="presParOf" srcId="{3FA36FCD-B4D5-4C78-BEC7-937E8AEA2B9E}" destId="{D2CD66A3-77AB-473B-9E45-0D6A165516FB}" srcOrd="0" destOrd="0" presId="urn:microsoft.com/office/officeart/2005/8/layout/process4"/>
    <dgm:cxn modelId="{012C6E4D-1AEC-4EDC-B39F-C987EEE55965}" type="presParOf" srcId="{D2CD66A3-77AB-473B-9E45-0D6A165516FB}" destId="{0686FFA8-42C0-40C3-81C3-806407F57D94}" srcOrd="0" destOrd="0" presId="urn:microsoft.com/office/officeart/2005/8/layout/process4"/>
    <dgm:cxn modelId="{8F33634E-7CC6-4A59-95E7-189CD76D4566}" type="presParOf" srcId="{D2CD66A3-77AB-473B-9E45-0D6A165516FB}" destId="{80BF6343-45F3-4F2D-82A8-8CB97949DC96}" srcOrd="1" destOrd="0" presId="urn:microsoft.com/office/officeart/2005/8/layout/process4"/>
    <dgm:cxn modelId="{642FAAEB-7E0F-4B0A-B3AC-807D84FF6CD7}" type="presParOf" srcId="{D2CD66A3-77AB-473B-9E45-0D6A165516FB}" destId="{84108630-4E5A-4128-B36C-ACAAA098B076}" srcOrd="2" destOrd="0" presId="urn:microsoft.com/office/officeart/2005/8/layout/process4"/>
    <dgm:cxn modelId="{1EA41502-A086-4404-A54C-AD9F730B9B5B}" type="presParOf" srcId="{84108630-4E5A-4128-B36C-ACAAA098B076}" destId="{5BD278B1-7145-4AC7-BD26-53E7D7AD6B78}" srcOrd="0" destOrd="0" presId="urn:microsoft.com/office/officeart/2005/8/layout/process4"/>
    <dgm:cxn modelId="{0F2E681A-510A-4E9E-9142-711846BFB154}" type="presParOf" srcId="{84108630-4E5A-4128-B36C-ACAAA098B076}" destId="{F90F6698-48CE-41FF-B784-EAC805DE1AE5}" srcOrd="1" destOrd="0" presId="urn:microsoft.com/office/officeart/2005/8/layout/process4"/>
    <dgm:cxn modelId="{562FC942-BBBB-43BF-8304-C3E14845D8D6}" type="presParOf" srcId="{3FA36FCD-B4D5-4C78-BEC7-937E8AEA2B9E}" destId="{177A2A59-FD61-45D0-8770-2A6276F21B2C}" srcOrd="1" destOrd="0" presId="urn:microsoft.com/office/officeart/2005/8/layout/process4"/>
    <dgm:cxn modelId="{6413ABE3-3318-432E-8E07-EFB24A42513E}" type="presParOf" srcId="{3FA36FCD-B4D5-4C78-BEC7-937E8AEA2B9E}" destId="{159EF382-EE3C-4C5B-A729-EEAE34BE629A}" srcOrd="2" destOrd="0" presId="urn:microsoft.com/office/officeart/2005/8/layout/process4"/>
    <dgm:cxn modelId="{B901DD72-CDC0-4434-88DB-52BC7AECDA02}" type="presParOf" srcId="{159EF382-EE3C-4C5B-A729-EEAE34BE629A}" destId="{4DA1137B-5DF3-4134-97CE-EA5B67EEA0E0}" srcOrd="0" destOrd="0" presId="urn:microsoft.com/office/officeart/2005/8/layout/process4"/>
    <dgm:cxn modelId="{34A7310A-6D53-4000-93B9-047DC0B8E043}" type="presParOf" srcId="{159EF382-EE3C-4C5B-A729-EEAE34BE629A}" destId="{80C4C253-F3CC-427E-B5BC-9D3D9F0EAC7B}" srcOrd="1" destOrd="0" presId="urn:microsoft.com/office/officeart/2005/8/layout/process4"/>
    <dgm:cxn modelId="{1B3F8A62-C56D-4EDA-9F09-3C4FC66A8B9B}" type="presParOf" srcId="{159EF382-EE3C-4C5B-A729-EEAE34BE629A}" destId="{4391841B-8C07-4AF2-B458-DC17B34A16E2}" srcOrd="2" destOrd="0" presId="urn:microsoft.com/office/officeart/2005/8/layout/process4"/>
    <dgm:cxn modelId="{E42EC1FA-772C-47DE-A6F1-C1AC43D87CF4}" type="presParOf" srcId="{4391841B-8C07-4AF2-B458-DC17B34A16E2}" destId="{BC19EA49-9BD6-4B0B-A643-14E2D1D51FD7}" srcOrd="0" destOrd="0" presId="urn:microsoft.com/office/officeart/2005/8/layout/process4"/>
    <dgm:cxn modelId="{B283FBAB-9A5A-4357-AE51-EBFD58695862}" type="presParOf" srcId="{4391841B-8C07-4AF2-B458-DC17B34A16E2}" destId="{A748E2B8-E8AE-459F-BE06-AF6185E71E92}" srcOrd="1" destOrd="0" presId="urn:microsoft.com/office/officeart/2005/8/layout/process4"/>
    <dgm:cxn modelId="{7B685293-C43D-4528-A8F4-B09DCDFC881B}" type="presParOf" srcId="{3FA36FCD-B4D5-4C78-BEC7-937E8AEA2B9E}" destId="{D3EFA481-4F66-4164-821D-9DDF05111C09}" srcOrd="3" destOrd="0" presId="urn:microsoft.com/office/officeart/2005/8/layout/process4"/>
    <dgm:cxn modelId="{05EE6930-29C8-4055-B0B3-C0E56FAC3DE1}" type="presParOf" srcId="{3FA36FCD-B4D5-4C78-BEC7-937E8AEA2B9E}" destId="{7BBF012E-10F0-4688-AF11-18C7622F9E71}" srcOrd="4" destOrd="0" presId="urn:microsoft.com/office/officeart/2005/8/layout/process4"/>
    <dgm:cxn modelId="{C4C26A00-505C-4182-BCF5-D51BAE908A47}" type="presParOf" srcId="{7BBF012E-10F0-4688-AF11-18C7622F9E71}" destId="{3CED9951-593C-4576-B8A0-92F8A7C18679}" srcOrd="0" destOrd="0" presId="urn:microsoft.com/office/officeart/2005/8/layout/process4"/>
    <dgm:cxn modelId="{E1BC2CF9-5914-4F20-998E-CB6BFBD84A3F}" type="presParOf" srcId="{7BBF012E-10F0-4688-AF11-18C7622F9E71}" destId="{8FA7161E-225B-4905-B819-AF73231A5A55}" srcOrd="1" destOrd="0" presId="urn:microsoft.com/office/officeart/2005/8/layout/process4"/>
    <dgm:cxn modelId="{5EF40249-10A3-434B-86A7-EF1FD69BB51C}" type="presParOf" srcId="{7BBF012E-10F0-4688-AF11-18C7622F9E71}" destId="{6058C745-1BCD-4896-AB79-329A06C11D79}" srcOrd="2" destOrd="0" presId="urn:microsoft.com/office/officeart/2005/8/layout/process4"/>
    <dgm:cxn modelId="{9F0580F7-B88C-4E94-B090-93AFFC3087BA}" type="presParOf" srcId="{6058C745-1BCD-4896-AB79-329A06C11D79}" destId="{55615565-4810-469E-AB98-FB7F982602A4}" srcOrd="0" destOrd="0" presId="urn:microsoft.com/office/officeart/2005/8/layout/process4"/>
    <dgm:cxn modelId="{3BC4DDAE-89AC-4E04-9173-24DFEAE6EDF5}" type="presParOf" srcId="{6058C745-1BCD-4896-AB79-329A06C11D79}" destId="{3B8FD8EE-2DCA-4D04-A6F5-61D8E9AB0CA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FDC4B-1AD4-4D22-A22E-BDB3B35D38F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57A5C8-BB79-4C68-B603-97995F7838DD}">
      <dgm:prSet phldrT="[文本]"/>
      <dgm:spPr>
        <a:solidFill>
          <a:srgbClr val="FFCCC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Sql</a:t>
          </a:r>
          <a:r>
            <a:rPr lang="en-US" altLang="zh-CN" dirty="0" smtClean="0">
              <a:solidFill>
                <a:schemeClr val="tx1"/>
              </a:solidFill>
            </a:rPr>
            <a:t> Server</a:t>
          </a:r>
          <a:endParaRPr lang="zh-CN" altLang="en-US" dirty="0"/>
        </a:p>
      </dgm:t>
    </dgm:pt>
    <dgm:pt modelId="{1807B9DE-9030-4988-8B52-5A3092636477}" type="parTrans" cxnId="{BBF12310-68D3-45A1-A457-76736DA2435F}">
      <dgm:prSet/>
      <dgm:spPr/>
      <dgm:t>
        <a:bodyPr/>
        <a:lstStyle/>
        <a:p>
          <a:endParaRPr lang="zh-CN" altLang="en-US"/>
        </a:p>
      </dgm:t>
    </dgm:pt>
    <dgm:pt modelId="{EBCB0DAA-4619-4025-8DD1-0EE98CAA8576}" type="sibTrans" cxnId="{BBF12310-68D3-45A1-A457-76736DA2435F}">
      <dgm:prSet/>
      <dgm:spPr>
        <a:solidFill>
          <a:schemeClr val="bg1">
            <a:alpha val="90000"/>
          </a:schemeClr>
        </a:solidFill>
        <a:ln w="76200">
          <a:solidFill>
            <a:srgbClr val="FFCCCC"/>
          </a:solidFill>
        </a:ln>
      </dgm:spPr>
      <dgm:t>
        <a:bodyPr/>
        <a:lstStyle/>
        <a:p>
          <a:endParaRPr lang="zh-CN" altLang="en-US"/>
        </a:p>
      </dgm:t>
    </dgm:pt>
    <dgm:pt modelId="{D4A8B75E-612B-4733-98A9-B141F049C0F6}">
      <dgm:prSet phldrT="[文本]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Oracle</a:t>
          </a:r>
          <a:endParaRPr lang="zh-CN" altLang="en-US" dirty="0"/>
        </a:p>
      </dgm:t>
    </dgm:pt>
    <dgm:pt modelId="{D7AB9852-E58C-4A9E-86FE-9BACCA8041DC}" type="parTrans" cxnId="{8FDEA2B7-303C-4DE8-9FF4-B7B07673A54F}">
      <dgm:prSet/>
      <dgm:spPr/>
      <dgm:t>
        <a:bodyPr/>
        <a:lstStyle/>
        <a:p>
          <a:endParaRPr lang="zh-CN" altLang="en-US"/>
        </a:p>
      </dgm:t>
    </dgm:pt>
    <dgm:pt modelId="{7885C1BD-B3F1-4077-9E61-B308F8C5DE88}" type="sibTrans" cxnId="{8FDEA2B7-303C-4DE8-9FF4-B7B07673A54F}">
      <dgm:prSet/>
      <dgm:spPr>
        <a:ln w="762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78B36-147F-450D-A6CD-1FD1F003FD3F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Sybase</a:t>
          </a:r>
          <a:endParaRPr lang="zh-CN" altLang="en-US" dirty="0"/>
        </a:p>
      </dgm:t>
    </dgm:pt>
    <dgm:pt modelId="{3F6C4B83-30EE-42E9-A545-DD89E6CF66F7}" type="parTrans" cxnId="{796B06E1-119C-40F6-9986-93D6FA80C72B}">
      <dgm:prSet/>
      <dgm:spPr/>
      <dgm:t>
        <a:bodyPr/>
        <a:lstStyle/>
        <a:p>
          <a:endParaRPr lang="zh-CN" altLang="en-US"/>
        </a:p>
      </dgm:t>
    </dgm:pt>
    <dgm:pt modelId="{BCD4AAC2-0F38-4F04-8781-F016C7905630}" type="sibTrans" cxnId="{796B06E1-119C-40F6-9986-93D6FA80C72B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DECCB897-5BA2-4A7E-B5E6-F457A9E093BE}">
      <dgm:prSet phldrT="[文本]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C/S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FTP</a:t>
          </a:r>
          <a:r>
            <a:rPr lang="zh-CN" altLang="en-US" dirty="0" smtClean="0">
              <a:solidFill>
                <a:schemeClr val="tx1"/>
              </a:solidFill>
            </a:rPr>
            <a:t>、</a:t>
          </a:r>
          <a:r>
            <a:rPr lang="en-US" altLang="zh-CN" dirty="0" smtClean="0">
              <a:solidFill>
                <a:schemeClr val="tx1"/>
              </a:solidFill>
            </a:rPr>
            <a:t>SMTP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/>
        </a:p>
      </dgm:t>
    </dgm:pt>
    <dgm:pt modelId="{B467D5DE-6BBD-4E95-AE31-FA4629481A2A}" type="parTrans" cxnId="{DB90FF4D-D5BB-449A-9146-4C9E14883487}">
      <dgm:prSet/>
      <dgm:spPr/>
      <dgm:t>
        <a:bodyPr/>
        <a:lstStyle/>
        <a:p>
          <a:endParaRPr lang="zh-CN" altLang="en-US"/>
        </a:p>
      </dgm:t>
    </dgm:pt>
    <dgm:pt modelId="{1D530DC9-98B3-470E-B4A2-B5630DF55EBA}" type="sibTrans" cxnId="{DB90FF4D-D5BB-449A-9146-4C9E14883487}">
      <dgm:prSet/>
      <dgm:spPr>
        <a:ln w="76200"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535DFC15-FE5C-4D96-B595-C28FDA2EF018}">
      <dgm:prSet phldrT="[文本]"/>
      <dgm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ODBC</a:t>
          </a:r>
          <a:endParaRPr lang="zh-CN" altLang="en-US" dirty="0"/>
        </a:p>
      </dgm:t>
    </dgm:pt>
    <dgm:pt modelId="{BF888BA8-ABA8-44BD-8244-2ED82E59967F}" type="parTrans" cxnId="{8CD12FC7-F309-414E-B09D-FE7C97A7033B}">
      <dgm:prSet/>
      <dgm:spPr/>
      <dgm:t>
        <a:bodyPr/>
        <a:lstStyle/>
        <a:p>
          <a:endParaRPr lang="zh-CN" altLang="en-US"/>
        </a:p>
      </dgm:t>
    </dgm:pt>
    <dgm:pt modelId="{33EED54C-60C3-4592-B321-760D5A3FDB5F}" type="sibTrans" cxnId="{8CD12FC7-F309-414E-B09D-FE7C97A7033B}">
      <dgm:prSet/>
      <dgm:spPr>
        <a:ln w="7620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1F5EB53-15C2-4934-A386-10A60E78570C}" type="pres">
      <dgm:prSet presAssocID="{817FDC4B-1AD4-4D22-A22E-BDB3B35D38F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D592533-0459-475F-8BCC-A7E156DDEFA5}" type="pres">
      <dgm:prSet presAssocID="{AA57A5C8-BB79-4C68-B603-97995F7838DD}" presName="text1" presStyleCnt="0"/>
      <dgm:spPr/>
    </dgm:pt>
    <dgm:pt modelId="{7A815C2B-A3A2-4657-A297-BA0B0F7644BF}" type="pres">
      <dgm:prSet presAssocID="{AA57A5C8-BB79-4C68-B603-97995F7838D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24B84-A444-43E5-A586-65678DA45DF3}" type="pres">
      <dgm:prSet presAssocID="{AA57A5C8-BB79-4C68-B603-97995F7838DD}" presName="textaccent1" presStyleCnt="0"/>
      <dgm:spPr/>
    </dgm:pt>
    <dgm:pt modelId="{91863C40-5D56-410A-A807-728570C5470E}" type="pres">
      <dgm:prSet presAssocID="{AA57A5C8-BB79-4C68-B603-97995F7838DD}" presName="accentRepeatNode" presStyleLbl="solidAlignAcc1" presStyleIdx="0" presStyleCnt="10"/>
      <dgm:spPr/>
    </dgm:pt>
    <dgm:pt modelId="{83BBC1DC-AA81-403B-9366-333D7CE96A62}" type="pres">
      <dgm:prSet presAssocID="{EBCB0DAA-4619-4025-8DD1-0EE98CAA8576}" presName="image1" presStyleCnt="0"/>
      <dgm:spPr/>
    </dgm:pt>
    <dgm:pt modelId="{9898F361-8795-4FE7-99F2-81B2897DA7B8}" type="pres">
      <dgm:prSet presAssocID="{EBCB0DAA-4619-4025-8DD1-0EE98CAA8576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64C93207-DED1-42BB-9DE5-0877C6593859}" type="pres">
      <dgm:prSet presAssocID="{EBCB0DAA-4619-4025-8DD1-0EE98CAA8576}" presName="imageaccent1" presStyleCnt="0"/>
      <dgm:spPr/>
    </dgm:pt>
    <dgm:pt modelId="{2B4C25CE-E722-4EDE-B02B-3DD560B6FFE3}" type="pres">
      <dgm:prSet presAssocID="{EBCB0DAA-4619-4025-8DD1-0EE98CAA8576}" presName="accentRepeatNode" presStyleLbl="solidAlignAcc1" presStyleIdx="1" presStyleCnt="10"/>
      <dgm:spPr/>
    </dgm:pt>
    <dgm:pt modelId="{559D6F09-1F12-42DF-9DE5-B4B7206D0468}" type="pres">
      <dgm:prSet presAssocID="{D4A8B75E-612B-4733-98A9-B141F049C0F6}" presName="text2" presStyleCnt="0"/>
      <dgm:spPr/>
    </dgm:pt>
    <dgm:pt modelId="{C06D903E-2AAD-4AD2-BAEF-73BA12365631}" type="pres">
      <dgm:prSet presAssocID="{D4A8B75E-612B-4733-98A9-B141F049C0F6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AF0CA-EBD4-473C-B9E2-1FFE421E5F9F}" type="pres">
      <dgm:prSet presAssocID="{D4A8B75E-612B-4733-98A9-B141F049C0F6}" presName="textaccent2" presStyleCnt="0"/>
      <dgm:spPr/>
    </dgm:pt>
    <dgm:pt modelId="{B5F20460-2926-426C-8E33-6E939CBCA347}" type="pres">
      <dgm:prSet presAssocID="{D4A8B75E-612B-4733-98A9-B141F049C0F6}" presName="accentRepeatNode" presStyleLbl="solidAlignAcc1" presStyleIdx="2" presStyleCnt="10"/>
      <dgm:spPr/>
    </dgm:pt>
    <dgm:pt modelId="{B75C2BC9-2E27-4DD3-BAA8-1524A3C26509}" type="pres">
      <dgm:prSet presAssocID="{7885C1BD-B3F1-4077-9E61-B308F8C5DE88}" presName="image2" presStyleCnt="0"/>
      <dgm:spPr/>
    </dgm:pt>
    <dgm:pt modelId="{FAFDD83C-AA6C-4ADD-AF56-9D7B8D31CE43}" type="pres">
      <dgm:prSet presAssocID="{7885C1BD-B3F1-4077-9E61-B308F8C5DE88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9C3E518F-1F71-40EB-9B3F-BF03EBD9741A}" type="pres">
      <dgm:prSet presAssocID="{7885C1BD-B3F1-4077-9E61-B308F8C5DE88}" presName="imageaccent2" presStyleCnt="0"/>
      <dgm:spPr/>
    </dgm:pt>
    <dgm:pt modelId="{9DA538F0-8F15-4171-B78B-54093F7CD756}" type="pres">
      <dgm:prSet presAssocID="{7885C1BD-B3F1-4077-9E61-B308F8C5DE88}" presName="accentRepeatNode" presStyleLbl="solidAlignAcc1" presStyleIdx="3" presStyleCnt="10"/>
      <dgm:spPr/>
    </dgm:pt>
    <dgm:pt modelId="{197C91BB-EBA2-4F04-BC56-9B91B74E316B}" type="pres">
      <dgm:prSet presAssocID="{F8578B36-147F-450D-A6CD-1FD1F003FD3F}" presName="text3" presStyleCnt="0"/>
      <dgm:spPr/>
    </dgm:pt>
    <dgm:pt modelId="{2F8E7381-5734-4AF2-9F05-9EC3ADFCF186}" type="pres">
      <dgm:prSet presAssocID="{F8578B36-147F-450D-A6CD-1FD1F003FD3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85A0-A398-4A22-AD3B-205B42E97DA3}" type="pres">
      <dgm:prSet presAssocID="{F8578B36-147F-450D-A6CD-1FD1F003FD3F}" presName="textaccent3" presStyleCnt="0"/>
      <dgm:spPr/>
    </dgm:pt>
    <dgm:pt modelId="{5FB57743-AB21-400B-8FD9-5C5ECA77D787}" type="pres">
      <dgm:prSet presAssocID="{F8578B36-147F-450D-A6CD-1FD1F003FD3F}" presName="accentRepeatNode" presStyleLbl="solidAlignAcc1" presStyleIdx="4" presStyleCnt="10"/>
      <dgm:spPr/>
    </dgm:pt>
    <dgm:pt modelId="{FBC3E4E7-3981-45D3-9D76-88EC4E50CBBE}" type="pres">
      <dgm:prSet presAssocID="{BCD4AAC2-0F38-4F04-8781-F016C7905630}" presName="image3" presStyleCnt="0"/>
      <dgm:spPr/>
    </dgm:pt>
    <dgm:pt modelId="{13FD9861-E442-43E2-B3A9-8794688DA2D1}" type="pres">
      <dgm:prSet presAssocID="{BCD4AAC2-0F38-4F04-8781-F016C7905630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279A97F-8AFA-41D1-A72D-7C3CFCAB6789}" type="pres">
      <dgm:prSet presAssocID="{BCD4AAC2-0F38-4F04-8781-F016C7905630}" presName="imageaccent3" presStyleCnt="0"/>
      <dgm:spPr/>
    </dgm:pt>
    <dgm:pt modelId="{5FE19DB2-21EA-4AFA-AA7F-969E40850AE3}" type="pres">
      <dgm:prSet presAssocID="{BCD4AAC2-0F38-4F04-8781-F016C7905630}" presName="accentRepeatNode" presStyleLbl="solidAlignAcc1" presStyleIdx="5" presStyleCnt="10"/>
      <dgm:spPr/>
    </dgm:pt>
    <dgm:pt modelId="{40CFAC16-4E5A-4EB2-83B2-2C8D4E71D956}" type="pres">
      <dgm:prSet presAssocID="{535DFC15-FE5C-4D96-B595-C28FDA2EF018}" presName="text4" presStyleCnt="0"/>
      <dgm:spPr/>
    </dgm:pt>
    <dgm:pt modelId="{5A94CC82-680E-4196-9861-DD7ED57D811C}" type="pres">
      <dgm:prSet presAssocID="{535DFC15-FE5C-4D96-B595-C28FDA2EF018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2F3EC-CD94-4141-BB95-7BACAA02AB58}" type="pres">
      <dgm:prSet presAssocID="{535DFC15-FE5C-4D96-B595-C28FDA2EF018}" presName="textaccent4" presStyleCnt="0"/>
      <dgm:spPr/>
    </dgm:pt>
    <dgm:pt modelId="{D3989BC6-35C2-4440-846C-86FC9D49DD77}" type="pres">
      <dgm:prSet presAssocID="{535DFC15-FE5C-4D96-B595-C28FDA2EF018}" presName="accentRepeatNode" presStyleLbl="solidAlignAcc1" presStyleIdx="6" presStyleCnt="10"/>
      <dgm:spPr/>
    </dgm:pt>
    <dgm:pt modelId="{14F87527-60BD-4C27-9778-8E7CF48755F5}" type="pres">
      <dgm:prSet presAssocID="{33EED54C-60C3-4592-B321-760D5A3FDB5F}" presName="image4" presStyleCnt="0"/>
      <dgm:spPr/>
    </dgm:pt>
    <dgm:pt modelId="{7CC4C60D-ED8F-4895-95B8-2122AF2808CB}" type="pres">
      <dgm:prSet presAssocID="{33EED54C-60C3-4592-B321-760D5A3FDB5F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1827CB6-327D-44BA-919E-A18C6F8A854E}" type="pres">
      <dgm:prSet presAssocID="{33EED54C-60C3-4592-B321-760D5A3FDB5F}" presName="imageaccent4" presStyleCnt="0"/>
      <dgm:spPr/>
    </dgm:pt>
    <dgm:pt modelId="{4C708F93-92ED-4F27-886C-6D02A1FA6377}" type="pres">
      <dgm:prSet presAssocID="{33EED54C-60C3-4592-B321-760D5A3FDB5F}" presName="accentRepeatNode" presStyleLbl="solidAlignAcc1" presStyleIdx="7" presStyleCnt="10"/>
      <dgm:spPr/>
    </dgm:pt>
    <dgm:pt modelId="{301F8E1C-00E3-494B-A63D-894ECE48915F}" type="pres">
      <dgm:prSet presAssocID="{DECCB897-5BA2-4A7E-B5E6-F457A9E093BE}" presName="text5" presStyleCnt="0"/>
      <dgm:spPr/>
    </dgm:pt>
    <dgm:pt modelId="{62907D7D-AEE5-4EDD-8D3F-0A704B3CC073}" type="pres">
      <dgm:prSet presAssocID="{DECCB897-5BA2-4A7E-B5E6-F457A9E093B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FF213-3AA9-4FA4-9A7C-12A9BCC15D83}" type="pres">
      <dgm:prSet presAssocID="{DECCB897-5BA2-4A7E-B5E6-F457A9E093BE}" presName="textaccent5" presStyleCnt="0"/>
      <dgm:spPr/>
    </dgm:pt>
    <dgm:pt modelId="{E08A52CF-0013-465A-AFD5-A579C5C04347}" type="pres">
      <dgm:prSet presAssocID="{DECCB897-5BA2-4A7E-B5E6-F457A9E093BE}" presName="accentRepeatNode" presStyleLbl="solidAlignAcc1" presStyleIdx="8" presStyleCnt="10"/>
      <dgm:spPr/>
    </dgm:pt>
    <dgm:pt modelId="{1919B11A-AE19-4BA5-A255-B1E346953AAC}" type="pres">
      <dgm:prSet presAssocID="{1D530DC9-98B3-470E-B4A2-B5630DF55EBA}" presName="image5" presStyleCnt="0"/>
      <dgm:spPr/>
    </dgm:pt>
    <dgm:pt modelId="{CD676E23-78CA-4090-AFD0-97D7FF645941}" type="pres">
      <dgm:prSet presAssocID="{1D530DC9-98B3-470E-B4A2-B5630DF55EB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A2F8DE52-A254-43F3-9F47-E7D02600EFDC}" type="pres">
      <dgm:prSet presAssocID="{1D530DC9-98B3-470E-B4A2-B5630DF55EBA}" presName="imageaccent5" presStyleCnt="0"/>
      <dgm:spPr/>
    </dgm:pt>
    <dgm:pt modelId="{7B29F2E5-0C21-41B9-A6A7-7DDF215D78AC}" type="pres">
      <dgm:prSet presAssocID="{1D530DC9-98B3-470E-B4A2-B5630DF55EBA}" presName="accentRepeatNode" presStyleLbl="solidAlignAcc1" presStyleIdx="9" presStyleCnt="10"/>
      <dgm:spPr/>
    </dgm:pt>
  </dgm:ptLst>
  <dgm:cxnLst>
    <dgm:cxn modelId="{2C5CFE18-EBB6-4EC9-BF4B-4CDA0653FF17}" type="presOf" srcId="{817FDC4B-1AD4-4D22-A22E-BDB3B35D38F6}" destId="{D1F5EB53-15C2-4934-A386-10A60E78570C}" srcOrd="0" destOrd="0" presId="urn:microsoft.com/office/officeart/2008/layout/HexagonCluster"/>
    <dgm:cxn modelId="{1C103380-7181-4300-9E05-6FB223A251BC}" type="presOf" srcId="{33EED54C-60C3-4592-B321-760D5A3FDB5F}" destId="{7CC4C60D-ED8F-4895-95B8-2122AF2808CB}" srcOrd="0" destOrd="0" presId="urn:microsoft.com/office/officeart/2008/layout/HexagonCluster"/>
    <dgm:cxn modelId="{8CD12FC7-F309-414E-B09D-FE7C97A7033B}" srcId="{817FDC4B-1AD4-4D22-A22E-BDB3B35D38F6}" destId="{535DFC15-FE5C-4D96-B595-C28FDA2EF018}" srcOrd="3" destOrd="0" parTransId="{BF888BA8-ABA8-44BD-8244-2ED82E59967F}" sibTransId="{33EED54C-60C3-4592-B321-760D5A3FDB5F}"/>
    <dgm:cxn modelId="{8879A4E0-64B2-44C4-9319-336E43C09C7C}" type="presOf" srcId="{EBCB0DAA-4619-4025-8DD1-0EE98CAA8576}" destId="{9898F361-8795-4FE7-99F2-81B2897DA7B8}" srcOrd="0" destOrd="0" presId="urn:microsoft.com/office/officeart/2008/layout/HexagonCluster"/>
    <dgm:cxn modelId="{5FF80B12-E408-435D-A5C5-F5B3802B810A}" type="presOf" srcId="{1D530DC9-98B3-470E-B4A2-B5630DF55EBA}" destId="{CD676E23-78CA-4090-AFD0-97D7FF645941}" srcOrd="0" destOrd="0" presId="urn:microsoft.com/office/officeart/2008/layout/HexagonCluster"/>
    <dgm:cxn modelId="{8FDEA2B7-303C-4DE8-9FF4-B7B07673A54F}" srcId="{817FDC4B-1AD4-4D22-A22E-BDB3B35D38F6}" destId="{D4A8B75E-612B-4733-98A9-B141F049C0F6}" srcOrd="1" destOrd="0" parTransId="{D7AB9852-E58C-4A9E-86FE-9BACCA8041DC}" sibTransId="{7885C1BD-B3F1-4077-9E61-B308F8C5DE88}"/>
    <dgm:cxn modelId="{BC5593F0-9842-4955-9CB4-3454BE060B5A}" type="presOf" srcId="{F8578B36-147F-450D-A6CD-1FD1F003FD3F}" destId="{2F8E7381-5734-4AF2-9F05-9EC3ADFCF186}" srcOrd="0" destOrd="0" presId="urn:microsoft.com/office/officeart/2008/layout/HexagonCluster"/>
    <dgm:cxn modelId="{DB90FF4D-D5BB-449A-9146-4C9E14883487}" srcId="{817FDC4B-1AD4-4D22-A22E-BDB3B35D38F6}" destId="{DECCB897-5BA2-4A7E-B5E6-F457A9E093BE}" srcOrd="4" destOrd="0" parTransId="{B467D5DE-6BBD-4E95-AE31-FA4629481A2A}" sibTransId="{1D530DC9-98B3-470E-B4A2-B5630DF55EBA}"/>
    <dgm:cxn modelId="{6BA25FC0-1EF8-4490-993E-6CD90859C1AB}" type="presOf" srcId="{AA57A5C8-BB79-4C68-B603-97995F7838DD}" destId="{7A815C2B-A3A2-4657-A297-BA0B0F7644BF}" srcOrd="0" destOrd="0" presId="urn:microsoft.com/office/officeart/2008/layout/HexagonCluster"/>
    <dgm:cxn modelId="{3133A441-0CA2-4618-97AA-0523B94038EE}" type="presOf" srcId="{BCD4AAC2-0F38-4F04-8781-F016C7905630}" destId="{13FD9861-E442-43E2-B3A9-8794688DA2D1}" srcOrd="0" destOrd="0" presId="urn:microsoft.com/office/officeart/2008/layout/HexagonCluster"/>
    <dgm:cxn modelId="{BA98BC42-1D35-4292-9D4C-AA5526BCA08D}" type="presOf" srcId="{D4A8B75E-612B-4733-98A9-B141F049C0F6}" destId="{C06D903E-2AAD-4AD2-BAEF-73BA12365631}" srcOrd="0" destOrd="0" presId="urn:microsoft.com/office/officeart/2008/layout/HexagonCluster"/>
    <dgm:cxn modelId="{3749496B-F970-4660-9F70-2DE30A94F866}" type="presOf" srcId="{535DFC15-FE5C-4D96-B595-C28FDA2EF018}" destId="{5A94CC82-680E-4196-9861-DD7ED57D811C}" srcOrd="0" destOrd="0" presId="urn:microsoft.com/office/officeart/2008/layout/HexagonCluster"/>
    <dgm:cxn modelId="{BBF12310-68D3-45A1-A457-76736DA2435F}" srcId="{817FDC4B-1AD4-4D22-A22E-BDB3B35D38F6}" destId="{AA57A5C8-BB79-4C68-B603-97995F7838DD}" srcOrd="0" destOrd="0" parTransId="{1807B9DE-9030-4988-8B52-5A3092636477}" sibTransId="{EBCB0DAA-4619-4025-8DD1-0EE98CAA8576}"/>
    <dgm:cxn modelId="{796B06E1-119C-40F6-9986-93D6FA80C72B}" srcId="{817FDC4B-1AD4-4D22-A22E-BDB3B35D38F6}" destId="{F8578B36-147F-450D-A6CD-1FD1F003FD3F}" srcOrd="2" destOrd="0" parTransId="{3F6C4B83-30EE-42E9-A545-DD89E6CF66F7}" sibTransId="{BCD4AAC2-0F38-4F04-8781-F016C7905630}"/>
    <dgm:cxn modelId="{FC5F610A-EB4B-45A4-88C8-CB633014595B}" type="presOf" srcId="{DECCB897-5BA2-4A7E-B5E6-F457A9E093BE}" destId="{62907D7D-AEE5-4EDD-8D3F-0A704B3CC073}" srcOrd="0" destOrd="0" presId="urn:microsoft.com/office/officeart/2008/layout/HexagonCluster"/>
    <dgm:cxn modelId="{C633D13B-67FE-4492-9A27-4278D2A68B63}" type="presOf" srcId="{7885C1BD-B3F1-4077-9E61-B308F8C5DE88}" destId="{FAFDD83C-AA6C-4ADD-AF56-9D7B8D31CE43}" srcOrd="0" destOrd="0" presId="urn:microsoft.com/office/officeart/2008/layout/HexagonCluster"/>
    <dgm:cxn modelId="{2897448D-17AF-40CE-8FC1-6F419B1CCD7B}" type="presParOf" srcId="{D1F5EB53-15C2-4934-A386-10A60E78570C}" destId="{AD592533-0459-475F-8BCC-A7E156DDEFA5}" srcOrd="0" destOrd="0" presId="urn:microsoft.com/office/officeart/2008/layout/HexagonCluster"/>
    <dgm:cxn modelId="{32B90B4E-A2BA-413F-8B34-1499E7662CAB}" type="presParOf" srcId="{AD592533-0459-475F-8BCC-A7E156DDEFA5}" destId="{7A815C2B-A3A2-4657-A297-BA0B0F7644BF}" srcOrd="0" destOrd="0" presId="urn:microsoft.com/office/officeart/2008/layout/HexagonCluster"/>
    <dgm:cxn modelId="{AD97D8CB-2600-4880-AF54-58405704BCD2}" type="presParOf" srcId="{D1F5EB53-15C2-4934-A386-10A60E78570C}" destId="{D2F24B84-A444-43E5-A586-65678DA45DF3}" srcOrd="1" destOrd="0" presId="urn:microsoft.com/office/officeart/2008/layout/HexagonCluster"/>
    <dgm:cxn modelId="{8FE0966B-3F85-4BFF-943E-0D47A13BD51F}" type="presParOf" srcId="{D2F24B84-A444-43E5-A586-65678DA45DF3}" destId="{91863C40-5D56-410A-A807-728570C5470E}" srcOrd="0" destOrd="0" presId="urn:microsoft.com/office/officeart/2008/layout/HexagonCluster"/>
    <dgm:cxn modelId="{1C7EA24F-FC44-4614-BC53-D12170A19112}" type="presParOf" srcId="{D1F5EB53-15C2-4934-A386-10A60E78570C}" destId="{83BBC1DC-AA81-403B-9366-333D7CE96A62}" srcOrd="2" destOrd="0" presId="urn:microsoft.com/office/officeart/2008/layout/HexagonCluster"/>
    <dgm:cxn modelId="{7571F90F-AA01-4BC0-9037-97F1598E755A}" type="presParOf" srcId="{83BBC1DC-AA81-403B-9366-333D7CE96A62}" destId="{9898F361-8795-4FE7-99F2-81B2897DA7B8}" srcOrd="0" destOrd="0" presId="urn:microsoft.com/office/officeart/2008/layout/HexagonCluster"/>
    <dgm:cxn modelId="{96C3B3B7-CA95-4A76-AEA6-0F1AA2DA7112}" type="presParOf" srcId="{D1F5EB53-15C2-4934-A386-10A60E78570C}" destId="{64C93207-DED1-42BB-9DE5-0877C6593859}" srcOrd="3" destOrd="0" presId="urn:microsoft.com/office/officeart/2008/layout/HexagonCluster"/>
    <dgm:cxn modelId="{D5B361CC-20B9-4A3A-B343-72155F589196}" type="presParOf" srcId="{64C93207-DED1-42BB-9DE5-0877C6593859}" destId="{2B4C25CE-E722-4EDE-B02B-3DD560B6FFE3}" srcOrd="0" destOrd="0" presId="urn:microsoft.com/office/officeart/2008/layout/HexagonCluster"/>
    <dgm:cxn modelId="{5FD94B05-DA21-4893-9437-79C92B1B3CB8}" type="presParOf" srcId="{D1F5EB53-15C2-4934-A386-10A60E78570C}" destId="{559D6F09-1F12-42DF-9DE5-B4B7206D0468}" srcOrd="4" destOrd="0" presId="urn:microsoft.com/office/officeart/2008/layout/HexagonCluster"/>
    <dgm:cxn modelId="{917B0840-86EE-47E7-BA1C-D7362560FA79}" type="presParOf" srcId="{559D6F09-1F12-42DF-9DE5-B4B7206D0468}" destId="{C06D903E-2AAD-4AD2-BAEF-73BA12365631}" srcOrd="0" destOrd="0" presId="urn:microsoft.com/office/officeart/2008/layout/HexagonCluster"/>
    <dgm:cxn modelId="{6FA93896-4B58-47E7-9103-42D45321D6C7}" type="presParOf" srcId="{D1F5EB53-15C2-4934-A386-10A60E78570C}" destId="{2C9AF0CA-EBD4-473C-B9E2-1FFE421E5F9F}" srcOrd="5" destOrd="0" presId="urn:microsoft.com/office/officeart/2008/layout/HexagonCluster"/>
    <dgm:cxn modelId="{8EFA5953-4458-4BB2-A724-523B9A4AA066}" type="presParOf" srcId="{2C9AF0CA-EBD4-473C-B9E2-1FFE421E5F9F}" destId="{B5F20460-2926-426C-8E33-6E939CBCA347}" srcOrd="0" destOrd="0" presId="urn:microsoft.com/office/officeart/2008/layout/HexagonCluster"/>
    <dgm:cxn modelId="{0090A96D-B655-4DD2-ABAC-4A7E30770D92}" type="presParOf" srcId="{D1F5EB53-15C2-4934-A386-10A60E78570C}" destId="{B75C2BC9-2E27-4DD3-BAA8-1524A3C26509}" srcOrd="6" destOrd="0" presId="urn:microsoft.com/office/officeart/2008/layout/HexagonCluster"/>
    <dgm:cxn modelId="{E9321B05-4B7D-4580-AAA4-2E55B763E8C7}" type="presParOf" srcId="{B75C2BC9-2E27-4DD3-BAA8-1524A3C26509}" destId="{FAFDD83C-AA6C-4ADD-AF56-9D7B8D31CE43}" srcOrd="0" destOrd="0" presId="urn:microsoft.com/office/officeart/2008/layout/HexagonCluster"/>
    <dgm:cxn modelId="{8E972C1A-7CE4-44E4-BCE2-F0E77D122E48}" type="presParOf" srcId="{D1F5EB53-15C2-4934-A386-10A60E78570C}" destId="{9C3E518F-1F71-40EB-9B3F-BF03EBD9741A}" srcOrd="7" destOrd="0" presId="urn:microsoft.com/office/officeart/2008/layout/HexagonCluster"/>
    <dgm:cxn modelId="{B57B015D-A90E-4E54-BDF6-853DF9858215}" type="presParOf" srcId="{9C3E518F-1F71-40EB-9B3F-BF03EBD9741A}" destId="{9DA538F0-8F15-4171-B78B-54093F7CD756}" srcOrd="0" destOrd="0" presId="urn:microsoft.com/office/officeart/2008/layout/HexagonCluster"/>
    <dgm:cxn modelId="{338D9EAC-49D8-427D-9DCD-BDFB7028AAC5}" type="presParOf" srcId="{D1F5EB53-15C2-4934-A386-10A60E78570C}" destId="{197C91BB-EBA2-4F04-BC56-9B91B74E316B}" srcOrd="8" destOrd="0" presId="urn:microsoft.com/office/officeart/2008/layout/HexagonCluster"/>
    <dgm:cxn modelId="{DCB37839-4BD9-47C1-814D-1CDA1BC6036E}" type="presParOf" srcId="{197C91BB-EBA2-4F04-BC56-9B91B74E316B}" destId="{2F8E7381-5734-4AF2-9F05-9EC3ADFCF186}" srcOrd="0" destOrd="0" presId="urn:microsoft.com/office/officeart/2008/layout/HexagonCluster"/>
    <dgm:cxn modelId="{AE59A66E-07F2-4F8B-BE48-CF4C25EC41B8}" type="presParOf" srcId="{D1F5EB53-15C2-4934-A386-10A60E78570C}" destId="{370A85A0-A398-4A22-AD3B-205B42E97DA3}" srcOrd="9" destOrd="0" presId="urn:microsoft.com/office/officeart/2008/layout/HexagonCluster"/>
    <dgm:cxn modelId="{B3EA7DBC-768F-4DA8-900A-52C677ED5C45}" type="presParOf" srcId="{370A85A0-A398-4A22-AD3B-205B42E97DA3}" destId="{5FB57743-AB21-400B-8FD9-5C5ECA77D787}" srcOrd="0" destOrd="0" presId="urn:microsoft.com/office/officeart/2008/layout/HexagonCluster"/>
    <dgm:cxn modelId="{36795E70-AE6D-4520-99D9-57A7FF23BA0F}" type="presParOf" srcId="{D1F5EB53-15C2-4934-A386-10A60E78570C}" destId="{FBC3E4E7-3981-45D3-9D76-88EC4E50CBBE}" srcOrd="10" destOrd="0" presId="urn:microsoft.com/office/officeart/2008/layout/HexagonCluster"/>
    <dgm:cxn modelId="{8EAD04D0-9EC0-4C24-9757-BAAED49BE2F6}" type="presParOf" srcId="{FBC3E4E7-3981-45D3-9D76-88EC4E50CBBE}" destId="{13FD9861-E442-43E2-B3A9-8794688DA2D1}" srcOrd="0" destOrd="0" presId="urn:microsoft.com/office/officeart/2008/layout/HexagonCluster"/>
    <dgm:cxn modelId="{FE20721D-2F8A-42F7-8BCB-C354887BBF1D}" type="presParOf" srcId="{D1F5EB53-15C2-4934-A386-10A60E78570C}" destId="{E279A97F-8AFA-41D1-A72D-7C3CFCAB6789}" srcOrd="11" destOrd="0" presId="urn:microsoft.com/office/officeart/2008/layout/HexagonCluster"/>
    <dgm:cxn modelId="{6C75FC81-DBB6-49F8-A9AA-94B6DA795F51}" type="presParOf" srcId="{E279A97F-8AFA-41D1-A72D-7C3CFCAB6789}" destId="{5FE19DB2-21EA-4AFA-AA7F-969E40850AE3}" srcOrd="0" destOrd="0" presId="urn:microsoft.com/office/officeart/2008/layout/HexagonCluster"/>
    <dgm:cxn modelId="{14051B97-ADE4-4A5C-B121-DD820549D40A}" type="presParOf" srcId="{D1F5EB53-15C2-4934-A386-10A60E78570C}" destId="{40CFAC16-4E5A-4EB2-83B2-2C8D4E71D956}" srcOrd="12" destOrd="0" presId="urn:microsoft.com/office/officeart/2008/layout/HexagonCluster"/>
    <dgm:cxn modelId="{AF21DB3A-030D-4724-BC76-0309A8521E33}" type="presParOf" srcId="{40CFAC16-4E5A-4EB2-83B2-2C8D4E71D956}" destId="{5A94CC82-680E-4196-9861-DD7ED57D811C}" srcOrd="0" destOrd="0" presId="urn:microsoft.com/office/officeart/2008/layout/HexagonCluster"/>
    <dgm:cxn modelId="{D87458EB-7FDA-4DD2-9F95-8AA5F366AAAF}" type="presParOf" srcId="{D1F5EB53-15C2-4934-A386-10A60E78570C}" destId="{0D32F3EC-CD94-4141-BB95-7BACAA02AB58}" srcOrd="13" destOrd="0" presId="urn:microsoft.com/office/officeart/2008/layout/HexagonCluster"/>
    <dgm:cxn modelId="{A4769305-2F84-42C2-B649-51A27D9E6F1F}" type="presParOf" srcId="{0D32F3EC-CD94-4141-BB95-7BACAA02AB58}" destId="{D3989BC6-35C2-4440-846C-86FC9D49DD77}" srcOrd="0" destOrd="0" presId="urn:microsoft.com/office/officeart/2008/layout/HexagonCluster"/>
    <dgm:cxn modelId="{8113ED59-6E0D-4077-ADA0-B774ADF6274D}" type="presParOf" srcId="{D1F5EB53-15C2-4934-A386-10A60E78570C}" destId="{14F87527-60BD-4C27-9778-8E7CF48755F5}" srcOrd="14" destOrd="0" presId="urn:microsoft.com/office/officeart/2008/layout/HexagonCluster"/>
    <dgm:cxn modelId="{1E3496F5-9409-4259-BA47-23DCC0AFD815}" type="presParOf" srcId="{14F87527-60BD-4C27-9778-8E7CF48755F5}" destId="{7CC4C60D-ED8F-4895-95B8-2122AF2808CB}" srcOrd="0" destOrd="0" presId="urn:microsoft.com/office/officeart/2008/layout/HexagonCluster"/>
    <dgm:cxn modelId="{8BD5E060-9C34-4284-B442-F5DCFB880D74}" type="presParOf" srcId="{D1F5EB53-15C2-4934-A386-10A60E78570C}" destId="{81827CB6-327D-44BA-919E-A18C6F8A854E}" srcOrd="15" destOrd="0" presId="urn:microsoft.com/office/officeart/2008/layout/HexagonCluster"/>
    <dgm:cxn modelId="{270420CB-64A1-44B0-8714-AF13F3BF57A1}" type="presParOf" srcId="{81827CB6-327D-44BA-919E-A18C6F8A854E}" destId="{4C708F93-92ED-4F27-886C-6D02A1FA6377}" srcOrd="0" destOrd="0" presId="urn:microsoft.com/office/officeart/2008/layout/HexagonCluster"/>
    <dgm:cxn modelId="{BA4816D9-8780-4779-88BA-91915FFBB504}" type="presParOf" srcId="{D1F5EB53-15C2-4934-A386-10A60E78570C}" destId="{301F8E1C-00E3-494B-A63D-894ECE48915F}" srcOrd="16" destOrd="0" presId="urn:microsoft.com/office/officeart/2008/layout/HexagonCluster"/>
    <dgm:cxn modelId="{3CBD6952-0116-4987-88B1-EFC0737ADD00}" type="presParOf" srcId="{301F8E1C-00E3-494B-A63D-894ECE48915F}" destId="{62907D7D-AEE5-4EDD-8D3F-0A704B3CC073}" srcOrd="0" destOrd="0" presId="urn:microsoft.com/office/officeart/2008/layout/HexagonCluster"/>
    <dgm:cxn modelId="{AE9694DB-9E84-4FB7-907E-8FF9AF2FBECC}" type="presParOf" srcId="{D1F5EB53-15C2-4934-A386-10A60E78570C}" destId="{863FF213-3AA9-4FA4-9A7C-12A9BCC15D83}" srcOrd="17" destOrd="0" presId="urn:microsoft.com/office/officeart/2008/layout/HexagonCluster"/>
    <dgm:cxn modelId="{B92AC3F2-BBE3-4A22-B009-D3720D33680C}" type="presParOf" srcId="{863FF213-3AA9-4FA4-9A7C-12A9BCC15D83}" destId="{E08A52CF-0013-465A-AFD5-A579C5C04347}" srcOrd="0" destOrd="0" presId="urn:microsoft.com/office/officeart/2008/layout/HexagonCluster"/>
    <dgm:cxn modelId="{0B6B7D61-5F0D-4B61-8F30-0EB6FBDCE3E6}" type="presParOf" srcId="{D1F5EB53-15C2-4934-A386-10A60E78570C}" destId="{1919B11A-AE19-4BA5-A255-B1E346953AAC}" srcOrd="18" destOrd="0" presId="urn:microsoft.com/office/officeart/2008/layout/HexagonCluster"/>
    <dgm:cxn modelId="{98163754-F462-4222-88CB-B54C1AFFBEA2}" type="presParOf" srcId="{1919B11A-AE19-4BA5-A255-B1E346953AAC}" destId="{CD676E23-78CA-4090-AFD0-97D7FF645941}" srcOrd="0" destOrd="0" presId="urn:microsoft.com/office/officeart/2008/layout/HexagonCluster"/>
    <dgm:cxn modelId="{9DB0F2BA-80D2-4FDA-A6F1-0CC844DBE674}" type="presParOf" srcId="{D1F5EB53-15C2-4934-A386-10A60E78570C}" destId="{A2F8DE52-A254-43F3-9F47-E7D02600EFDC}" srcOrd="19" destOrd="0" presId="urn:microsoft.com/office/officeart/2008/layout/HexagonCluster"/>
    <dgm:cxn modelId="{46AC9E9B-9CF4-4D2F-A99A-61BB7F4BB961}" type="presParOf" srcId="{A2F8DE52-A254-43F3-9F47-E7D02600EFDC}" destId="{7B29F2E5-0C21-41B9-A6A7-7DDF215D78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6343-45F3-4F2D-82A8-8CB97949DC96}">
      <dsp:nvSpPr>
        <dsp:cNvPr id="0" name=""/>
        <dsp:cNvSpPr/>
      </dsp:nvSpPr>
      <dsp:spPr>
        <a:xfrm>
          <a:off x="0" y="2819290"/>
          <a:ext cx="5362325" cy="930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最近使用过的协议脚本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2819290"/>
        <a:ext cx="5362325" cy="502286"/>
      </dsp:txXfrm>
    </dsp:sp>
    <dsp:sp modelId="{5BD278B1-7145-4AC7-BD26-53E7D7AD6B78}">
      <dsp:nvSpPr>
        <dsp:cNvPr id="0" name=""/>
        <dsp:cNvSpPr/>
      </dsp:nvSpPr>
      <dsp:spPr>
        <a:xfrm>
          <a:off x="0" y="3317614"/>
          <a:ext cx="2681162" cy="4278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最近使用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3317614"/>
        <a:ext cx="2681162" cy="427873"/>
      </dsp:txXfrm>
    </dsp:sp>
    <dsp:sp modelId="{F90F6698-48CE-41FF-B784-EAC805DE1AE5}">
      <dsp:nvSpPr>
        <dsp:cNvPr id="0" name=""/>
        <dsp:cNvSpPr/>
      </dsp:nvSpPr>
      <dsp:spPr>
        <a:xfrm>
          <a:off x="2681162" y="3317614"/>
          <a:ext cx="2681162" cy="427873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新建脚本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3317614"/>
        <a:ext cx="2681162" cy="427873"/>
      </dsp:txXfrm>
    </dsp:sp>
    <dsp:sp modelId="{80C4C253-F3CC-427E-B5BC-9D3D9F0EAC7B}">
      <dsp:nvSpPr>
        <dsp:cNvPr id="0" name=""/>
        <dsp:cNvSpPr/>
      </dsp:nvSpPr>
      <dsp:spPr>
        <a:xfrm rot="10800000">
          <a:off x="0" y="1417298"/>
          <a:ext cx="5362325" cy="1430585"/>
        </a:xfrm>
        <a:prstGeom prst="upArrowCallou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多协议脚本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10800000">
        <a:off x="0" y="1417298"/>
        <a:ext cx="5362325" cy="502135"/>
      </dsp:txXfrm>
    </dsp:sp>
    <dsp:sp modelId="{BC19EA49-9BD6-4B0B-A643-14E2D1D51FD7}">
      <dsp:nvSpPr>
        <dsp:cNvPr id="0" name=""/>
        <dsp:cNvSpPr/>
      </dsp:nvSpPr>
      <dsp:spPr>
        <a:xfrm>
          <a:off x="0" y="1919433"/>
          <a:ext cx="2681162" cy="427744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显示所有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1919433"/>
        <a:ext cx="2681162" cy="427744"/>
      </dsp:txXfrm>
    </dsp:sp>
    <dsp:sp modelId="{A748E2B8-E8AE-459F-BE06-AF6185E71E92}">
      <dsp:nvSpPr>
        <dsp:cNvPr id="0" name=""/>
        <dsp:cNvSpPr/>
      </dsp:nvSpPr>
      <dsp:spPr>
        <a:xfrm>
          <a:off x="2681162" y="1919433"/>
          <a:ext cx="2681162" cy="42774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进行协议组合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1919433"/>
        <a:ext cx="2681162" cy="427744"/>
      </dsp:txXfrm>
    </dsp:sp>
    <dsp:sp modelId="{8FA7161E-225B-4905-B819-AF73231A5A55}">
      <dsp:nvSpPr>
        <dsp:cNvPr id="0" name=""/>
        <dsp:cNvSpPr/>
      </dsp:nvSpPr>
      <dsp:spPr>
        <a:xfrm rot="10800000">
          <a:off x="0" y="665"/>
          <a:ext cx="5362325" cy="1430585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单协议脚本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10800000">
        <a:off x="0" y="665"/>
        <a:ext cx="5362325" cy="502135"/>
      </dsp:txXfrm>
    </dsp:sp>
    <dsp:sp modelId="{55615565-4810-469E-AB98-FB7F982602A4}">
      <dsp:nvSpPr>
        <dsp:cNvPr id="0" name=""/>
        <dsp:cNvSpPr/>
      </dsp:nvSpPr>
      <dsp:spPr>
        <a:xfrm>
          <a:off x="0" y="502800"/>
          <a:ext cx="2681162" cy="42774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默认选项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502800"/>
        <a:ext cx="2681162" cy="427744"/>
      </dsp:txXfrm>
    </dsp:sp>
    <dsp:sp modelId="{3B8FD8EE-2DCA-4D04-A6F5-61D8E9AB0CAC}">
      <dsp:nvSpPr>
        <dsp:cNvPr id="0" name=""/>
        <dsp:cNvSpPr/>
      </dsp:nvSpPr>
      <dsp:spPr>
        <a:xfrm>
          <a:off x="2681162" y="502800"/>
          <a:ext cx="2681162" cy="42774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可查看所有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502800"/>
        <a:ext cx="2681162" cy="427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5C2B-A3A2-4657-A297-BA0B0F7644BF}">
      <dsp:nvSpPr>
        <dsp:cNvPr id="0" name=""/>
        <dsp:cNvSpPr/>
      </dsp:nvSpPr>
      <dsp:spPr>
        <a:xfrm>
          <a:off x="803655" y="210104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FFCCCC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>
              <a:solidFill>
                <a:schemeClr val="tx1"/>
              </a:solidFill>
            </a:rPr>
            <a:t>Sql</a:t>
          </a:r>
          <a:r>
            <a:rPr lang="en-US" altLang="zh-CN" sz="1300" kern="1200" dirty="0" smtClean="0">
              <a:solidFill>
                <a:schemeClr val="tx1"/>
              </a:solidFill>
            </a:rPr>
            <a:t> Server</a:t>
          </a:r>
          <a:endParaRPr lang="zh-CN" altLang="en-US" sz="1300" kern="1200" dirty="0"/>
        </a:p>
      </dsp:txBody>
      <dsp:txXfrm>
        <a:off x="948293" y="2225219"/>
        <a:ext cx="644608" cy="553415"/>
      </dsp:txXfrm>
    </dsp:sp>
    <dsp:sp modelId="{91863C40-5D56-410A-A807-728570C5470E}">
      <dsp:nvSpPr>
        <dsp:cNvPr id="0" name=""/>
        <dsp:cNvSpPr/>
      </dsp:nvSpPr>
      <dsp:spPr>
        <a:xfrm>
          <a:off x="825938" y="2459565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361-8795-4FE7-99F2-81B2897DA7B8}">
      <dsp:nvSpPr>
        <dsp:cNvPr id="0" name=""/>
        <dsp:cNvSpPr/>
      </dsp:nvSpPr>
      <dsp:spPr>
        <a:xfrm>
          <a:off x="0" y="1657798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90000"/>
          </a:schemeClr>
        </a:solidFill>
        <a:ln w="762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5CE-E722-4EDE-B02B-3DD560B6FFE3}">
      <dsp:nvSpPr>
        <dsp:cNvPr id="0" name=""/>
        <dsp:cNvSpPr/>
      </dsp:nvSpPr>
      <dsp:spPr>
        <a:xfrm>
          <a:off x="639755" y="2353076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D903E-2AAD-4AD2-BAEF-73BA12365631}">
      <dsp:nvSpPr>
        <dsp:cNvPr id="0" name=""/>
        <dsp:cNvSpPr/>
      </dsp:nvSpPr>
      <dsp:spPr>
        <a:xfrm>
          <a:off x="1607311" y="1655237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Oracle</a:t>
          </a:r>
          <a:endParaRPr lang="zh-CN" altLang="en-US" sz="1300" kern="1200" dirty="0"/>
        </a:p>
      </dsp:txBody>
      <dsp:txXfrm>
        <a:off x="1751949" y="1779413"/>
        <a:ext cx="644608" cy="553415"/>
      </dsp:txXfrm>
    </dsp:sp>
    <dsp:sp modelId="{B5F20460-2926-426C-8E33-6E939CBCA347}">
      <dsp:nvSpPr>
        <dsp:cNvPr id="0" name=""/>
        <dsp:cNvSpPr/>
      </dsp:nvSpPr>
      <dsp:spPr>
        <a:xfrm>
          <a:off x="2250037" y="2348807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D83C-AA6C-4ADD-AF56-9D7B8D31CE43}">
      <dsp:nvSpPr>
        <dsp:cNvPr id="0" name=""/>
        <dsp:cNvSpPr/>
      </dsp:nvSpPr>
      <dsp:spPr>
        <a:xfrm>
          <a:off x="2410471" y="2099335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538F0-8F15-4171-B78B-54093F7CD756}">
      <dsp:nvSpPr>
        <dsp:cNvPr id="0" name=""/>
        <dsp:cNvSpPr/>
      </dsp:nvSpPr>
      <dsp:spPr>
        <a:xfrm>
          <a:off x="2433249" y="2456151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7381-5734-4AF2-9F05-9EC3ADFCF186}">
      <dsp:nvSpPr>
        <dsp:cNvPr id="0" name=""/>
        <dsp:cNvSpPr/>
      </dsp:nvSpPr>
      <dsp:spPr>
        <a:xfrm>
          <a:off x="803655" y="121455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Sybase</a:t>
          </a:r>
          <a:endParaRPr lang="zh-CN" altLang="en-US" sz="1300" kern="1200" dirty="0"/>
        </a:p>
      </dsp:txBody>
      <dsp:txXfrm>
        <a:off x="948293" y="1338729"/>
        <a:ext cx="644608" cy="553415"/>
      </dsp:txXfrm>
    </dsp:sp>
    <dsp:sp modelId="{5FB57743-AB21-400B-8FD9-5C5ECA77D787}">
      <dsp:nvSpPr>
        <dsp:cNvPr id="0" name=""/>
        <dsp:cNvSpPr/>
      </dsp:nvSpPr>
      <dsp:spPr>
        <a:xfrm>
          <a:off x="1443411" y="1229704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D9861-E442-43E2-B3A9-8794688DA2D1}">
      <dsp:nvSpPr>
        <dsp:cNvPr id="0" name=""/>
        <dsp:cNvSpPr/>
      </dsp:nvSpPr>
      <dsp:spPr>
        <a:xfrm>
          <a:off x="1607311" y="768747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9DB2-21EA-4AFA-AA7F-969E40850AE3}">
      <dsp:nvSpPr>
        <dsp:cNvPr id="0" name=""/>
        <dsp:cNvSpPr/>
      </dsp:nvSpPr>
      <dsp:spPr>
        <a:xfrm>
          <a:off x="1633555" y="1124068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CC82-680E-4196-9861-DD7ED57D811C}">
      <dsp:nvSpPr>
        <dsp:cNvPr id="0" name=""/>
        <dsp:cNvSpPr/>
      </dsp:nvSpPr>
      <dsp:spPr>
        <a:xfrm>
          <a:off x="2410471" y="1212845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>
              <a:solidFill>
                <a:schemeClr val="tx1"/>
              </a:solidFill>
            </a:rPr>
            <a:t>ODBC</a:t>
          </a:r>
          <a:endParaRPr lang="zh-CN" altLang="en-US" sz="1300" kern="1200" dirty="0"/>
        </a:p>
      </dsp:txBody>
      <dsp:txXfrm>
        <a:off x="2555109" y="1337021"/>
        <a:ext cx="644608" cy="553415"/>
      </dsp:txXfrm>
    </dsp:sp>
    <dsp:sp modelId="{D3989BC6-35C2-4440-846C-86FC9D49DD77}">
      <dsp:nvSpPr>
        <dsp:cNvPr id="0" name=""/>
        <dsp:cNvSpPr/>
      </dsp:nvSpPr>
      <dsp:spPr>
        <a:xfrm>
          <a:off x="3218584" y="1568167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C60D-ED8F-4895-95B8-2122AF2808CB}">
      <dsp:nvSpPr>
        <dsp:cNvPr id="0" name=""/>
        <dsp:cNvSpPr/>
      </dsp:nvSpPr>
      <dsp:spPr>
        <a:xfrm>
          <a:off x="3214127" y="1663560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08F93-92ED-4F27-886C-6D02A1FA6377}">
      <dsp:nvSpPr>
        <dsp:cNvPr id="0" name=""/>
        <dsp:cNvSpPr/>
      </dsp:nvSpPr>
      <dsp:spPr>
        <a:xfrm>
          <a:off x="3396349" y="1678071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7D7D-AEE5-4EDD-8D3F-0A704B3CC073}">
      <dsp:nvSpPr>
        <dsp:cNvPr id="0" name=""/>
        <dsp:cNvSpPr/>
      </dsp:nvSpPr>
      <dsp:spPr>
        <a:xfrm>
          <a:off x="3214127" y="77728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C/S</a:t>
          </a:r>
          <a:r>
            <a:rPr lang="zh-CN" altLang="en-US" sz="1300" kern="1200" dirty="0" smtClean="0">
              <a:solidFill>
                <a:schemeClr val="tx1"/>
              </a:solidFill>
            </a:rPr>
            <a:t>（</a:t>
          </a:r>
          <a:r>
            <a:rPr lang="en-US" altLang="zh-CN" sz="1300" kern="1200" dirty="0" smtClean="0">
              <a:solidFill>
                <a:schemeClr val="tx1"/>
              </a:solidFill>
            </a:rPr>
            <a:t>FTP</a:t>
          </a:r>
          <a:r>
            <a:rPr lang="zh-CN" altLang="en-US" sz="1300" kern="1200" dirty="0" smtClean="0">
              <a:solidFill>
                <a:schemeClr val="tx1"/>
              </a:solidFill>
            </a:rPr>
            <a:t>、</a:t>
          </a:r>
          <a:r>
            <a:rPr lang="en-US" altLang="zh-CN" sz="1300" kern="1200" dirty="0" smtClean="0">
              <a:solidFill>
                <a:schemeClr val="tx1"/>
              </a:solidFill>
            </a:rPr>
            <a:t>SMTP</a:t>
          </a:r>
          <a:r>
            <a:rPr lang="zh-CN" altLang="en-US" sz="1300" kern="1200" dirty="0" smtClean="0">
              <a:solidFill>
                <a:schemeClr val="tx1"/>
              </a:solidFill>
            </a:rPr>
            <a:t>）</a:t>
          </a:r>
          <a:endParaRPr lang="zh-CN" altLang="en-US" sz="1300" kern="1200" dirty="0"/>
        </a:p>
      </dsp:txBody>
      <dsp:txXfrm>
        <a:off x="3358765" y="901459"/>
        <a:ext cx="644608" cy="553415"/>
      </dsp:txXfrm>
    </dsp:sp>
    <dsp:sp modelId="{E08A52CF-0013-465A-AFD5-A579C5C04347}">
      <dsp:nvSpPr>
        <dsp:cNvPr id="0" name=""/>
        <dsp:cNvSpPr/>
      </dsp:nvSpPr>
      <dsp:spPr>
        <a:xfrm>
          <a:off x="4022239" y="1136659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6E23-78CA-4090-AFD0-97D7FF645941}">
      <dsp:nvSpPr>
        <dsp:cNvPr id="0" name=""/>
        <dsp:cNvSpPr/>
      </dsp:nvSpPr>
      <dsp:spPr>
        <a:xfrm>
          <a:off x="4017783" y="122458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F2E5-0C21-41B9-A6A7-7DDF215D78AC}">
      <dsp:nvSpPr>
        <dsp:cNvPr id="0" name=""/>
        <dsp:cNvSpPr/>
      </dsp:nvSpPr>
      <dsp:spPr>
        <a:xfrm>
          <a:off x="4203966" y="1242509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08AE-647D-4BAD-8B44-E4FFCE16FF6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B9C5-C02D-4E46-8F98-983E0F6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47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82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7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55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61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39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将客户端和服务器协议拦截到，理解后，转换成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自身理解的形式展现出来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03 Virtual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User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Generator</a:t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创建协议方式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90607633"/>
              </p:ext>
            </p:extLst>
          </p:nvPr>
        </p:nvGraphicFramePr>
        <p:xfrm>
          <a:off x="1907166" y="912741"/>
          <a:ext cx="5362325" cy="376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5642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确定方法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3915" y="735971"/>
            <a:ext cx="8229600" cy="3780015"/>
          </a:xfrm>
        </p:spPr>
        <p:txBody>
          <a:bodyPr/>
          <a:lstStyle/>
          <a:p>
            <a:r>
              <a:rPr lang="zh-CN" altLang="en-US" sz="2800" dirty="0" smtClean="0"/>
              <a:t>通过询问开发人员获知所使用的协议；</a:t>
            </a:r>
          </a:p>
          <a:p>
            <a:r>
              <a:rPr lang="zh-CN" altLang="en-US" sz="2800" dirty="0" smtClean="0"/>
              <a:t>通过</a:t>
            </a:r>
            <a:r>
              <a:rPr lang="en-US" sz="2800" dirty="0" smtClean="0"/>
              <a:t>LR</a:t>
            </a:r>
            <a:r>
              <a:rPr lang="zh-CN" altLang="en-US" sz="2800" dirty="0" smtClean="0"/>
              <a:t>自带的“</a:t>
            </a:r>
            <a:r>
              <a:rPr lang="en-US" sz="2800" dirty="0" smtClean="0"/>
              <a:t>Protocol Advisor</a:t>
            </a:r>
            <a:r>
              <a:rPr lang="zh-CN" altLang="en-US" sz="2800" dirty="0" smtClean="0"/>
              <a:t>”</a:t>
            </a:r>
            <a:r>
              <a:rPr lang="en-US" sz="2800" dirty="0" smtClean="0"/>
              <a:t>——</a:t>
            </a:r>
            <a:r>
              <a:rPr lang="zh-CN" altLang="en-US" sz="2800" dirty="0" smtClean="0"/>
              <a:t>建议采用；</a:t>
            </a:r>
            <a:endParaRPr lang="en-US" altLang="zh-CN" sz="2800" dirty="0" smtClean="0"/>
          </a:p>
          <a:p>
            <a:r>
              <a:rPr lang="zh-CN" altLang="en-US" sz="2800" dirty="0" smtClean="0"/>
              <a:t>通过概要或详细设计手册获知所使用的协议；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2499742"/>
            <a:ext cx="4966255" cy="20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49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如何选择协议（续）</a:t>
            </a:r>
            <a:r>
              <a:rPr lang="en-US" altLang="zh-CN" smtClean="0"/>
              <a:t>——</a:t>
            </a:r>
            <a:r>
              <a:rPr lang="zh-CN" altLang="en-US" smtClean="0"/>
              <a:t>原则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89965"/>
            <a:ext cx="8229600" cy="378001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协议选择原则</a:t>
            </a:r>
            <a:endParaRPr lang="en-US" dirty="0" smtClean="0"/>
          </a:p>
          <a:p>
            <a:pPr lvl="1"/>
            <a:r>
              <a:rPr lang="x-none" altLang="zh-CN" dirty="0" smtClean="0"/>
              <a:t>B/S结构，选择Web（HTTP/HTML）协议</a:t>
            </a:r>
            <a:r>
              <a:rPr lang="zh-CN" altLang="en-US" dirty="0" smtClean="0"/>
              <a:t>；</a:t>
            </a:r>
            <a:r>
              <a:rPr lang="x-none" altLang="zh-CN" dirty="0" smtClean="0"/>
              <a:t> </a:t>
            </a:r>
            <a:endParaRPr lang="en-US" altLang="zh-CN" dirty="0" smtClean="0"/>
          </a:p>
          <a:p>
            <a:pPr lvl="1"/>
            <a:r>
              <a:rPr lang="x-none" altLang="zh-CN" dirty="0" smtClean="0"/>
              <a:t>C/S结构，根据后端数据库的类型来选择</a:t>
            </a:r>
            <a:r>
              <a:rPr lang="zh-CN" altLang="en-US" dirty="0" smtClean="0"/>
              <a:t>；</a:t>
            </a:r>
            <a:r>
              <a:rPr lang="x-none" altLang="zh-CN" dirty="0" smtClean="0"/>
              <a:t> </a:t>
            </a:r>
            <a:endParaRPr lang="zh-CN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邮件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dirty="0" smtClean="0"/>
              <a:t>WEB</a:t>
            </a:r>
            <a:r>
              <a:rPr lang="zh-CN" altLang="en-US" dirty="0" smtClean="0"/>
              <a:t>页面收发邮件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通过邮件客户端（</a:t>
            </a:r>
            <a:r>
              <a:rPr lang="en-US" dirty="0" err="1" smtClean="0"/>
              <a:t>OutLook</a:t>
            </a:r>
            <a:r>
              <a:rPr lang="zh-CN" altLang="en-US" dirty="0" smtClean="0"/>
              <a:t>、</a:t>
            </a:r>
            <a:r>
              <a:rPr lang="en-US" dirty="0" err="1" smtClean="0"/>
              <a:t>FoxMail</a:t>
            </a:r>
            <a:r>
              <a:rPr lang="zh-CN" altLang="en-US" dirty="0" smtClean="0"/>
              <a:t>），发</a:t>
            </a:r>
            <a:r>
              <a:rPr lang="en-US" altLang="zh-CN" dirty="0" smtClean="0"/>
              <a:t>SMTP/</a:t>
            </a:r>
            <a:r>
              <a:rPr lang="zh-CN" altLang="en-US" dirty="0" smtClean="0"/>
              <a:t>收</a:t>
            </a:r>
            <a:r>
              <a:rPr lang="en-US" altLang="zh-CN" dirty="0" smtClean="0"/>
              <a:t>POP3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03848" y="746295"/>
            <a:ext cx="5113333" cy="3671558"/>
            <a:chOff x="3107609" y="1773921"/>
            <a:chExt cx="6296483" cy="4064941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611207248"/>
                </p:ext>
              </p:extLst>
            </p:nvPr>
          </p:nvGraphicFramePr>
          <p:xfrm>
            <a:off x="3107609" y="1773921"/>
            <a:ext cx="6097411" cy="40649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5243574" y="2712441"/>
              <a:ext cx="1021382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Sybase</a:t>
              </a:r>
            </a:p>
            <a:p>
              <a:r>
                <a:rPr lang="en-US" altLang="zh-CN" dirty="0" smtClean="0"/>
                <a:t> </a:t>
              </a:r>
              <a:r>
                <a:rPr lang="en-US" altLang="zh-CN" dirty="0" err="1"/>
                <a:t>CTlib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218301" y="3582604"/>
              <a:ext cx="967454" cy="1022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MS 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SQL </a:t>
              </a:r>
            </a:p>
            <a:p>
              <a:pPr algn="ctr"/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42405" y="4257178"/>
              <a:ext cx="1224221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Oracle</a:t>
              </a:r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层）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245100" y="3854055"/>
              <a:ext cx="896552" cy="4089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ODBC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098624" y="3242248"/>
              <a:ext cx="1305468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Windows</a:t>
              </a:r>
            </a:p>
            <a:p>
              <a:r>
                <a:rPr lang="en-US" altLang="zh-CN" dirty="0" smtClean="0"/>
                <a:t> </a:t>
              </a:r>
              <a:r>
                <a:rPr lang="en-US" altLang="zh-CN" dirty="0"/>
                <a:t>Sockets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6910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/>
              <a:t>LoadRunner</a:t>
            </a:r>
            <a:r>
              <a:rPr lang="zh-CN" altLang="en-US" sz="2800" b="1" dirty="0"/>
              <a:t>开启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协议选择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</a:rPr>
              <a:t>录制选项设置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录制登录操作、手动书写函数</a:t>
            </a:r>
            <a:endParaRPr lang="en-US" altLang="zh-CN" sz="2800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528" y="3297332"/>
            <a:ext cx="3505633" cy="163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录制前设置录制界面</a:t>
            </a:r>
            <a:endParaRPr lang="zh-CN" altLang="en-US" dirty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148116" y="789965"/>
            <a:ext cx="8229600" cy="3780015"/>
          </a:xfrm>
        </p:spPr>
        <p:txBody>
          <a:bodyPr/>
          <a:lstStyle/>
          <a:p>
            <a:r>
              <a:rPr lang="zh-CN" altLang="en-US" sz="2800" dirty="0" smtClean="0"/>
              <a:t>字段含义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【</a:t>
            </a:r>
            <a:r>
              <a:rPr lang="en-US" sz="2000" dirty="0" smtClean="0"/>
              <a:t>Application type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：应用程序类型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【</a:t>
            </a:r>
            <a:r>
              <a:rPr lang="en-US" sz="2000" dirty="0" smtClean="0"/>
              <a:t>Program to record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：要录制的程序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【</a:t>
            </a:r>
            <a:r>
              <a:rPr lang="en-US" sz="2000" dirty="0" smtClean="0"/>
              <a:t>URL Address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：待测试的</a:t>
            </a:r>
            <a:r>
              <a:rPr lang="en-US" sz="2000" dirty="0" smtClean="0"/>
              <a:t>URL</a:t>
            </a:r>
          </a:p>
          <a:p>
            <a:pPr lvl="1"/>
            <a:r>
              <a:rPr lang="en-US" altLang="zh-CN" sz="2000" dirty="0" smtClean="0"/>
              <a:t>【</a:t>
            </a:r>
            <a:r>
              <a:rPr lang="en-US" sz="2000" dirty="0" smtClean="0"/>
              <a:t>Working directory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：设置工作目录</a:t>
            </a:r>
            <a:endParaRPr lang="en-US" sz="2000" dirty="0" smtClean="0"/>
          </a:p>
          <a:p>
            <a:pPr lvl="1"/>
            <a:r>
              <a:rPr lang="en-US" altLang="zh-CN" sz="2000" dirty="0" smtClean="0"/>
              <a:t>【</a:t>
            </a:r>
            <a:r>
              <a:rPr lang="en-US" sz="2000" dirty="0" smtClean="0"/>
              <a:t>Record into Action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：录制到操作，即选择把录制的脚本存放于哪一个函数部分</a:t>
            </a:r>
            <a:endParaRPr lang="en-US" altLang="zh-CN" sz="2000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003848" y="1397794"/>
            <a:ext cx="2627962" cy="3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856559" y="3034232"/>
            <a:ext cx="2825446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/>
          <a:lstStyle/>
          <a:p>
            <a:pPr marL="287854" indent="-287854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1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 bwMode="auto">
          <a:xfrm>
            <a:off x="4696385" y="3945258"/>
            <a:ext cx="2711933" cy="2241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763" tIns="38382" rIns="76763" bIns="38382" numCol="1" rtlCol="0" anchor="t" anchorCtr="0" compatLnSpc="1">
            <a:prstTxWarp prst="textNoShape">
              <a:avLst/>
            </a:prstTxWarp>
          </a:bodyPr>
          <a:lstStyle/>
          <a:p>
            <a:pPr defTabSz="767610" eaLnBrk="0" hangingPunct="0"/>
            <a:endParaRPr lang="zh-CN" altLang="en-US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46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Record into Action</a:t>
            </a:r>
            <a:endParaRPr lang="zh-CN" alt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55552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分为三部分：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：初始化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 ：具体操作，可重复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：相当于析构函数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003848" y="1397794"/>
            <a:ext cx="2627962" cy="3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7958" y="3057692"/>
            <a:ext cx="5227270" cy="1511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00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/>
              <a:t>LoadRunner</a:t>
            </a:r>
            <a:r>
              <a:rPr lang="zh-CN" altLang="en-US" sz="2800" b="1" dirty="0"/>
              <a:t>开启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协议选择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录制选项设置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</a:rPr>
              <a:t>录制登录操作、手动书写函数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2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录制订票页面的登录操作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、新建脚本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、设置相关选项，开始录制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、录制后，保存脚本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2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录制订票页面的登录操作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5526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、修改</a:t>
            </a:r>
            <a:r>
              <a:rPr lang="zh-CN" altLang="en-US" sz="2800" dirty="0" smtClean="0"/>
              <a:t>设置项，重新录制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—</a:t>
            </a:r>
            <a:r>
              <a:rPr lang="zh-CN" altLang="en-US" sz="2800" dirty="0" smtClean="0"/>
              <a:t>将</a:t>
            </a:r>
            <a:r>
              <a:rPr lang="en-US" altLang="zh-CN" sz="2800" dirty="0" smtClean="0"/>
              <a:t>Recording options </a:t>
            </a:r>
            <a:r>
              <a:rPr lang="zh-CN" altLang="en-US" sz="2800" dirty="0" smtClean="0"/>
              <a:t>中 </a:t>
            </a:r>
            <a:r>
              <a:rPr lang="en-US" altLang="zh-CN" sz="2800" dirty="0" smtClean="0"/>
              <a:t>HTML-based script </a:t>
            </a:r>
            <a:r>
              <a:rPr lang="zh-CN" altLang="en-US" sz="2800" dirty="0" smtClean="0"/>
              <a:t>改为</a:t>
            </a:r>
            <a:r>
              <a:rPr lang="en-US" altLang="zh-CN" sz="2800" dirty="0" smtClean="0"/>
              <a:t>URL-based script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3684"/>
          <a:stretch/>
        </p:blipFill>
        <p:spPr>
          <a:xfrm>
            <a:off x="2771800" y="2523390"/>
            <a:ext cx="5195667" cy="20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录制选项设置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117" y="789965"/>
            <a:ext cx="9120673" cy="37800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HTML-based script 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基于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的脚本级别：为每个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用户操作生成单独的步骤和函数。步骤直观且脚本容易理解和维护。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URL-based script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基于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 的脚本级别：录制“客户端向服务器发送请求后，服务器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返回给客户端的所有浏览器请求和资源”。它自动将每个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资源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（即所有操作）录制为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步骤（即由</a:t>
            </a:r>
            <a:r>
              <a:rPr lang="en-US" altLang="zh-CN" dirty="0" err="1" smtClean="0"/>
              <a:t>web_url</a:t>
            </a:r>
            <a:r>
              <a:rPr lang="zh-CN" altLang="en-US" dirty="0" smtClean="0"/>
              <a:t> 语句构成的脚本）。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较上一方式，记录了更详细的客户端操作信息，甚至可捕获非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形式应用程序，如小程序、非浏览器程序。但生成的脚本内容长且多，显示不直观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>
                <a:solidFill>
                  <a:srgbClr val="FF0000"/>
                </a:solidFill>
              </a:rPr>
              <a:t>LoadRunner</a:t>
            </a:r>
            <a:r>
              <a:rPr lang="zh-CN" altLang="en-US" sz="2800" b="1" dirty="0">
                <a:solidFill>
                  <a:srgbClr val="FF0000"/>
                </a:solidFill>
              </a:rPr>
              <a:t>开启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协议选择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录制选项设置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录制登录操作、手动书写函数</a:t>
            </a:r>
            <a:endParaRPr lang="en-US" altLang="zh-CN" sz="2800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6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9552" y="951571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VuGen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Virtual User Generator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r>
              <a:rPr lang="zh-CN" altLang="en-US" dirty="0" smtClean="0">
                <a:solidFill>
                  <a:schemeClr val="tx1"/>
                </a:solidFill>
              </a:rPr>
              <a:t>虚拟用户脚本的集成调试环境，主要进行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脚本录制与开发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支持多种程序类型、通信协议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录制：用户行为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脚本    回放：模拟用户操作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脚本是用户操作行为的一系列代码集合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什么是脚本录制？（摄像机）</a:t>
            </a:r>
            <a:endParaRPr lang="en-US" altLang="zh-CN" dirty="0" smtClean="0"/>
          </a:p>
          <a:p>
            <a:r>
              <a:rPr lang="zh-CN" altLang="en-US" dirty="0" smtClean="0"/>
              <a:t>为什么进行脚本录制？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943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VuGen</a:t>
            </a:r>
            <a:r>
              <a:rPr lang="zh-CN" altLang="en-US">
                <a:solidFill>
                  <a:schemeClr val="bg1"/>
                </a:solidFill>
              </a:rPr>
              <a:t>录制原理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39" y="1128943"/>
            <a:ext cx="2276554" cy="150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6898699" y="1252705"/>
            <a:ext cx="2033030" cy="15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>
            <a:off x="2841173" y="1313939"/>
            <a:ext cx="3673929" cy="24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2813964" y="2897815"/>
            <a:ext cx="3684809" cy="8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5430" y="1000295"/>
            <a:ext cx="800099" cy="5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8087" y="2531671"/>
            <a:ext cx="854528" cy="63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24855" y="958794"/>
            <a:ext cx="68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7465" y="16534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协议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9468" y="2775345"/>
            <a:ext cx="112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594" y="2889645"/>
            <a:ext cx="112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Server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300" y="3008030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31521" y="3288855"/>
            <a:ext cx="6084916" cy="1053639"/>
          </a:xfrm>
          <a:prstGeom prst="wedgeRoundRectCallout">
            <a:avLst>
              <a:gd name="adj1" fmla="val -12224"/>
              <a:gd name="adj2" fmla="val -690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截获了什么？又形成了什么？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、“程序使用协议”和“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选择协议”的关系？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选择协议”和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</a:rPr>
              <a:t>“脚本”的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066" y="469380"/>
            <a:ext cx="3380281" cy="70788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协议是通信双方为了实现通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信而设计的约定或通话规则。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4541" y="164532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一致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0551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  <p:bldP spid="16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录制脚本分析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web_URL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web_submit_data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web_custom_request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8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脚本分析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54" y="3057692"/>
            <a:ext cx="5069868" cy="1673798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6" y="1321137"/>
            <a:ext cx="5385093" cy="1682561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5" y="951944"/>
            <a:ext cx="7022518" cy="289191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726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" y="951945"/>
            <a:ext cx="7810026" cy="24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10" y="897952"/>
            <a:ext cx="4639683" cy="37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如何选择协议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9302" y="988471"/>
            <a:ext cx="4282181" cy="312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5410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/>
              <a:t>LoadRunner</a:t>
            </a:r>
            <a:r>
              <a:rPr lang="zh-CN" altLang="en-US" sz="2800" b="1" dirty="0"/>
              <a:t>开启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</a:rPr>
              <a:t>协议选择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录制选项设置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录制登录操作、手动书写函数</a:t>
            </a:r>
            <a:endParaRPr lang="en-US" altLang="zh-CN" sz="2800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如何选择协议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442002" y="1369497"/>
            <a:ext cx="3076464" cy="124182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25536" y="2666086"/>
            <a:ext cx="3076464" cy="124182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42002" y="2666086"/>
            <a:ext cx="3076464" cy="124182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25536" y="1369497"/>
            <a:ext cx="3076464" cy="124182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3269321" y="1319489"/>
            <a:ext cx="1306248" cy="12954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7950" y="2620844"/>
            <a:ext cx="1296731" cy="1306115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3339512" y="1398071"/>
            <a:ext cx="2462599" cy="2459831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03" y="1645721"/>
            <a:ext cx="2105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3288497" y="1827405"/>
            <a:ext cx="1122759" cy="28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13571" y="1779070"/>
            <a:ext cx="112304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3321668" y="3207820"/>
            <a:ext cx="1124229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30227" y="3200678"/>
            <a:ext cx="1124229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808237" y="2247619"/>
            <a:ext cx="1546560" cy="84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VuGen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协议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82303" y="1728982"/>
            <a:ext cx="1700320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协议分类</a:t>
            </a:r>
          </a:p>
        </p:txBody>
      </p:sp>
      <p:sp>
        <p:nvSpPr>
          <p:cNvPr id="26" name="矩形 25"/>
          <p:cNvSpPr/>
          <p:nvPr/>
        </p:nvSpPr>
        <p:spPr>
          <a:xfrm>
            <a:off x="1482303" y="3009366"/>
            <a:ext cx="1700320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创建方式</a:t>
            </a:r>
          </a:p>
        </p:txBody>
      </p:sp>
      <p:sp>
        <p:nvSpPr>
          <p:cNvPr id="27" name="矩形 26"/>
          <p:cNvSpPr/>
          <p:nvPr/>
        </p:nvSpPr>
        <p:spPr>
          <a:xfrm>
            <a:off x="5936295" y="1722262"/>
            <a:ext cx="1700320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确定方法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5936295" y="3016091"/>
            <a:ext cx="1700320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选择原则</a:t>
            </a:r>
          </a:p>
        </p:txBody>
      </p:sp>
    </p:spTree>
    <p:extLst>
      <p:ext uri="{BB962C8B-B14F-4D97-AF65-F5344CB8AC3E}">
        <p14:creationId xmlns:p14="http://schemas.microsoft.com/office/powerpoint/2010/main" val="18904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协议分类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5" y="1005939"/>
            <a:ext cx="7681102" cy="34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04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71" y="1800501"/>
            <a:ext cx="4302661" cy="154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71" y="1800501"/>
            <a:ext cx="4302661" cy="1542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如何选择协议</a:t>
            </a:r>
            <a:r>
              <a:rPr lang="en-US" altLang="zh-CN" dirty="0"/>
              <a:t>—</a:t>
            </a:r>
            <a:r>
              <a:rPr lang="zh-CN" altLang="en-US" dirty="0"/>
              <a:t>协议分类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" y="1059932"/>
            <a:ext cx="8430241" cy="29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510</TotalTime>
  <Words>682</Words>
  <Application>Microsoft Office PowerPoint</Application>
  <PresentationFormat>全屏显示(16:9)</PresentationFormat>
  <Paragraphs>146</Paragraphs>
  <Slides>23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moban</vt:lpstr>
      <vt:lpstr>03 Virtual User Generator 基础</vt:lpstr>
      <vt:lpstr>目录</vt:lpstr>
      <vt:lpstr>LoadRunner开启</vt:lpstr>
      <vt:lpstr>LoadRunner开启</vt:lpstr>
      <vt:lpstr>如何选择协议</vt:lpstr>
      <vt:lpstr>目录</vt:lpstr>
      <vt:lpstr>如何选择协议</vt:lpstr>
      <vt:lpstr>如何选择协议—协议分类</vt:lpstr>
      <vt:lpstr>如何选择协议—协议分类</vt:lpstr>
      <vt:lpstr>如何选择协议—创建协议方式</vt:lpstr>
      <vt:lpstr>如何选择协议—确定方法</vt:lpstr>
      <vt:lpstr>如何选择协议（续）——原则</vt:lpstr>
      <vt:lpstr>目录</vt:lpstr>
      <vt:lpstr>录制前设置录制界面</vt:lpstr>
      <vt:lpstr>Record into Action</vt:lpstr>
      <vt:lpstr>目录</vt:lpstr>
      <vt:lpstr>录制订票页面的登录操作</vt:lpstr>
      <vt:lpstr>录制订票页面的登录操作</vt:lpstr>
      <vt:lpstr>录制选项设置</vt:lpstr>
      <vt:lpstr>VuGen简介</vt:lpstr>
      <vt:lpstr>VuGen录制原理</vt:lpstr>
      <vt:lpstr>录制脚本分析</vt:lpstr>
      <vt:lpstr>脚本分析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38</cp:revision>
  <dcterms:created xsi:type="dcterms:W3CDTF">2017-03-16T05:06:17Z</dcterms:created>
  <dcterms:modified xsi:type="dcterms:W3CDTF">2019-10-14T12:58:46Z</dcterms:modified>
</cp:coreProperties>
</file>