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"/>
  </p:notesMasterIdLst>
  <p:sldIdLst>
    <p:sldId id="256" r:id="rId2"/>
    <p:sldId id="318" r:id="rId3"/>
    <p:sldId id="319" r:id="rId4"/>
    <p:sldId id="320" r:id="rId5"/>
    <p:sldId id="32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1" autoAdjust="0"/>
    <p:restoredTop sz="85055" autoAdjust="0"/>
  </p:normalViewPr>
  <p:slideViewPr>
    <p:cSldViewPr>
      <p:cViewPr varScale="1">
        <p:scale>
          <a:sx n="71" d="100"/>
          <a:sy n="71" d="100"/>
        </p:scale>
        <p:origin x="-15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我这次发给你的东西是啥类型的，在哪放着，你怎么解析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0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195736" y="2204863"/>
            <a:ext cx="5832647" cy="93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配置元件</a:t>
            </a:r>
            <a:endParaRPr lang="zh-CN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525963"/>
          </a:xfrm>
        </p:spPr>
        <p:txBody>
          <a:bodyPr/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basic:</a:t>
            </a:r>
            <a:r>
              <a:rPr lang="zh-CN" altLang="en-US" dirty="0"/>
              <a:t>基本信息，默认</a:t>
            </a:r>
            <a:r>
              <a:rPr lang="en-US" altLang="zh-CN" dirty="0"/>
              <a:t>http</a:t>
            </a:r>
            <a:r>
              <a:rPr lang="zh-CN" altLang="en-US" dirty="0"/>
              <a:t>请求的值，如果多数使用的</a:t>
            </a:r>
            <a:r>
              <a:rPr lang="en-US" altLang="zh-CN" dirty="0"/>
              <a:t>server</a:t>
            </a:r>
            <a:r>
              <a:rPr lang="zh-CN" altLang="en-US" dirty="0"/>
              <a:t>或</a:t>
            </a:r>
            <a:r>
              <a:rPr lang="en-US" altLang="zh-CN" dirty="0" err="1"/>
              <a:t>ip</a:t>
            </a:r>
            <a:r>
              <a:rPr lang="zh-CN" altLang="en-US" dirty="0"/>
              <a:t>、</a:t>
            </a:r>
            <a:r>
              <a:rPr lang="en-US" altLang="zh-CN" dirty="0"/>
              <a:t>port</a:t>
            </a:r>
            <a:r>
              <a:rPr lang="zh-CN" altLang="en-US" dirty="0"/>
              <a:t>、</a:t>
            </a:r>
            <a:r>
              <a:rPr lang="en-US" altLang="zh-CN" dirty="0"/>
              <a:t>Protocol</a:t>
            </a:r>
            <a:r>
              <a:rPr lang="zh-CN" altLang="en-US" dirty="0"/>
              <a:t>甚至</a:t>
            </a:r>
            <a:r>
              <a:rPr lang="en-US" altLang="zh-CN" dirty="0"/>
              <a:t>path</a:t>
            </a:r>
            <a:r>
              <a:rPr lang="zh-CN" altLang="en-US" dirty="0"/>
              <a:t>、</a:t>
            </a:r>
            <a:r>
              <a:rPr lang="en-US" altLang="zh-CN" dirty="0"/>
              <a:t>parameters</a:t>
            </a:r>
            <a:r>
              <a:rPr lang="zh-CN" altLang="en-US" dirty="0"/>
              <a:t>，都可以设置，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下面新增的</a:t>
            </a:r>
            <a:r>
              <a:rPr lang="en-US" altLang="zh-CN" dirty="0"/>
              <a:t>http</a:t>
            </a:r>
            <a:r>
              <a:rPr lang="zh-CN" altLang="en-US" dirty="0"/>
              <a:t>请求，只需要填写请求的关键数据即可，如</a:t>
            </a:r>
            <a:r>
              <a:rPr lang="en-US" altLang="zh-CN" dirty="0"/>
              <a:t>path</a:t>
            </a:r>
            <a:r>
              <a:rPr lang="zh-CN" altLang="en-US" dirty="0"/>
              <a:t>、</a:t>
            </a:r>
            <a:r>
              <a:rPr lang="en-US" altLang="zh-CN" dirty="0" smtClean="0"/>
              <a:t>parameters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请求默认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22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357147"/>
              </p:ext>
            </p:extLst>
          </p:nvPr>
        </p:nvGraphicFramePr>
        <p:xfrm>
          <a:off x="1177528" y="1579486"/>
          <a:ext cx="7426920" cy="4875923"/>
        </p:xfrm>
        <a:graphic>
          <a:graphicData uri="http://schemas.openxmlformats.org/drawingml/2006/table">
            <a:tbl>
              <a:tblPr/>
              <a:tblGrid>
                <a:gridCol w="2962424"/>
                <a:gridCol w="4464496"/>
              </a:tblGrid>
              <a:tr h="754327"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Accept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text/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html,application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xhtml+xml,application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xml;q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=0.9,image/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webp,image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apng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,*/*;q=0.8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31"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Accept-Encoding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gzip, deflate, br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31"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Accept-Language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zh-CN,zh;q=0.8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31"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Connection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keep-alive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23"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User-Agent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Mozilla/5.0 (Windows NT 6.1; WOW64)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AppleWebKit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/537.36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KHTML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, like Gecko) Chrome/59.0.3071.104 Safari/537.36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9520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Content-Type：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ctr"/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请求的与实体对应的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MIME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信息，使用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Content-type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来指定不同格式的请求信息；</a:t>
                      </a:r>
                      <a:endParaRPr lang="zh-CN" alt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application/x-www-form-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urlencoded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 ：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form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表单数据被编码为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key/value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格式发送到服务器（表单默认的提交数据的格式）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ctr"/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muti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l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part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/form-data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：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需要在表单中进行文件上传时，就需要使用该格式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application/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json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 ：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JSON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数据格式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信息</a:t>
            </a:r>
            <a:r>
              <a:rPr lang="zh-CN" altLang="en-US" dirty="0" smtClean="0"/>
              <a:t>头管理器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31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cookie</a:t>
            </a:r>
            <a:r>
              <a:rPr lang="zh-CN" altLang="en-US" dirty="0"/>
              <a:t>管理器主要用来对</a:t>
            </a:r>
            <a:r>
              <a:rPr lang="en-US" altLang="zh-CN" dirty="0"/>
              <a:t>cookie</a:t>
            </a:r>
            <a:r>
              <a:rPr lang="zh-CN" altLang="en-US" dirty="0"/>
              <a:t>进行操作。要发送的</a:t>
            </a:r>
            <a:r>
              <a:rPr lang="en-US" altLang="zh-CN" dirty="0"/>
              <a:t>HTTP</a:t>
            </a:r>
            <a:r>
              <a:rPr lang="zh-CN" altLang="en-US" dirty="0"/>
              <a:t>请求中如果有</a:t>
            </a:r>
            <a:r>
              <a:rPr lang="en-US" altLang="zh-CN" dirty="0"/>
              <a:t>cookie</a:t>
            </a:r>
            <a:r>
              <a:rPr lang="zh-CN" altLang="en-US" dirty="0"/>
              <a:t>，一般是需要添加此配置元件的（添加后可以不用填写任何信息）。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 Cookie </a:t>
            </a:r>
            <a:r>
              <a:rPr lang="zh-CN" altLang="en-US" dirty="0" smtClean="0"/>
              <a:t>管理器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0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561784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导入外部的</a:t>
            </a:r>
            <a:r>
              <a:rPr lang="en-US" altLang="zh-CN" dirty="0"/>
              <a:t>.</a:t>
            </a:r>
            <a:r>
              <a:rPr lang="en-US" altLang="zh-CN" dirty="0" err="1"/>
              <a:t>csv</a:t>
            </a:r>
            <a:r>
              <a:rPr lang="zh-CN" altLang="en-US" dirty="0"/>
              <a:t>、</a:t>
            </a:r>
            <a:r>
              <a:rPr lang="en-US" altLang="zh-CN" dirty="0"/>
              <a:t>.txt</a:t>
            </a:r>
            <a:r>
              <a:rPr lang="zh-CN" altLang="en-US" dirty="0"/>
              <a:t>、</a:t>
            </a:r>
            <a:r>
              <a:rPr lang="en-US" altLang="zh-CN" dirty="0"/>
              <a:t>.</a:t>
            </a:r>
            <a:r>
              <a:rPr lang="en-US" altLang="zh-CN" dirty="0" err="1"/>
              <a:t>dat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en-US" altLang="zh-CN" b="1" dirty="0"/>
              <a:t>Filename</a:t>
            </a:r>
            <a:r>
              <a:rPr lang="zh-CN" altLang="en-US" dirty="0"/>
              <a:t>：所需数据文件的路径。如和脚本同一路径，可直接填写文件名</a:t>
            </a:r>
          </a:p>
          <a:p>
            <a:pPr>
              <a:lnSpc>
                <a:spcPct val="170000"/>
              </a:lnSpc>
            </a:pPr>
            <a:r>
              <a:rPr lang="en-US" altLang="zh-CN" b="1" dirty="0"/>
              <a:t>File encoding</a:t>
            </a:r>
            <a:r>
              <a:rPr lang="zh-CN" altLang="en-US" dirty="0"/>
              <a:t>：编码和文件保持一致即可，默认为</a:t>
            </a:r>
            <a:r>
              <a:rPr lang="en-US" altLang="zh-CN" dirty="0"/>
              <a:t>ANSI</a:t>
            </a:r>
            <a:r>
              <a:rPr lang="zh-CN" altLang="en-US" dirty="0"/>
              <a:t>。如有中文，建议为</a:t>
            </a:r>
            <a:r>
              <a:rPr lang="en-US" altLang="zh-CN" dirty="0"/>
              <a:t>UTF-8</a:t>
            </a:r>
          </a:p>
          <a:p>
            <a:pPr>
              <a:lnSpc>
                <a:spcPct val="170000"/>
              </a:lnSpc>
            </a:pPr>
            <a:r>
              <a:rPr lang="en-US" altLang="zh-CN" b="1" dirty="0"/>
              <a:t>Variable Names</a:t>
            </a:r>
            <a:r>
              <a:rPr lang="zh-CN" altLang="en-US" dirty="0"/>
              <a:t>：引用变量时的变量名，对应数据文件中的每一列，以逗号分隔。如不填写，文件的第一行数据将被读取为变量名</a:t>
            </a:r>
          </a:p>
          <a:p>
            <a:pPr>
              <a:lnSpc>
                <a:spcPct val="170000"/>
              </a:lnSpc>
            </a:pPr>
            <a:r>
              <a:rPr lang="en-US" altLang="zh-CN" b="1" dirty="0"/>
              <a:t>Delimiter</a:t>
            </a:r>
            <a:r>
              <a:rPr lang="zh-CN" altLang="en-US" dirty="0"/>
              <a:t>：在</a:t>
            </a:r>
            <a:r>
              <a:rPr lang="en-US" altLang="zh-CN" dirty="0"/>
              <a:t>.txt</a:t>
            </a:r>
            <a:r>
              <a:rPr lang="zh-CN" altLang="en-US" dirty="0"/>
              <a:t>、</a:t>
            </a:r>
            <a:r>
              <a:rPr lang="en-US" altLang="zh-CN" dirty="0"/>
              <a:t>.</a:t>
            </a:r>
            <a:r>
              <a:rPr lang="en-US" altLang="zh-CN" dirty="0" err="1"/>
              <a:t>dat</a:t>
            </a:r>
            <a:r>
              <a:rPr lang="zh-CN" altLang="en-US" dirty="0"/>
              <a:t>文件中，可以用逗号（</a:t>
            </a:r>
            <a:r>
              <a:rPr lang="en-US" altLang="zh-CN" dirty="0"/>
              <a:t>,</a:t>
            </a:r>
            <a:r>
              <a:rPr lang="zh-CN" altLang="en-US" dirty="0"/>
              <a:t>）或者</a:t>
            </a:r>
            <a:r>
              <a:rPr lang="en-US" altLang="zh-CN" dirty="0"/>
              <a:t>Tab</a:t>
            </a:r>
            <a:r>
              <a:rPr lang="zh-CN" altLang="en-US" dirty="0"/>
              <a:t>键（</a:t>
            </a:r>
            <a:r>
              <a:rPr lang="en-US" altLang="zh-CN" dirty="0"/>
              <a:t>\t</a:t>
            </a:r>
            <a:r>
              <a:rPr lang="zh-CN" altLang="en-US" dirty="0"/>
              <a:t>）来区分列与列</a:t>
            </a:r>
          </a:p>
          <a:p>
            <a:pPr>
              <a:lnSpc>
                <a:spcPct val="170000"/>
              </a:lnSpc>
            </a:pPr>
            <a:r>
              <a:rPr lang="en-US" altLang="zh-CN" b="1" dirty="0"/>
              <a:t>Allow quoted data</a:t>
            </a:r>
            <a:r>
              <a:rPr lang="zh-CN" altLang="en-US" dirty="0"/>
              <a:t>：</a:t>
            </a:r>
            <a:r>
              <a:rPr lang="en-US" altLang="zh-CN" dirty="0"/>
              <a:t>True</a:t>
            </a:r>
            <a:r>
              <a:rPr lang="zh-CN" altLang="en-US" dirty="0"/>
              <a:t>时，可以使用双引号来识别逗号或双引号（如数据文件中为 </a:t>
            </a:r>
            <a:r>
              <a:rPr lang="en-US" altLang="zh-CN" dirty="0"/>
              <a:t>1,2,"3,"4",5" </a:t>
            </a:r>
            <a:r>
              <a:rPr lang="zh-CN" altLang="en-US" dirty="0"/>
              <a:t>，则识别出的为</a:t>
            </a:r>
            <a:r>
              <a:rPr lang="en-US" altLang="zh-CN" dirty="0"/>
              <a:t>A_1=1</a:t>
            </a:r>
            <a:r>
              <a:rPr lang="zh-CN" altLang="en-US" dirty="0"/>
              <a:t>，</a:t>
            </a:r>
            <a:r>
              <a:rPr lang="en-US" altLang="zh-CN" dirty="0"/>
              <a:t>B_1=2</a:t>
            </a:r>
            <a:r>
              <a:rPr lang="zh-CN" altLang="en-US" dirty="0"/>
              <a:t>，</a:t>
            </a:r>
            <a:r>
              <a:rPr lang="en-US" altLang="zh-CN" dirty="0"/>
              <a:t>C_1=3,"4",5</a:t>
            </a:r>
            <a:r>
              <a:rPr lang="zh-CN" altLang="en-US" dirty="0"/>
              <a:t>）</a:t>
            </a:r>
          </a:p>
          <a:p>
            <a:pPr>
              <a:lnSpc>
                <a:spcPct val="170000"/>
              </a:lnSpc>
            </a:pPr>
            <a:r>
              <a:rPr lang="en-US" altLang="zh-CN" b="1" dirty="0"/>
              <a:t>Recycle on </a:t>
            </a:r>
            <a:r>
              <a:rPr lang="en-US" altLang="zh-CN" b="1" dirty="0" err="1"/>
              <a:t>EOF</a:t>
            </a:r>
            <a:r>
              <a:rPr lang="zh-CN" altLang="en-US" dirty="0"/>
              <a:t>：到数据文件结尾时是否循环读取。设置为</a:t>
            </a:r>
            <a:r>
              <a:rPr lang="en-US" altLang="zh-CN" dirty="0"/>
              <a:t>True</a:t>
            </a:r>
            <a:r>
              <a:rPr lang="zh-CN" altLang="en-US" dirty="0"/>
              <a:t>时，线程数过多，数据文件读取到最后一行时，会再次从第一行开始读取。设置为</a:t>
            </a:r>
            <a:r>
              <a:rPr lang="en-US" altLang="zh-CN" dirty="0"/>
              <a:t>False</a:t>
            </a:r>
            <a:r>
              <a:rPr lang="zh-CN" altLang="en-US" dirty="0"/>
              <a:t>，到达文件结尾时如继续读取，则值会默认为</a:t>
            </a:r>
            <a:r>
              <a:rPr lang="en-US" altLang="zh-CN" dirty="0"/>
              <a:t>&lt;</a:t>
            </a:r>
            <a:r>
              <a:rPr lang="en-US" altLang="zh-CN" dirty="0" err="1"/>
              <a:t>EOF</a:t>
            </a:r>
            <a:r>
              <a:rPr lang="en-US" altLang="zh-CN" dirty="0"/>
              <a:t>&gt;</a:t>
            </a:r>
            <a:r>
              <a:rPr lang="zh-CN" altLang="en-US" dirty="0"/>
              <a:t>，可通过设置</a:t>
            </a:r>
            <a:r>
              <a:rPr lang="en-US" altLang="zh-CN" dirty="0" err="1"/>
              <a:t>jmeter</a:t>
            </a:r>
            <a:r>
              <a:rPr lang="zh-CN" altLang="en-US" dirty="0"/>
              <a:t>属性</a:t>
            </a:r>
            <a:r>
              <a:rPr lang="en-US" altLang="zh-CN" dirty="0" err="1"/>
              <a:t>csvdataset.eofstring</a:t>
            </a:r>
            <a:r>
              <a:rPr lang="zh-CN" altLang="en-US" dirty="0"/>
              <a:t>来改变该值。</a:t>
            </a:r>
          </a:p>
          <a:p>
            <a:pPr>
              <a:lnSpc>
                <a:spcPct val="170000"/>
              </a:lnSpc>
            </a:pPr>
            <a:r>
              <a:rPr lang="en-US" altLang="zh-CN" b="1" dirty="0"/>
              <a:t>Stop thread on </a:t>
            </a:r>
            <a:r>
              <a:rPr lang="en-US" altLang="zh-CN" b="1" dirty="0" err="1"/>
              <a:t>EOF</a:t>
            </a:r>
            <a:r>
              <a:rPr lang="zh-CN" altLang="en-US" dirty="0"/>
              <a:t>：</a:t>
            </a:r>
            <a:r>
              <a:rPr lang="en-US" altLang="zh-CN" dirty="0"/>
              <a:t>Recycle on </a:t>
            </a:r>
            <a:r>
              <a:rPr lang="en-US" altLang="zh-CN" dirty="0" err="1"/>
              <a:t>EOF</a:t>
            </a:r>
            <a:r>
              <a:rPr lang="zh-CN" altLang="en-US" dirty="0"/>
              <a:t>设置为</a:t>
            </a:r>
            <a:r>
              <a:rPr lang="en-US" altLang="zh-CN" dirty="0"/>
              <a:t>False</a:t>
            </a:r>
            <a:r>
              <a:rPr lang="zh-CN" altLang="en-US" dirty="0"/>
              <a:t>，</a:t>
            </a:r>
            <a:r>
              <a:rPr lang="en-US" altLang="zh-CN" dirty="0"/>
              <a:t>Stop thread on </a:t>
            </a:r>
            <a:r>
              <a:rPr lang="en-US" altLang="zh-CN" dirty="0" err="1"/>
              <a:t>EOF</a:t>
            </a:r>
            <a:r>
              <a:rPr lang="zh-CN" altLang="en-US" dirty="0"/>
              <a:t>设置为</a:t>
            </a:r>
            <a:r>
              <a:rPr lang="en-US" altLang="zh-CN" dirty="0"/>
              <a:t>True</a:t>
            </a:r>
            <a:r>
              <a:rPr lang="zh-CN" altLang="en-US" dirty="0"/>
              <a:t>，则读取数据文件最后一行后，停止测试，不管还有多少线程组未执行。</a:t>
            </a:r>
          </a:p>
          <a:p>
            <a:pPr>
              <a:lnSpc>
                <a:spcPct val="170000"/>
              </a:lnSpc>
            </a:pPr>
            <a:r>
              <a:rPr lang="en-US" altLang="zh-CN" b="1" dirty="0"/>
              <a:t>Sharing mode</a:t>
            </a:r>
            <a:r>
              <a:rPr lang="zh-CN" altLang="en-US" dirty="0"/>
              <a:t>：共享模式。默认在所有线程组中使用，可选择每个线程组单独打开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CSV </a:t>
            </a:r>
            <a:r>
              <a:rPr lang="zh-CN" altLang="en-US" dirty="0"/>
              <a:t>数据文件设置</a:t>
            </a:r>
          </a:p>
        </p:txBody>
      </p:sp>
    </p:spTree>
    <p:extLst>
      <p:ext uri="{BB962C8B-B14F-4D97-AF65-F5344CB8AC3E}">
        <p14:creationId xmlns:p14="http://schemas.microsoft.com/office/powerpoint/2010/main" val="2282761343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1651</TotalTime>
  <Words>523</Words>
  <Application>Microsoft Office PowerPoint</Application>
  <PresentationFormat>全屏显示(4:3)</PresentationFormat>
  <Paragraphs>34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moban</vt:lpstr>
      <vt:lpstr>PowerPoint 演示文稿</vt:lpstr>
      <vt:lpstr>HTTP请求默认值</vt:lpstr>
      <vt:lpstr>HTTP信息头管理器</vt:lpstr>
      <vt:lpstr>HTTP Cookie 管理器</vt:lpstr>
      <vt:lpstr>CSV 数据文件设置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211</cp:revision>
  <dcterms:created xsi:type="dcterms:W3CDTF">2017-03-16T04:59:09Z</dcterms:created>
  <dcterms:modified xsi:type="dcterms:W3CDTF">2018-04-03T09:29:10Z</dcterms:modified>
</cp:coreProperties>
</file>