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06" r:id="rId3"/>
    <p:sldId id="308" r:id="rId4"/>
    <p:sldId id="309" r:id="rId5"/>
    <p:sldId id="298" r:id="rId6"/>
    <p:sldId id="313" r:id="rId7"/>
    <p:sldId id="299" r:id="rId8"/>
    <p:sldId id="300" r:id="rId9"/>
    <p:sldId id="301" r:id="rId10"/>
    <p:sldId id="302" r:id="rId11"/>
    <p:sldId id="312" r:id="rId12"/>
    <p:sldId id="303" r:id="rId13"/>
    <p:sldId id="310" r:id="rId14"/>
    <p:sldId id="304" r:id="rId15"/>
    <p:sldId id="30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81181" autoAdjust="0"/>
  </p:normalViewPr>
  <p:slideViewPr>
    <p:cSldViewPr>
      <p:cViewPr varScale="1">
        <p:scale>
          <a:sx n="57" d="100"/>
          <a:sy n="57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=utf8&amp;allowMultiQueries=true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validationQuery</a:t>
            </a:r>
            <a:r>
              <a:rPr lang="zh-CN" altLang="en-US" dirty="0" smtClean="0"/>
              <a:t>是用来验证数据库连接的查询语句，这个查询语句必须是至少返回一条结果的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com.jin.com.SHA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String result=</a:t>
            </a:r>
            <a:r>
              <a:rPr lang="en-US" altLang="zh-CN" dirty="0" err="1" smtClean="0"/>
              <a:t>SHA.getResult</a:t>
            </a:r>
            <a:r>
              <a:rPr lang="en-US" altLang="zh-CN" dirty="0" smtClean="0"/>
              <a:t>("hello");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(result); </a:t>
            </a:r>
          </a:p>
          <a:p>
            <a:r>
              <a:rPr lang="en-US" altLang="zh-CN" dirty="0" err="1" smtClean="0"/>
              <a:t>vars.put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",result);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1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http://www.webxml.com.cn/zh_cn/web_services.aspx?offset=2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5" y="2375742"/>
            <a:ext cx="4320480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性能测试各种请求的发送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92" y="1268761"/>
            <a:ext cx="6120680" cy="37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54" y="4966166"/>
            <a:ext cx="83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获取指定的数据：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cv =</a:t>
            </a:r>
            <a:r>
              <a:rPr lang="en-US" altLang="zh-CN" sz="2400" dirty="0" err="1">
                <a:latin typeface="+mn-ea"/>
              </a:rPr>
              <a:t>vars.getObject</a:t>
            </a:r>
            <a:r>
              <a:rPr lang="en-US" altLang="zh-CN" sz="2400" dirty="0">
                <a:latin typeface="+mn-ea"/>
              </a:rPr>
              <a:t>("result").get(0).get("</a:t>
            </a:r>
            <a:r>
              <a:rPr lang="en-US" altLang="zh-CN" sz="2400" dirty="0" err="1">
                <a:latin typeface="+mn-ea"/>
              </a:rPr>
              <a:t>sname</a:t>
            </a:r>
            <a:r>
              <a:rPr lang="en-US" altLang="zh-CN" sz="2400" dirty="0">
                <a:latin typeface="+mn-ea"/>
              </a:rPr>
              <a:t>");</a:t>
            </a:r>
          </a:p>
          <a:p>
            <a:r>
              <a:rPr lang="en-US" altLang="zh-CN" sz="2400" dirty="0" err="1">
                <a:latin typeface="+mn-ea"/>
              </a:rPr>
              <a:t>vars.put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rr</a:t>
            </a:r>
            <a:r>
              <a:rPr lang="en-US" altLang="zh-CN" sz="2400" dirty="0">
                <a:latin typeface="+mn-ea"/>
              </a:rPr>
              <a:t>",cv);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08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实验：要求遍历打印某个表某列的所有数据，需要使用“循环控制器”和“计数器”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之数据库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3752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3400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2782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__V</a:t>
            </a:r>
            <a:r>
              <a:rPr lang="zh-CN" altLang="en-US" dirty="0"/>
              <a:t>可以用于执行变量名表达式，并返回执行结果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09" y="3891874"/>
            <a:ext cx="4013101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278130" y="5852006"/>
            <a:ext cx="452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System.out.println</a:t>
            </a:r>
            <a:r>
              <a:rPr lang="en-US" altLang="zh-CN" dirty="0"/>
              <a:t>("${__V(</a:t>
            </a:r>
            <a:r>
              <a:rPr lang="en-US" altLang="zh-CN" dirty="0" err="1"/>
              <a:t>stu_name</a:t>
            </a:r>
            <a:r>
              <a:rPr lang="en-US" altLang="zh-CN" dirty="0"/>
              <a:t>_${N},)}")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54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92899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从开发那获取</a:t>
            </a:r>
            <a:r>
              <a:rPr lang="en-US" altLang="zh-CN" dirty="0" smtClean="0"/>
              <a:t>jar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JMeter</a:t>
            </a:r>
            <a:r>
              <a:rPr lang="zh-CN" altLang="en-US" dirty="0" smtClean="0"/>
              <a:t>测试计划添加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进行调用并保存结果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在其他地方直接使用转化后的变量 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4468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8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BeanShell</a:t>
            </a:r>
            <a:endParaRPr lang="en-US" altLang="zh-CN" dirty="0"/>
          </a:p>
          <a:p>
            <a:pPr lvl="1"/>
            <a:r>
              <a:rPr lang="zh-CN" altLang="en-US" dirty="0"/>
              <a:t>是一种完全符合</a:t>
            </a:r>
            <a:r>
              <a:rPr lang="en-US" altLang="zh-CN" dirty="0"/>
              <a:t>Java</a:t>
            </a:r>
            <a:r>
              <a:rPr lang="zh-CN" altLang="en-US" dirty="0"/>
              <a:t>语法规范的脚本语言，并且又拥有自己的一些语法和方法</a:t>
            </a:r>
            <a:endParaRPr lang="en-US" altLang="zh-CN" dirty="0"/>
          </a:p>
          <a:p>
            <a:pPr lvl="1"/>
            <a:r>
              <a:rPr lang="zh-CN" altLang="en-US" dirty="0"/>
              <a:t>一种松散类型的脚本语言（与</a:t>
            </a:r>
            <a:r>
              <a:rPr lang="en-US" altLang="zh-CN" dirty="0"/>
              <a:t>JavaScript</a:t>
            </a:r>
            <a:r>
              <a:rPr lang="zh-CN" altLang="en-US" dirty="0"/>
              <a:t>类似）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写成的，一个小型的、免费的、可以下载的、嵌入式的</a:t>
            </a:r>
            <a:r>
              <a:rPr lang="en-US" altLang="zh-CN" dirty="0"/>
              <a:t>Java</a:t>
            </a:r>
            <a:r>
              <a:rPr lang="zh-CN" altLang="en-US" dirty="0"/>
              <a:t>源代码解释器，具有对象脚本语言特性，非常精简的解释器（</a:t>
            </a:r>
            <a:r>
              <a:rPr lang="en-US" altLang="zh-CN" dirty="0"/>
              <a:t>java</a:t>
            </a:r>
            <a:r>
              <a:rPr lang="zh-CN" altLang="en-US" dirty="0"/>
              <a:t>文件大小为</a:t>
            </a:r>
            <a:r>
              <a:rPr lang="en-US" altLang="zh-CN" dirty="0"/>
              <a:t>175K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执行标准</a:t>
            </a:r>
            <a:r>
              <a:rPr lang="en-US" altLang="zh-CN" dirty="0"/>
              <a:t>Java</a:t>
            </a:r>
            <a:r>
              <a:rPr lang="zh-CN" altLang="en-US" dirty="0"/>
              <a:t>语句和表达式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zh-CN" altLang="en-US" dirty="0"/>
              <a:t>取样器</a:t>
            </a:r>
          </a:p>
        </p:txBody>
      </p:sp>
    </p:spTree>
    <p:extLst>
      <p:ext uri="{BB962C8B-B14F-4D97-AF65-F5344CB8AC3E}">
        <p14:creationId xmlns:p14="http://schemas.microsoft.com/office/powerpoint/2010/main" val="46075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WebService</a:t>
            </a:r>
            <a:r>
              <a:rPr lang="zh-CN" altLang="en-US" dirty="0"/>
              <a:t>是一种可以接收从</a:t>
            </a:r>
            <a:r>
              <a:rPr lang="en-US" altLang="zh-CN" dirty="0"/>
              <a:t>Internet</a:t>
            </a:r>
            <a:r>
              <a:rPr lang="zh-CN" altLang="en-US" dirty="0"/>
              <a:t>或者</a:t>
            </a:r>
            <a:r>
              <a:rPr lang="en-US" altLang="zh-CN" dirty="0"/>
              <a:t>Intranet</a:t>
            </a:r>
            <a:r>
              <a:rPr lang="zh-CN" altLang="en-US" dirty="0"/>
              <a:t>上的其它系统中传递过来的请求，轻量级的独立的通讯技术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5" y="3140968"/>
            <a:ext cx="8280920" cy="221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Jmeter3.2</a:t>
            </a:r>
            <a:r>
              <a:rPr lang="zh-CN" altLang="en-US" smtClean="0"/>
              <a:t>版本之后就</a:t>
            </a:r>
            <a:r>
              <a:rPr lang="zh-CN" altLang="en-US" dirty="0" smtClean="0"/>
              <a:t>没有</a:t>
            </a:r>
            <a:r>
              <a:rPr lang="en-US" altLang="zh-CN" i="1" dirty="0"/>
              <a:t>SOAP</a:t>
            </a:r>
            <a:r>
              <a:rPr lang="en-US" altLang="zh-CN" dirty="0"/>
              <a:t>/XML-RPC Request</a:t>
            </a:r>
            <a:r>
              <a:rPr lang="zh-CN" altLang="en-US" dirty="0" smtClean="0"/>
              <a:t>了</a:t>
            </a:r>
            <a:r>
              <a:rPr lang="zh-CN" altLang="en-US" dirty="0"/>
              <a:t>；可以直接使用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来进行发送</a:t>
            </a:r>
            <a:r>
              <a:rPr lang="en-US" altLang="zh-CN" dirty="0"/>
              <a:t>SOAP</a:t>
            </a:r>
            <a:r>
              <a:rPr lang="zh-CN" altLang="en-US" dirty="0"/>
              <a:t>请求进行测试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5049"/>
            <a:ext cx="7239842" cy="360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0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-HTTP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接口测试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 smtClean="0"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数据库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mysql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调用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jar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包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WebService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</a:rPr>
              <a:t>测试地址：</a:t>
            </a:r>
            <a:r>
              <a:rPr lang="en-US" altLang="zh-CN" dirty="0">
                <a:latin typeface="+mn-ea"/>
              </a:rPr>
              <a:t>http://www.weather.com.cn/data/sk/101010100.html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“</a:t>
            </a:r>
            <a:r>
              <a:rPr lang="en-US" altLang="zh-CN" dirty="0" smtClean="0">
                <a:latin typeface="+mn-ea"/>
              </a:rPr>
              <a:t>HTTP </a:t>
            </a:r>
            <a:r>
              <a:rPr lang="zh-CN" altLang="en-US" dirty="0" smtClean="0">
                <a:latin typeface="+mn-ea"/>
              </a:rPr>
              <a:t>请求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Content encoding</a:t>
            </a:r>
            <a:r>
              <a:rPr lang="zh-CN" altLang="en-US" dirty="0" smtClean="0">
                <a:latin typeface="+mn-ea"/>
              </a:rPr>
              <a:t>设置为</a:t>
            </a:r>
            <a:r>
              <a:rPr lang="en-US" altLang="zh-CN" dirty="0" smtClean="0">
                <a:latin typeface="+mn-ea"/>
              </a:rPr>
              <a:t>utf-8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添加后置处理器“</a:t>
            </a:r>
            <a:r>
              <a:rPr lang="en-US" altLang="zh-CN" dirty="0" err="1" smtClean="0">
                <a:latin typeface="+mn-ea"/>
              </a:rPr>
              <a:t>BeanShell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PostProcessor</a:t>
            </a:r>
            <a:r>
              <a:rPr lang="zh-CN" altLang="en-US" dirty="0" smtClean="0">
                <a:latin typeface="+mn-ea"/>
              </a:rPr>
              <a:t>”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+mn-ea"/>
              </a:rPr>
              <a:t>prev.setDataEncoding</a:t>
            </a:r>
            <a:r>
              <a:rPr lang="en-US" altLang="zh-CN" dirty="0">
                <a:latin typeface="+mn-ea"/>
              </a:rPr>
              <a:t>("utf-8</a:t>
            </a:r>
            <a:r>
              <a:rPr lang="en-US" altLang="zh-CN" dirty="0" smtClean="0">
                <a:latin typeface="+mn-ea"/>
              </a:rPr>
              <a:t>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、在文件</a:t>
            </a:r>
            <a:r>
              <a:rPr lang="en-US" altLang="zh-CN" dirty="0" err="1" smtClean="0">
                <a:latin typeface="+mn-ea"/>
              </a:rPr>
              <a:t>jmeter.propeties</a:t>
            </a:r>
            <a:r>
              <a:rPr lang="zh-CN" altLang="en-US" dirty="0" smtClean="0">
                <a:latin typeface="+mn-ea"/>
              </a:rPr>
              <a:t>修改，注意去掉</a:t>
            </a:r>
            <a:r>
              <a:rPr lang="en-US" altLang="zh-CN" dirty="0" smtClean="0">
                <a:latin typeface="+mn-ea"/>
              </a:rPr>
              <a:t>#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+mn-ea"/>
              </a:rPr>
              <a:t>sampleresult.default.encoding</a:t>
            </a:r>
            <a:r>
              <a:rPr lang="en-US" altLang="zh-CN" dirty="0" smtClean="0">
                <a:latin typeface="+mn-ea"/>
              </a:rPr>
              <a:t>=UTF-8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乱码的解决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1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24744"/>
            <a:ext cx="10009112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、</a:t>
            </a:r>
            <a:r>
              <a:rPr lang="en-US" altLang="zh-CN" sz="2500" dirty="0">
                <a:latin typeface="+mn-ea"/>
              </a:rPr>
              <a:t>Map</a:t>
            </a:r>
            <a:r>
              <a:rPr lang="zh-CN" altLang="en-US" sz="2500" dirty="0">
                <a:latin typeface="+mn-ea"/>
              </a:rPr>
              <a:t>格式参数用</a:t>
            </a:r>
            <a:r>
              <a:rPr lang="en-US" altLang="zh-CN" sz="2500" dirty="0">
                <a:latin typeface="+mn-ea"/>
              </a:rPr>
              <a:t>Parameters</a:t>
            </a:r>
            <a:r>
              <a:rPr lang="zh-CN" altLang="en-US" sz="2500" dirty="0">
                <a:latin typeface="+mn-ea"/>
              </a:rPr>
              <a:t>设置</a:t>
            </a: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、</a:t>
            </a:r>
            <a:r>
              <a:rPr lang="en-US" altLang="zh-CN" sz="2500" dirty="0" err="1">
                <a:latin typeface="+mn-ea"/>
              </a:rPr>
              <a:t>JSON</a:t>
            </a:r>
            <a:r>
              <a:rPr lang="zh-CN" altLang="en-US" sz="2500" dirty="0">
                <a:latin typeface="+mn-ea"/>
              </a:rPr>
              <a:t>格式参数</a:t>
            </a: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）增加“配置元件”</a:t>
            </a:r>
            <a:r>
              <a:rPr lang="en-US" altLang="zh-CN" sz="2500" dirty="0">
                <a:latin typeface="+mn-ea"/>
              </a:rPr>
              <a:t>/</a:t>
            </a:r>
            <a:r>
              <a:rPr lang="zh-CN" altLang="en-US" sz="2500" dirty="0">
                <a:latin typeface="+mn-ea"/>
              </a:rPr>
              <a:t>“</a:t>
            </a:r>
            <a:r>
              <a:rPr lang="en-US" altLang="zh-CN" sz="2500" dirty="0">
                <a:latin typeface="+mn-ea"/>
              </a:rPr>
              <a:t>HTTP</a:t>
            </a:r>
            <a:r>
              <a:rPr lang="zh-CN" altLang="en-US" sz="2500" dirty="0">
                <a:latin typeface="+mn-ea"/>
              </a:rPr>
              <a:t>信息头管理器”</a:t>
            </a: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）在</a:t>
            </a:r>
            <a:r>
              <a:rPr lang="en-US" altLang="zh-CN" sz="2500" dirty="0">
                <a:latin typeface="+mn-ea"/>
              </a:rPr>
              <a:t>Body Data</a:t>
            </a:r>
            <a:r>
              <a:rPr lang="zh-CN" altLang="en-US" sz="2500" dirty="0">
                <a:latin typeface="+mn-ea"/>
              </a:rPr>
              <a:t>设置参数</a:t>
            </a: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{"phoneArea":"86","phoneNumber":"20000000000</a:t>
            </a:r>
            <a:r>
              <a:rPr lang="en-US" altLang="zh-CN" sz="2500" dirty="0" smtClean="0">
                <a:latin typeface="+mn-ea"/>
              </a:rPr>
              <a:t>",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latin typeface="+mn-ea"/>
              </a:rPr>
              <a:t>"</a:t>
            </a:r>
            <a:r>
              <a:rPr lang="en-US" altLang="zh-CN" sz="2500" dirty="0">
                <a:latin typeface="+mn-ea"/>
              </a:rPr>
              <a:t>password":"netease123"}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+mn-ea"/>
              </a:rPr>
              <a:t>3</a:t>
            </a:r>
            <a:r>
              <a:rPr lang="zh-CN" altLang="en-US" sz="2500" dirty="0">
                <a:latin typeface="+mn-ea"/>
              </a:rPr>
              <a:t>）</a:t>
            </a:r>
            <a:r>
              <a:rPr lang="en-US" altLang="zh-CN" sz="2500" dirty="0" err="1">
                <a:latin typeface="+mn-ea"/>
              </a:rPr>
              <a:t>Webservices</a:t>
            </a:r>
            <a:r>
              <a:rPr lang="zh-CN" altLang="en-US" sz="2500" dirty="0">
                <a:latin typeface="+mn-ea"/>
              </a:rPr>
              <a:t>接口</a:t>
            </a:r>
            <a:endParaRPr lang="en-US" altLang="zh-CN" sz="2500" dirty="0">
              <a:latin typeface="+mn-ea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25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参数设置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57447"/>
              </p:ext>
            </p:extLst>
          </p:nvPr>
        </p:nvGraphicFramePr>
        <p:xfrm>
          <a:off x="683568" y="2852936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application/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8896"/>
              </p:ext>
            </p:extLst>
          </p:nvPr>
        </p:nvGraphicFramePr>
        <p:xfrm>
          <a:off x="683568" y="5733256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application/x-www-form-</a:t>
                      </a:r>
                      <a:r>
                        <a:rPr lang="en-US" altLang="zh-CN" dirty="0" err="1" smtClean="0"/>
                        <a:t>urlencoded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5" y="90872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需求：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上</a:t>
            </a:r>
            <a:r>
              <a:rPr lang="zh-CN" altLang="en-US" dirty="0" smtClean="0">
                <a:latin typeface="+mn-ea"/>
              </a:rPr>
              <a:t>传文件</a:t>
            </a:r>
            <a:r>
              <a:rPr lang="zh-CN" altLang="en-US" dirty="0">
                <a:latin typeface="+mn-ea"/>
              </a:rPr>
              <a:t>到服务器</a:t>
            </a:r>
            <a:r>
              <a:rPr lang="en-US" altLang="zh-CN" dirty="0" smtClean="0">
                <a:latin typeface="+mn-ea"/>
              </a:rPr>
              <a:t>put</a:t>
            </a:r>
          </a:p>
          <a:p>
            <a:pPr lvl="1"/>
            <a:r>
              <a:rPr lang="zh-CN" altLang="en-US" dirty="0" smtClean="0">
                <a:latin typeface="+mn-ea"/>
              </a:rPr>
              <a:t>下载文件到本地</a:t>
            </a:r>
            <a:r>
              <a:rPr lang="en-US" altLang="zh-CN" dirty="0" smtClean="0">
                <a:latin typeface="+mn-ea"/>
              </a:rPr>
              <a:t>get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sampler-</a:t>
            </a:r>
            <a:r>
              <a:rPr lang="en-US" altLang="zh-CN" dirty="0" smtClean="0">
                <a:latin typeface="+mn-ea"/>
              </a:rPr>
              <a:t>&gt; FTP </a:t>
            </a:r>
            <a:r>
              <a:rPr lang="zh-CN" altLang="en-US" dirty="0" smtClean="0">
                <a:latin typeface="+mn-ea"/>
              </a:rPr>
              <a:t>服务器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注意：“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请求缺省值</a:t>
            </a:r>
            <a:r>
              <a:rPr lang="zh-CN" altLang="en-US" dirty="0" smtClean="0">
                <a:latin typeface="+mn-ea"/>
              </a:rPr>
              <a:t>”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的使用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57" y="3789040"/>
            <a:ext cx="5782609" cy="254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vars</a:t>
            </a:r>
            <a:r>
              <a:rPr lang="zh-CN" altLang="en-US" dirty="0"/>
              <a:t>：操作</a:t>
            </a:r>
            <a:r>
              <a:rPr lang="en-US" altLang="zh-CN" dirty="0" err="1"/>
              <a:t>JMeter</a:t>
            </a:r>
            <a:r>
              <a:rPr lang="zh-CN" altLang="en-US" dirty="0"/>
              <a:t>变量，实际引用了</a:t>
            </a:r>
            <a:r>
              <a:rPr lang="en-US" altLang="zh-CN" dirty="0" err="1"/>
              <a:t>JMeter</a:t>
            </a:r>
            <a:r>
              <a:rPr lang="zh-CN" altLang="en-US" dirty="0"/>
              <a:t>线程中的局部变量容器（本质是</a:t>
            </a:r>
            <a:r>
              <a:rPr lang="en-US" altLang="zh-CN" dirty="0"/>
              <a:t>Map</a:t>
            </a:r>
            <a:r>
              <a:rPr lang="zh-CN" altLang="en-US" dirty="0"/>
              <a:t>），连通</a:t>
            </a:r>
            <a:r>
              <a:rPr lang="en-US" altLang="zh-CN" dirty="0" err="1"/>
              <a:t>JMeter</a:t>
            </a:r>
            <a:r>
              <a:rPr lang="zh-CN" altLang="en-US" dirty="0"/>
              <a:t>和</a:t>
            </a:r>
            <a:r>
              <a:rPr lang="en-US" altLang="zh-CN" dirty="0" err="1"/>
              <a:t>BeanShell</a:t>
            </a:r>
            <a:r>
              <a:rPr lang="zh-CN" altLang="en-US" dirty="0"/>
              <a:t>，常用方法：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en-US" altLang="zh-CN" dirty="0" err="1"/>
              <a:t>vars.get</a:t>
            </a:r>
            <a:r>
              <a:rPr lang="en-US" altLang="zh-CN" dirty="0"/>
              <a:t>(String key) //</a:t>
            </a:r>
            <a:r>
              <a:rPr lang="zh-CN" altLang="en-US" dirty="0"/>
              <a:t>从</a:t>
            </a:r>
            <a:r>
              <a:rPr lang="en-US" altLang="zh-CN" dirty="0" err="1"/>
              <a:t>JMeter</a:t>
            </a:r>
            <a:r>
              <a:rPr lang="zh-CN" altLang="en-US" dirty="0"/>
              <a:t>中获得变量值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en-US" altLang="zh-CN" dirty="0" err="1"/>
              <a:t>vars.put</a:t>
            </a:r>
            <a:r>
              <a:rPr lang="zh-CN" altLang="en-US" dirty="0"/>
              <a:t>（</a:t>
            </a:r>
            <a:r>
              <a:rPr lang="en-US" altLang="zh-CN" dirty="0"/>
              <a:t>String key</a:t>
            </a:r>
            <a:r>
              <a:rPr lang="zh-CN" altLang="en-US" dirty="0"/>
              <a:t>， </a:t>
            </a:r>
            <a:r>
              <a:rPr lang="en-US" altLang="zh-CN" dirty="0"/>
              <a:t>String value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数据存到</a:t>
            </a:r>
            <a:r>
              <a:rPr lang="en-US" altLang="zh-CN" dirty="0" err="1"/>
              <a:t>JMeter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log: </a:t>
            </a:r>
            <a:r>
              <a:rPr lang="zh-CN" altLang="en-US" dirty="0"/>
              <a:t>写入信息到日志中</a:t>
            </a:r>
            <a:r>
              <a:rPr lang="en-US" altLang="zh-CN" dirty="0"/>
              <a:t>,log.info("")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zh-CN" altLang="en-US" dirty="0"/>
              <a:t>取样器</a:t>
            </a:r>
          </a:p>
        </p:txBody>
      </p:sp>
    </p:spTree>
    <p:extLst>
      <p:ext uri="{BB962C8B-B14F-4D97-AF65-F5344CB8AC3E}">
        <p14:creationId xmlns:p14="http://schemas.microsoft.com/office/powerpoint/2010/main" val="2233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需求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en-US" altLang="zh-CN" sz="2400" dirty="0" smtClean="0">
                <a:latin typeface="+mn-ea"/>
              </a:rPr>
              <a:t>student</a:t>
            </a:r>
            <a:r>
              <a:rPr lang="zh-CN" altLang="en-US" sz="2400" dirty="0" smtClean="0">
                <a:latin typeface="+mn-ea"/>
              </a:rPr>
              <a:t>表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环境准备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https://dev.mysql.com/downloads/connector/j</a:t>
            </a:r>
            <a:r>
              <a:rPr lang="en-US" altLang="zh-CN" sz="2400" dirty="0" smtClean="0"/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mysql</a:t>
            </a:r>
            <a:r>
              <a:rPr lang="zh-CN" altLang="en-US" sz="2400" dirty="0" smtClean="0">
                <a:latin typeface="+mn-ea"/>
              </a:rPr>
              <a:t>驱动 </a:t>
            </a:r>
            <a:r>
              <a:rPr lang="en-US" altLang="zh-CN" sz="2400" dirty="0">
                <a:latin typeface="+mn-ea"/>
              </a:rPr>
              <a:t>mysql-connector-java-5.1.6-bin.jar</a:t>
            </a: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 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</a:t>
            </a:r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步骤：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在测试计划中加入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包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配置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latin typeface="+mn-ea"/>
              </a:rPr>
              <a:t>断言、结</a:t>
            </a:r>
            <a:r>
              <a:rPr lang="zh-CN" altLang="en-US" sz="2400" dirty="0" smtClean="0">
                <a:latin typeface="+mn-ea"/>
              </a:rPr>
              <a:t>果树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38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6288" y="55070"/>
            <a:ext cx="3791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7850"/>
            <a:ext cx="7710760" cy="521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0769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1942</TotalTime>
  <Words>548</Words>
  <Application>Microsoft Office PowerPoint</Application>
  <PresentationFormat>全屏显示(4:3)</PresentationFormat>
  <Paragraphs>89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本章大纲</vt:lpstr>
      <vt:lpstr>Get乱码的解决</vt:lpstr>
      <vt:lpstr>Post参数设置</vt:lpstr>
      <vt:lpstr>JMeter之FTP程序</vt:lpstr>
      <vt:lpstr>BeanShell 取样器</vt:lpstr>
      <vt:lpstr>JMeter之数据库</vt:lpstr>
      <vt:lpstr>PowerPoint 演示文稿</vt:lpstr>
      <vt:lpstr>JMeter之数据库</vt:lpstr>
      <vt:lpstr>JMeter之数据库</vt:lpstr>
      <vt:lpstr>JMeter之数据库</vt:lpstr>
      <vt:lpstr>调用jar包</vt:lpstr>
      <vt:lpstr>BeanShell 取样器</vt:lpstr>
      <vt:lpstr>WebService测试</vt:lpstr>
      <vt:lpstr>WebService测试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191</cp:revision>
  <dcterms:created xsi:type="dcterms:W3CDTF">2017-03-16T04:59:09Z</dcterms:created>
  <dcterms:modified xsi:type="dcterms:W3CDTF">2019-11-04T08:18:17Z</dcterms:modified>
</cp:coreProperties>
</file>