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773" r:id="rId2"/>
    <p:sldId id="927" r:id="rId3"/>
    <p:sldId id="929" r:id="rId4"/>
    <p:sldId id="930" r:id="rId5"/>
    <p:sldId id="931" r:id="rId6"/>
    <p:sldId id="939" r:id="rId7"/>
    <p:sldId id="940" r:id="rId8"/>
    <p:sldId id="941" r:id="rId9"/>
    <p:sldId id="942" r:id="rId10"/>
    <p:sldId id="943" r:id="rId11"/>
    <p:sldId id="944" r:id="rId12"/>
    <p:sldId id="932" r:id="rId13"/>
    <p:sldId id="935" r:id="rId14"/>
    <p:sldId id="938" r:id="rId15"/>
    <p:sldId id="936" r:id="rId16"/>
    <p:sldId id="937" r:id="rId1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489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8375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altLang="zh-CN" dirty="0" smtClean="0"/>
              <a:t>npm install -g cnpm --registry=https://registry.npm.taobao.org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9029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4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https://www.angular.cn/guide/quickstart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2478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https://www.angular.cn/guide/quickstart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2478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70" y="1285894"/>
            <a:ext cx="9715500" cy="4643437"/>
          </a:xfrm>
          <a:prstGeom prst="rect">
            <a:avLst/>
          </a:prstGeom>
        </p:spPr>
        <p:txBody>
          <a:bodyPr lIns="108830" tIns="54416" rIns="108830" bIns="54416"/>
          <a:lstStyle>
            <a:lvl1pPr>
              <a:defRPr sz="2800"/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 lIns="108830" tIns="54416" rIns="108830" bIns="54416"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73625" y="3781425"/>
            <a:ext cx="46443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Angular </a:t>
            </a:r>
            <a:r>
              <a:rPr lang="zh-CN" altLang="en-US" sz="3600" dirty="0" smtClean="0">
                <a:latin typeface="+mn-ea"/>
                <a:ea typeface="+mn-ea"/>
              </a:rPr>
              <a:t>基础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zh-CN" altLang="en-US" dirty="0"/>
              <a:t>根目录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en-US" altLang="zh-CN" dirty="0" err="1" smtClean="0"/>
              <a:t>angular.json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Angular CLI </a:t>
            </a:r>
            <a:r>
              <a:rPr lang="zh-CN" altLang="en-US" dirty="0"/>
              <a:t>的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marL="591820" lvl="1"/>
            <a:r>
              <a:rPr lang="en-US" altLang="zh-CN" dirty="0" err="1" smtClean="0"/>
              <a:t>package.json</a:t>
            </a:r>
            <a:endParaRPr lang="en-US" altLang="zh-CN" dirty="0" smtClean="0"/>
          </a:p>
          <a:p>
            <a:pPr marL="593090" lvl="2"/>
            <a:r>
              <a:rPr lang="en-US" altLang="zh-CN" dirty="0" err="1"/>
              <a:t>npm</a:t>
            </a:r>
            <a:r>
              <a:rPr lang="zh-CN" altLang="en-US" dirty="0"/>
              <a:t> 配置文件，其中列出了项目使用到的第三方</a:t>
            </a:r>
            <a:r>
              <a:rPr lang="zh-CN" altLang="en-US" dirty="0" smtClean="0"/>
              <a:t>依赖包</a:t>
            </a:r>
            <a:r>
              <a:rPr lang="en-US" altLang="zh-CN" dirty="0" smtClean="0"/>
              <a:t> </a:t>
            </a:r>
          </a:p>
          <a:p>
            <a:pPr marL="591820" lvl="1"/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.</a:t>
            </a:r>
            <a:r>
              <a:rPr lang="en-US" altLang="zh-CN" dirty="0" err="1" smtClean="0"/>
              <a:t>editorconfig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README.md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tslint.json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tsconfig.json</a:t>
            </a:r>
            <a:r>
              <a:rPr lang="zh-CN" altLang="en-US" dirty="0" smtClean="0"/>
              <a:t>、</a:t>
            </a:r>
            <a:r>
              <a:rPr lang="en-US" altLang="zh-CN" dirty="0"/>
              <a:t>protractor.conf.js</a:t>
            </a:r>
          </a:p>
          <a:p>
            <a:pPr marL="593090" lvl="2"/>
            <a:r>
              <a:rPr lang="en-US" altLang="zh-CN" dirty="0" smtClean="0"/>
              <a:t> </a:t>
            </a:r>
            <a:r>
              <a:rPr lang="zh-CN" altLang="en-US" dirty="0" smtClean="0"/>
              <a:t>编辑器、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等的一些配置文件</a:t>
            </a:r>
            <a:endParaRPr lang="en-US" altLang="zh-CN" dirty="0" smtClean="0"/>
          </a:p>
          <a:p>
            <a:pPr marL="591820" lvl="1"/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项目文件概览</a:t>
            </a:r>
          </a:p>
        </p:txBody>
      </p:sp>
    </p:spTree>
    <p:extLst>
      <p:ext uri="{BB962C8B-B14F-4D97-AF65-F5344CB8AC3E}">
        <p14:creationId xmlns:p14="http://schemas.microsoft.com/office/powerpoint/2010/main" val="26276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项目启动过程</a:t>
            </a:r>
            <a:endParaRPr lang="en-US" altLang="zh-CN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angular.json</a:t>
            </a:r>
            <a:r>
              <a:rPr lang="zh-CN" altLang="en-US" dirty="0"/>
              <a:t> </a:t>
            </a:r>
            <a:r>
              <a:rPr lang="zh-CN" altLang="en-US" dirty="0" smtClean="0"/>
              <a:t> 定义了应用程序启动时加载的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页面（</a:t>
            </a:r>
            <a:r>
              <a:rPr lang="en-US" altLang="zh-CN" dirty="0" smtClean="0"/>
              <a:t>index.html </a:t>
            </a:r>
            <a:r>
              <a:rPr lang="zh-CN" altLang="en-US" dirty="0" smtClean="0"/>
              <a:t>）和 脚本文件 （ </a:t>
            </a:r>
            <a:r>
              <a:rPr lang="en-US" altLang="zh-CN" dirty="0" err="1" smtClean="0"/>
              <a:t>main.ts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main.ts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中定义了程序启动的模块（ </a:t>
            </a:r>
            <a:r>
              <a:rPr lang="en-US" altLang="zh-CN" dirty="0" err="1" smtClean="0"/>
              <a:t>APPModule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en-US" altLang="zh-CN" sz="2400" dirty="0" err="1" smtClean="0"/>
              <a:t>app.module.ts</a:t>
            </a:r>
            <a:r>
              <a:rPr lang="en-US" altLang="zh-CN" sz="2400" dirty="0" smtClean="0"/>
              <a:t> </a:t>
            </a:r>
            <a:r>
              <a:rPr lang="zh-CN" altLang="en-US" dirty="0" smtClean="0"/>
              <a:t>中定义了程序启动的组件（</a:t>
            </a:r>
            <a:r>
              <a:rPr lang="en-US" altLang="zh-CN" dirty="0"/>
              <a:t> </a:t>
            </a:r>
            <a:r>
              <a:rPr lang="en-US" altLang="zh-CN" dirty="0" err="1" smtClean="0"/>
              <a:t>AppComponent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en-US" altLang="zh-CN" sz="2400" dirty="0" err="1" smtClean="0"/>
              <a:t>app.component.ts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中定义了组件的模板及使用组件时的选择器名称（</a:t>
            </a:r>
            <a:r>
              <a:rPr lang="en-US" altLang="zh-CN" dirty="0"/>
              <a:t> </a:t>
            </a:r>
            <a:r>
              <a:rPr lang="en-US" altLang="zh-CN" dirty="0" smtClean="0"/>
              <a:t>app-root 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程序将在 </a:t>
            </a:r>
            <a:r>
              <a:rPr lang="en-US" altLang="zh-CN" dirty="0" smtClean="0"/>
              <a:t>index.html </a:t>
            </a:r>
            <a:r>
              <a:rPr lang="zh-CN" altLang="en-US" dirty="0" smtClean="0"/>
              <a:t>中检索</a:t>
            </a:r>
            <a:r>
              <a:rPr lang="en-US" altLang="zh-CN" dirty="0" smtClean="0"/>
              <a:t>&lt;app-root&gt;</a:t>
            </a:r>
            <a:r>
              <a:rPr lang="zh-CN" altLang="en-US" dirty="0" smtClean="0"/>
              <a:t>，将其替换成组件中的内容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项目启动过程</a:t>
            </a:r>
          </a:p>
        </p:txBody>
      </p:sp>
    </p:spTree>
    <p:extLst>
      <p:ext uri="{BB962C8B-B14F-4D97-AF65-F5344CB8AC3E}">
        <p14:creationId xmlns:p14="http://schemas.microsoft.com/office/powerpoint/2010/main" val="4809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环境搭建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项目创建及概览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模板语法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07845"/>
            <a:ext cx="10804949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插值表达式</a:t>
            </a:r>
            <a:r>
              <a:rPr lang="en-US" altLang="zh-CN" dirty="0" smtClean="0"/>
              <a:t>  -- {{ }}</a:t>
            </a:r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&lt;h1&gt;{{ title }}&lt;/h1&gt;</a:t>
            </a:r>
          </a:p>
          <a:p>
            <a:pPr marL="591820" lvl="1"/>
            <a:r>
              <a:rPr lang="zh-CN" altLang="en-US" dirty="0" smtClean="0"/>
              <a:t> 可以</a:t>
            </a:r>
            <a:r>
              <a:rPr lang="zh-CN" altLang="en-US" dirty="0"/>
              <a:t>把计算后的字符串插入到 </a:t>
            </a:r>
            <a:r>
              <a:rPr lang="en-US" altLang="zh-CN" dirty="0"/>
              <a:t>HTML </a:t>
            </a:r>
            <a:r>
              <a:rPr lang="zh-CN" altLang="en-US" dirty="0" smtClean="0"/>
              <a:t>标签内或</a:t>
            </a:r>
            <a:r>
              <a:rPr lang="zh-CN" altLang="en-US" dirty="0"/>
              <a:t>对标签的属性进行赋值</a:t>
            </a:r>
            <a:endParaRPr lang="en-US" altLang="zh-CN" dirty="0" smtClean="0"/>
          </a:p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属性绑定  </a:t>
            </a:r>
            <a:r>
              <a:rPr lang="en-US" altLang="zh-CN" dirty="0" smtClean="0"/>
              <a:t>-- [ </a:t>
            </a:r>
            <a:r>
              <a:rPr lang="zh-CN" altLang="en-US" dirty="0" smtClean="0"/>
              <a:t>属性名</a:t>
            </a:r>
            <a:r>
              <a:rPr lang="en-US" altLang="zh-CN" dirty="0" smtClean="0"/>
              <a:t> ] = </a:t>
            </a:r>
            <a:r>
              <a:rPr lang="zh-CN" altLang="en-US" dirty="0" smtClean="0"/>
              <a:t>“  ”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 [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]  =“</a:t>
            </a:r>
            <a:r>
              <a:rPr lang="en-US" altLang="zh-CN" dirty="0" err="1" smtClean="0"/>
              <a:t>imgUrl</a:t>
            </a:r>
            <a:r>
              <a:rPr lang="en-US" altLang="zh-CN" dirty="0" smtClean="0"/>
              <a:t>”&gt;</a:t>
            </a:r>
          </a:p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事件</a:t>
            </a:r>
            <a:r>
              <a:rPr lang="zh-CN" altLang="en-US" dirty="0"/>
              <a:t>绑定 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（</a:t>
            </a:r>
            <a:r>
              <a:rPr lang="zh-CN" altLang="en-US" dirty="0"/>
              <a:t>事件名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  </a:t>
            </a:r>
            <a:r>
              <a:rPr lang="zh-CN" altLang="en-US" dirty="0" smtClean="0"/>
              <a:t>“</a:t>
            </a:r>
            <a:r>
              <a:rPr lang="en-US" altLang="zh-CN" dirty="0" err="1" smtClean="0"/>
              <a:t>eventFun</a:t>
            </a:r>
            <a:r>
              <a:rPr lang="en-US" altLang="zh-CN" dirty="0" smtClean="0"/>
              <a:t>( )</a:t>
            </a:r>
            <a:r>
              <a:rPr lang="zh-CN" altLang="en-US" dirty="0" smtClean="0"/>
              <a:t>”</a:t>
            </a:r>
            <a:endParaRPr lang="en-US" altLang="zh-CN" dirty="0"/>
          </a:p>
          <a:p>
            <a:pPr marL="591820" lvl="1"/>
            <a:r>
              <a:rPr lang="en-US" altLang="zh-CN" dirty="0"/>
              <a:t> &lt;button   (click)=“</a:t>
            </a:r>
            <a:r>
              <a:rPr lang="en-US" altLang="zh-CN" dirty="0" err="1"/>
              <a:t>clickFun</a:t>
            </a:r>
            <a:r>
              <a:rPr lang="en-US" altLang="zh-CN" dirty="0"/>
              <a:t>( )”&gt;</a:t>
            </a:r>
            <a:r>
              <a:rPr lang="zh-CN" altLang="en-US" dirty="0"/>
              <a:t>点击</a:t>
            </a:r>
            <a:r>
              <a:rPr lang="en-US" altLang="zh-CN" dirty="0"/>
              <a:t>&lt;/button&gt;</a:t>
            </a:r>
          </a:p>
          <a:p>
            <a:pPr marL="360045"/>
            <a:endParaRPr lang="en-US" altLang="zh-CN" dirty="0" smtClean="0"/>
          </a:p>
          <a:p>
            <a:pPr marL="360045"/>
            <a:endParaRPr lang="en-US" altLang="zh-CN" dirty="0" smtClean="0"/>
          </a:p>
          <a:p>
            <a:pPr marL="361315" lvl="1" indent="0">
              <a:buNone/>
            </a:pPr>
            <a:r>
              <a:rPr lang="en-US" altLang="zh-CN" sz="2800" dirty="0" smtClean="0"/>
              <a:t>			</a:t>
            </a:r>
            <a:endParaRPr lang="en-US" altLang="zh-CN" dirty="0" smtClean="0"/>
          </a:p>
          <a:p>
            <a:pPr marL="19304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模板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07845"/>
            <a:ext cx="10804949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双向数据绑定 </a:t>
            </a:r>
            <a:r>
              <a:rPr lang="en-US" altLang="zh-CN" dirty="0"/>
              <a:t> </a:t>
            </a:r>
            <a:r>
              <a:rPr lang="en-US" altLang="zh-CN" dirty="0" smtClean="0"/>
              <a:t>-- [( </a:t>
            </a:r>
            <a:r>
              <a:rPr lang="en-US" altLang="zh-CN" dirty="0" err="1" smtClean="0"/>
              <a:t>ngModel</a:t>
            </a:r>
            <a:r>
              <a:rPr lang="en-US" altLang="zh-CN" dirty="0" smtClean="0"/>
              <a:t> )]</a:t>
            </a:r>
          </a:p>
          <a:p>
            <a:pPr marL="591820" lvl="1"/>
            <a:r>
              <a:rPr lang="zh-CN" altLang="en-US" dirty="0" smtClean="0"/>
              <a:t> 数据通过</a:t>
            </a:r>
            <a:r>
              <a:rPr lang="zh-CN" altLang="en-US" dirty="0"/>
              <a:t>属性绑定从</a:t>
            </a:r>
            <a:r>
              <a:rPr lang="zh-CN" altLang="en-US" dirty="0" smtClean="0"/>
              <a:t>组件传到</a:t>
            </a:r>
            <a:r>
              <a:rPr lang="zh-CN" altLang="en-US" dirty="0"/>
              <a:t>输入</a:t>
            </a:r>
            <a:r>
              <a:rPr lang="zh-CN" altLang="en-US" dirty="0" smtClean="0"/>
              <a:t>框，</a:t>
            </a:r>
            <a:r>
              <a:rPr lang="zh-CN" altLang="en-US" dirty="0"/>
              <a:t>用户的修改通过事件</a:t>
            </a:r>
            <a:r>
              <a:rPr lang="zh-CN" altLang="en-US" dirty="0" smtClean="0"/>
              <a:t>绑定传回</a:t>
            </a:r>
            <a:r>
              <a:rPr lang="zh-CN" altLang="en-US" dirty="0"/>
              <a:t>组件，把属性值设置为最新的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注意</a:t>
            </a:r>
            <a:r>
              <a:rPr lang="zh-CN" altLang="en-US" dirty="0"/>
              <a:t>引入：</a:t>
            </a:r>
            <a:r>
              <a:rPr lang="en-US" altLang="zh-CN" dirty="0" err="1" smtClean="0"/>
              <a:t>FormsModule</a:t>
            </a:r>
            <a:endParaRPr lang="en-US" altLang="zh-CN" dirty="0" smtClean="0"/>
          </a:p>
          <a:p>
            <a:pPr marL="593090" lvl="2"/>
            <a:r>
              <a:rPr lang="en-US" altLang="zh-CN" dirty="0" smtClean="0"/>
              <a:t> import </a:t>
            </a:r>
            <a:r>
              <a:rPr lang="en-US" altLang="zh-CN" dirty="0"/>
              <a:t>{ </a:t>
            </a:r>
            <a:r>
              <a:rPr lang="en-US" altLang="zh-CN" dirty="0" err="1"/>
              <a:t>FormsModule</a:t>
            </a:r>
            <a:r>
              <a:rPr lang="en-US" altLang="zh-CN" dirty="0"/>
              <a:t> } from '@angular/forms</a:t>
            </a:r>
            <a:r>
              <a:rPr lang="en-US" altLang="zh-CN" dirty="0" smtClean="0"/>
              <a:t>';</a:t>
            </a:r>
          </a:p>
          <a:p>
            <a:pPr marL="593090" lvl="2"/>
            <a:r>
              <a:rPr lang="en-US" altLang="zh-CN" dirty="0" smtClean="0"/>
              <a:t> imports</a:t>
            </a:r>
            <a:r>
              <a:rPr lang="en-US" altLang="zh-CN" dirty="0"/>
              <a:t>: [ </a:t>
            </a:r>
            <a:r>
              <a:rPr lang="en-US" altLang="zh-CN" dirty="0" err="1"/>
              <a:t>BrowserModule</a:t>
            </a:r>
            <a:r>
              <a:rPr lang="en-US" altLang="zh-CN" dirty="0"/>
              <a:t>, </a:t>
            </a:r>
            <a:r>
              <a:rPr lang="en-US" altLang="zh-CN" dirty="0" err="1"/>
              <a:t>FormsModule</a:t>
            </a:r>
            <a:r>
              <a:rPr lang="en-US" altLang="zh-CN" dirty="0"/>
              <a:t> </a:t>
            </a:r>
            <a:r>
              <a:rPr lang="en-US" altLang="zh-CN" dirty="0" smtClean="0"/>
              <a:t>]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61315" lvl="1" indent="0">
              <a:buNone/>
            </a:pPr>
            <a:r>
              <a:rPr lang="en-US" altLang="zh-CN" sz="2800" dirty="0" smtClean="0"/>
              <a:t>			</a:t>
            </a:r>
            <a:endParaRPr lang="en-US" altLang="zh-CN" dirty="0" smtClean="0"/>
          </a:p>
          <a:p>
            <a:pPr marL="19304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模板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07845"/>
            <a:ext cx="10804949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条件判断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*</a:t>
            </a:r>
            <a:r>
              <a:rPr lang="en-US" altLang="zh-CN" dirty="0" err="1" smtClean="0"/>
              <a:t>ngIf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应用</a:t>
            </a:r>
            <a:r>
              <a:rPr lang="zh-CN" altLang="en-US" dirty="0"/>
              <a:t>到元素上</a:t>
            </a:r>
            <a:r>
              <a:rPr lang="zh-CN" altLang="en-US" dirty="0" smtClean="0"/>
              <a:t>（宿主</a:t>
            </a:r>
            <a:r>
              <a:rPr lang="zh-CN" altLang="en-US" dirty="0"/>
              <a:t>元素</a:t>
            </a:r>
            <a:r>
              <a:rPr lang="zh-CN" altLang="en-US" dirty="0" smtClean="0"/>
              <a:t>），可以往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中</a:t>
            </a:r>
            <a:r>
              <a:rPr lang="zh-CN" altLang="en-US" dirty="0"/>
              <a:t>添加</a:t>
            </a:r>
            <a:r>
              <a:rPr lang="zh-CN" altLang="en-US" dirty="0" smtClean="0"/>
              <a:t>或移</a:t>
            </a:r>
            <a:r>
              <a:rPr lang="zh-CN" altLang="en-US" dirty="0"/>
              <a:t>除这个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360045"/>
            <a:r>
              <a:rPr lang="zh-CN" altLang="en-US" dirty="0" smtClean="0"/>
              <a:t> 数据循环  </a:t>
            </a:r>
            <a:r>
              <a:rPr lang="en-US" altLang="zh-CN" dirty="0"/>
              <a:t>-- *</a:t>
            </a:r>
            <a:r>
              <a:rPr lang="en-US" altLang="zh-CN" dirty="0" err="1"/>
              <a:t>ngFor</a:t>
            </a:r>
            <a:endParaRPr lang="en-US" altLang="zh-CN" dirty="0"/>
          </a:p>
          <a:p>
            <a:pPr marL="591820" lvl="1"/>
            <a:r>
              <a:rPr lang="en-US" altLang="zh-CN" dirty="0"/>
              <a:t> &lt;div *</a:t>
            </a:r>
            <a:r>
              <a:rPr lang="en-US" altLang="zh-CN" dirty="0" err="1"/>
              <a:t>ngFor</a:t>
            </a:r>
            <a:r>
              <a:rPr lang="en-US" altLang="zh-CN" dirty="0"/>
              <a:t>="let item of </a:t>
            </a:r>
            <a:r>
              <a:rPr lang="en-US" altLang="zh-CN" dirty="0" err="1"/>
              <a:t>arr</a:t>
            </a:r>
            <a:r>
              <a:rPr lang="en-US" altLang="zh-CN" dirty="0"/>
              <a:t>"&gt;{{item}}&lt;/div&gt;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含索引循环</a:t>
            </a:r>
            <a:r>
              <a:rPr lang="en-US" altLang="zh-CN" dirty="0"/>
              <a:t>&lt;div *</a:t>
            </a:r>
            <a:r>
              <a:rPr lang="en-US" altLang="zh-CN" dirty="0" err="1"/>
              <a:t>ngFor</a:t>
            </a:r>
            <a:r>
              <a:rPr lang="en-US" altLang="zh-CN" dirty="0"/>
              <a:t>="let item of </a:t>
            </a:r>
            <a:r>
              <a:rPr lang="en-US" altLang="zh-CN" dirty="0" err="1"/>
              <a:t>arr;let</a:t>
            </a:r>
            <a:r>
              <a:rPr lang="en-US" altLang="zh-CN" dirty="0"/>
              <a:t> i=index"&gt;{{item}}&lt;/div</a:t>
            </a:r>
            <a:r>
              <a:rPr lang="en-US" altLang="zh-CN" dirty="0" smtClean="0"/>
              <a:t>&gt;</a:t>
            </a:r>
            <a:r>
              <a:rPr lang="en-US" altLang="zh-CN" sz="2800" dirty="0" smtClean="0"/>
              <a:t>			</a:t>
            </a:r>
          </a:p>
          <a:p>
            <a:pPr marL="360045"/>
            <a:r>
              <a:rPr lang="zh-CN" altLang="en-US" dirty="0" smtClean="0">
                <a:solidFill>
                  <a:srgbClr val="FF0000"/>
                </a:solidFill>
              </a:rPr>
              <a:t> 实现 </a:t>
            </a:r>
            <a:r>
              <a:rPr lang="en-US" altLang="zh-CN" dirty="0" err="1" smtClean="0">
                <a:solidFill>
                  <a:srgbClr val="FF0000"/>
                </a:solidFill>
              </a:rPr>
              <a:t>todolist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功能</a:t>
            </a:r>
            <a:endParaRPr lang="en-US" altLang="zh-CN" dirty="0" smtClean="0"/>
          </a:p>
          <a:p>
            <a:pPr marL="19304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模板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环境搭建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项目创建及概览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模板语法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8446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安装最新版</a:t>
            </a:r>
            <a:r>
              <a:rPr lang="en-US" altLang="zh-CN" dirty="0" smtClean="0"/>
              <a:t>Node</a:t>
            </a:r>
          </a:p>
          <a:p>
            <a:pPr marL="360045"/>
            <a:r>
              <a:rPr lang="zh-CN" altLang="en-US" dirty="0" smtClean="0"/>
              <a:t> 全局</a:t>
            </a:r>
            <a:r>
              <a:rPr lang="zh-CN" altLang="en-US" dirty="0"/>
              <a:t>安装 </a:t>
            </a:r>
            <a:r>
              <a:rPr lang="en-US" altLang="zh-CN" dirty="0"/>
              <a:t>Angular CLI </a:t>
            </a:r>
            <a:r>
              <a:rPr lang="zh-CN" altLang="en-US" dirty="0"/>
              <a:t>脚手架工具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是</a:t>
            </a:r>
            <a:r>
              <a:rPr lang="zh-CN" altLang="en-US" dirty="0"/>
              <a:t>一个命令行界面工具</a:t>
            </a:r>
            <a:r>
              <a:rPr lang="zh-CN" altLang="en-US" dirty="0" smtClean="0"/>
              <a:t>，可以</a:t>
            </a:r>
            <a:r>
              <a:rPr lang="zh-CN" altLang="en-US" dirty="0"/>
              <a:t>创建项目、添加文件</a:t>
            </a:r>
            <a:r>
              <a:rPr lang="zh-CN" altLang="en-US" dirty="0" smtClean="0"/>
              <a:t>以及执行其他开发任务，如测试</a:t>
            </a:r>
            <a:r>
              <a:rPr lang="zh-CN" altLang="en-US" dirty="0"/>
              <a:t>、打包和发布</a:t>
            </a:r>
            <a:endParaRPr lang="en-US" altLang="zh-CN" sz="2400" dirty="0" smtClean="0"/>
          </a:p>
          <a:p>
            <a:pPr marL="591820" lvl="1"/>
            <a:r>
              <a:rPr lang="zh-CN" altLang="en-US" sz="2400" dirty="0" smtClean="0"/>
              <a:t> 命令：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/>
              <a:t>install -g @</a:t>
            </a:r>
            <a:r>
              <a:rPr lang="en-US" altLang="zh-CN" dirty="0" smtClean="0"/>
              <a:t>angular/cli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只需安装一次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 smtClean="0"/>
              <a:t>可安装淘宝镜像</a:t>
            </a:r>
            <a:endParaRPr lang="en-US" altLang="zh-CN" dirty="0" smtClean="0"/>
          </a:p>
          <a:p>
            <a:pPr marL="593090" lvl="2"/>
            <a:r>
              <a:rPr lang="en-US" altLang="zh-CN" dirty="0" smtClean="0"/>
              <a:t> </a:t>
            </a:r>
            <a:r>
              <a:rPr lang="sv-SE" altLang="zh-CN" dirty="0"/>
              <a:t>npm install -g cnpm --registry=https://registry.npm.taobao.org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endParaRPr lang="en-US" altLang="zh-CN" dirty="0" smtClean="0"/>
          </a:p>
          <a:p>
            <a:pPr marL="360045"/>
            <a:endParaRPr lang="en-US" altLang="zh-CN" sz="2800" dirty="0" smtClean="0"/>
          </a:p>
          <a:p>
            <a:pPr marL="19304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环境搭建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环境搭建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项目创建及概览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模板语法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创建项目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命令：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 new  </a:t>
            </a:r>
            <a:r>
              <a:rPr lang="zh-CN" altLang="en-US" dirty="0" smtClean="0"/>
              <a:t>项目名称</a:t>
            </a:r>
            <a:endParaRPr lang="en-US" altLang="zh-CN" dirty="0" smtClean="0"/>
          </a:p>
          <a:p>
            <a:pPr marL="360045"/>
            <a:r>
              <a:rPr lang="zh-CN" altLang="en-US" dirty="0" smtClean="0"/>
              <a:t> 进入项目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命令：</a:t>
            </a:r>
            <a:r>
              <a:rPr lang="en-US" altLang="zh-CN" dirty="0" smtClean="0"/>
              <a:t>cd  </a:t>
            </a:r>
            <a:r>
              <a:rPr lang="zh-CN" altLang="en-US" dirty="0" smtClean="0"/>
              <a:t>项目名称</a:t>
            </a:r>
            <a:endParaRPr lang="en-US" altLang="zh-CN" dirty="0" smtClean="0"/>
          </a:p>
          <a:p>
            <a:pPr marL="360045"/>
            <a:r>
              <a:rPr lang="zh-CN" altLang="en-US" dirty="0" smtClean="0"/>
              <a:t> 启动服务器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命令：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 serve --open</a:t>
            </a:r>
          </a:p>
          <a:p>
            <a:pPr marL="593090" lvl="2" latinLnBrk="0">
              <a:spcAft>
                <a:spcPts val="0"/>
              </a:spcAft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 </a:t>
            </a:r>
            <a:r>
              <a:rPr lang="en-US" altLang="zh-CN" dirty="0"/>
              <a:t>serve </a:t>
            </a:r>
            <a:r>
              <a:rPr lang="zh-CN" altLang="en-US" dirty="0"/>
              <a:t>命令会</a:t>
            </a:r>
            <a:r>
              <a:rPr lang="zh-CN" altLang="en-US" dirty="0" smtClean="0"/>
              <a:t>启动</a:t>
            </a:r>
            <a:r>
              <a:rPr lang="zh-CN" altLang="en-US" dirty="0"/>
              <a:t>开发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marL="593090" lvl="2" latinLnBrk="0">
              <a:spcAft>
                <a:spcPts val="0"/>
              </a:spcAft>
            </a:pPr>
            <a:r>
              <a:rPr lang="en-US" altLang="zh-CN" dirty="0" smtClean="0"/>
              <a:t> </a:t>
            </a:r>
            <a:r>
              <a:rPr lang="en-US" altLang="zh-CN" b="1" dirty="0" smtClean="0"/>
              <a:t>--</a:t>
            </a:r>
            <a:r>
              <a:rPr lang="en-US" altLang="zh-CN" dirty="0"/>
              <a:t>open</a:t>
            </a:r>
            <a:r>
              <a:rPr lang="zh-CN" altLang="en-US" dirty="0"/>
              <a:t> 可以自动打开浏览器并访问</a:t>
            </a:r>
            <a:r>
              <a:rPr lang="en-US" altLang="zh-CN" dirty="0"/>
              <a:t>http://</a:t>
            </a:r>
            <a:r>
              <a:rPr lang="en-US" altLang="zh-CN" dirty="0" smtClean="0"/>
              <a:t>localhost:4200</a:t>
            </a:r>
          </a:p>
          <a:p>
            <a:pPr marL="361315" lvl="1" indent="0">
              <a:buNone/>
            </a:pPr>
            <a:r>
              <a:rPr lang="en-US" altLang="zh-CN" sz="2800" dirty="0" smtClean="0"/>
              <a:t>			</a:t>
            </a:r>
            <a:endParaRPr lang="en-US" altLang="zh-CN" dirty="0" smtClean="0"/>
          </a:p>
          <a:p>
            <a:pPr marL="19304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项目启动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 </a:t>
            </a:r>
            <a:r>
              <a:rPr lang="zh-CN" altLang="en-US" dirty="0" smtClean="0"/>
              <a:t>文件夹</a:t>
            </a:r>
            <a:endParaRPr lang="en-US" altLang="zh-CN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en-US" altLang="zh-CN" sz="2400" dirty="0" smtClean="0"/>
              <a:t>			</a:t>
            </a:r>
            <a:r>
              <a:rPr lang="zh-CN" altLang="en-US" dirty="0" smtClean="0"/>
              <a:t>包含所有 </a:t>
            </a:r>
            <a:r>
              <a:rPr lang="en-US" altLang="zh-CN" dirty="0"/>
              <a:t>Angular </a:t>
            </a:r>
            <a:r>
              <a:rPr lang="zh-CN" altLang="en-US" dirty="0"/>
              <a:t>组件、模板、样式、图片</a:t>
            </a:r>
            <a:r>
              <a:rPr lang="zh-CN" altLang="en-US" dirty="0" smtClean="0"/>
              <a:t>以及应用</a:t>
            </a:r>
            <a:r>
              <a:rPr lang="zh-CN" altLang="en-US" dirty="0"/>
              <a:t>所需的任何</a:t>
            </a:r>
            <a:r>
              <a:rPr lang="zh-CN" altLang="en-US" dirty="0" smtClean="0"/>
              <a:t>东西，这个</a:t>
            </a:r>
            <a:r>
              <a:rPr lang="zh-CN" altLang="en-US" dirty="0"/>
              <a:t>文件夹之外的文件都是为构建应用提供支持用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app/</a:t>
            </a:r>
            <a:r>
              <a:rPr lang="en-US" altLang="zh-CN" dirty="0" err="1"/>
              <a:t>app.component</a:t>
            </a:r>
            <a:r>
              <a:rPr lang="en-US" altLang="zh-CN" dirty="0" smtClean="0"/>
              <a:t>.{ </a:t>
            </a:r>
            <a:r>
              <a:rPr lang="en-US" altLang="zh-CN" dirty="0" err="1" smtClean="0"/>
              <a:t>ts,html,css,spec.ts</a:t>
            </a:r>
            <a:r>
              <a:rPr lang="en-US" altLang="zh-CN" dirty="0" smtClean="0"/>
              <a:t> }</a:t>
            </a:r>
          </a:p>
          <a:p>
            <a:pPr marL="593090" lvl="2"/>
            <a:r>
              <a:rPr lang="zh-CN" altLang="en-US" dirty="0" smtClean="0"/>
              <a:t> 使用 </a:t>
            </a:r>
            <a:r>
              <a:rPr lang="en-US" altLang="zh-CN" dirty="0"/>
              <a:t>HTML </a:t>
            </a:r>
            <a:r>
              <a:rPr lang="zh-CN" altLang="en-US" dirty="0"/>
              <a:t>模板、</a:t>
            </a:r>
            <a:r>
              <a:rPr lang="en-US" altLang="zh-CN" dirty="0"/>
              <a:t>CSS </a:t>
            </a:r>
            <a:r>
              <a:rPr lang="zh-CN" altLang="en-US" dirty="0"/>
              <a:t>样式和单元测试定义 </a:t>
            </a:r>
            <a:r>
              <a:rPr lang="en-US" altLang="zh-CN" dirty="0" err="1"/>
              <a:t>AppComponent</a:t>
            </a:r>
            <a:r>
              <a:rPr lang="zh-CN" altLang="en-US" dirty="0"/>
              <a:t> 组件。 它是根组件，随着应用</a:t>
            </a:r>
            <a:r>
              <a:rPr lang="zh-CN" altLang="en-US" dirty="0" smtClean="0"/>
              <a:t>的</a:t>
            </a:r>
            <a:r>
              <a:rPr lang="zh-CN" altLang="en-US" dirty="0"/>
              <a:t>扩展</a:t>
            </a:r>
            <a:r>
              <a:rPr lang="zh-CN" altLang="en-US" dirty="0" smtClean="0"/>
              <a:t>它</a:t>
            </a:r>
            <a:r>
              <a:rPr lang="zh-CN" altLang="en-US" dirty="0"/>
              <a:t>会成为一棵组件树的根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app/</a:t>
            </a:r>
            <a:r>
              <a:rPr lang="en-US" altLang="zh-CN" dirty="0" err="1" smtClean="0"/>
              <a:t>app.module.ts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zh-CN" altLang="en-US" dirty="0" smtClean="0"/>
              <a:t>定义</a:t>
            </a:r>
            <a:r>
              <a:rPr lang="zh-CN" altLang="en-US" dirty="0"/>
              <a:t> </a:t>
            </a:r>
            <a:r>
              <a:rPr lang="en-US" altLang="zh-CN" dirty="0" err="1"/>
              <a:t>AppModule</a:t>
            </a:r>
            <a:r>
              <a:rPr lang="zh-CN" altLang="en-US" dirty="0"/>
              <a:t>，根模块为 </a:t>
            </a:r>
            <a:r>
              <a:rPr lang="en-US" altLang="zh-CN" dirty="0"/>
              <a:t>Angular </a:t>
            </a:r>
            <a:r>
              <a:rPr lang="zh-CN" altLang="en-US" dirty="0"/>
              <a:t>描述如何组装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marL="19304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项目文件概览</a:t>
            </a:r>
          </a:p>
        </p:txBody>
      </p:sp>
    </p:spTree>
    <p:extLst>
      <p:ext uri="{BB962C8B-B14F-4D97-AF65-F5344CB8AC3E}">
        <p14:creationId xmlns:p14="http://schemas.microsoft.com/office/powerpoint/2010/main" val="379831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 </a:t>
            </a:r>
            <a:r>
              <a:rPr lang="zh-CN" altLang="en-US" dirty="0" smtClean="0"/>
              <a:t>文件夹</a:t>
            </a:r>
            <a:endParaRPr lang="en-US" altLang="zh-CN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en-US" altLang="zh-CN" sz="2400" dirty="0" smtClean="0"/>
              <a:t>			</a:t>
            </a:r>
            <a:r>
              <a:rPr lang="en-US" altLang="zh-CN" dirty="0"/>
              <a:t>assets</a:t>
            </a:r>
            <a:r>
              <a:rPr lang="en-US" altLang="zh-CN" dirty="0" smtClean="0"/>
              <a:t>/*</a:t>
            </a:r>
          </a:p>
          <a:p>
            <a:pPr marL="593090" lvl="2"/>
            <a:r>
              <a:rPr lang="zh-CN" altLang="en-US" dirty="0" smtClean="0"/>
              <a:t> 存放</a:t>
            </a:r>
            <a:r>
              <a:rPr lang="zh-CN" altLang="en-US" dirty="0"/>
              <a:t>图片等</a:t>
            </a:r>
            <a:r>
              <a:rPr lang="zh-CN" altLang="en-US" dirty="0" smtClean="0"/>
              <a:t>任何静态资源，</a:t>
            </a:r>
            <a:r>
              <a:rPr lang="zh-CN" altLang="en-US" dirty="0"/>
              <a:t>在构建应用时，它们全都会拷贝到发布包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environments</a:t>
            </a:r>
            <a:r>
              <a:rPr lang="en-US" altLang="zh-CN" dirty="0" smtClean="0"/>
              <a:t>/*</a:t>
            </a:r>
          </a:p>
          <a:p>
            <a:pPr marL="593090" lvl="2"/>
            <a:r>
              <a:rPr lang="zh-CN" altLang="en-US" dirty="0" smtClean="0"/>
              <a:t> 存放各个</a:t>
            </a:r>
            <a:r>
              <a:rPr lang="zh-CN" altLang="en-US" dirty="0"/>
              <a:t>目标环境准备的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index.html</a:t>
            </a:r>
          </a:p>
          <a:p>
            <a:pPr marL="593090" lvl="2"/>
            <a:r>
              <a:rPr lang="zh-CN" altLang="en-US" dirty="0"/>
              <a:t>主页面的 </a:t>
            </a:r>
            <a:r>
              <a:rPr lang="en-US" altLang="zh-CN" dirty="0"/>
              <a:t>HTML </a:t>
            </a:r>
            <a:r>
              <a:rPr lang="zh-CN" altLang="en-US" dirty="0" smtClean="0"/>
              <a:t>文件，一般情况下不用编辑，在</a:t>
            </a:r>
            <a:r>
              <a:rPr lang="zh-CN" altLang="en-US" dirty="0"/>
              <a:t>构建应用时，</a:t>
            </a:r>
            <a:r>
              <a:rPr lang="en-US" altLang="zh-CN" dirty="0"/>
              <a:t>CLI </a:t>
            </a:r>
            <a:r>
              <a:rPr lang="zh-CN" altLang="en-US" dirty="0"/>
              <a:t>会自动把所有 </a:t>
            </a:r>
            <a:r>
              <a:rPr lang="en-US" altLang="zh-CN" dirty="0" err="1"/>
              <a:t>js</a:t>
            </a:r>
            <a:r>
              <a:rPr lang="zh-CN" altLang="en-US" dirty="0"/>
              <a:t> 和 </a:t>
            </a:r>
            <a:r>
              <a:rPr lang="en-US" altLang="zh-CN" dirty="0" err="1"/>
              <a:t>css</a:t>
            </a:r>
            <a:r>
              <a:rPr lang="zh-CN" altLang="en-US" dirty="0"/>
              <a:t> 文件添加</a:t>
            </a:r>
            <a:r>
              <a:rPr lang="zh-CN" altLang="en-US" dirty="0" smtClean="0"/>
              <a:t>进去</a:t>
            </a:r>
            <a:endParaRPr lang="en-US" altLang="zh-CN" dirty="0" smtClean="0"/>
          </a:p>
          <a:p>
            <a:pPr marL="19304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项目文件概览</a:t>
            </a:r>
          </a:p>
        </p:txBody>
      </p:sp>
    </p:spTree>
    <p:extLst>
      <p:ext uri="{BB962C8B-B14F-4D97-AF65-F5344CB8AC3E}">
        <p14:creationId xmlns:p14="http://schemas.microsoft.com/office/powerpoint/2010/main" val="224245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 </a:t>
            </a:r>
            <a:r>
              <a:rPr lang="zh-CN" altLang="en-US" dirty="0" smtClean="0"/>
              <a:t>文件夹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main.ts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应用</a:t>
            </a:r>
            <a:r>
              <a:rPr lang="zh-CN" altLang="en-US" dirty="0"/>
              <a:t>的</a:t>
            </a:r>
            <a:r>
              <a:rPr lang="zh-CN" altLang="en-US" dirty="0" smtClean="0"/>
              <a:t>主要入口，使用 </a:t>
            </a:r>
            <a:r>
              <a:rPr lang="en-US" altLang="zh-CN" dirty="0" smtClean="0"/>
              <a:t>JIT  </a:t>
            </a:r>
            <a:r>
              <a:rPr lang="zh-CN" altLang="en-US" dirty="0"/>
              <a:t>编译器编译本应用，并启动应用的根</a:t>
            </a:r>
            <a:r>
              <a:rPr lang="zh-CN" altLang="en-US" dirty="0" smtClean="0"/>
              <a:t>模块</a:t>
            </a:r>
            <a:r>
              <a:rPr lang="en-US" altLang="zh-CN" dirty="0" err="1" smtClean="0"/>
              <a:t>AppModule</a:t>
            </a:r>
            <a:r>
              <a:rPr lang="zh-CN" altLang="en-US" dirty="0"/>
              <a:t>，使其运行在浏览器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styles.css</a:t>
            </a:r>
          </a:p>
          <a:p>
            <a:pPr marL="593090" lvl="2"/>
            <a:r>
              <a:rPr lang="zh-CN" altLang="en-US" dirty="0"/>
              <a:t>全局</a:t>
            </a:r>
            <a:r>
              <a:rPr lang="zh-CN" altLang="en-US" dirty="0" smtClean="0"/>
              <a:t>样式</a:t>
            </a:r>
            <a:r>
              <a:rPr lang="zh-CN" altLang="en-US" dirty="0"/>
              <a:t>，</a:t>
            </a:r>
            <a:r>
              <a:rPr lang="zh-CN" altLang="en-US" dirty="0" smtClean="0"/>
              <a:t>大多数</a:t>
            </a:r>
            <a:r>
              <a:rPr lang="zh-CN" altLang="en-US" dirty="0"/>
              <a:t>情况下</a:t>
            </a:r>
            <a:r>
              <a:rPr lang="zh-CN" altLang="en-US" dirty="0" smtClean="0"/>
              <a:t>，会在</a:t>
            </a:r>
            <a:r>
              <a:rPr lang="zh-CN" altLang="en-US" dirty="0"/>
              <a:t>组件中使用局部样式，以利于维护</a:t>
            </a:r>
            <a:r>
              <a:rPr lang="zh-CN" altLang="en-US" dirty="0" smtClean="0"/>
              <a:t>，而那些影响整个</a:t>
            </a:r>
            <a:r>
              <a:rPr lang="zh-CN" altLang="en-US" dirty="0"/>
              <a:t>应用的</a:t>
            </a:r>
            <a:r>
              <a:rPr lang="zh-CN" altLang="en-US" dirty="0" smtClean="0"/>
              <a:t>样式需集中</a:t>
            </a:r>
            <a:r>
              <a:rPr lang="zh-CN" altLang="en-US" dirty="0"/>
              <a:t>存放在</a:t>
            </a:r>
            <a:r>
              <a:rPr lang="zh-CN" altLang="en-US" dirty="0" smtClean="0"/>
              <a:t>这里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browserslist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karma.conf.js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polyfills.ts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tslint.json</a:t>
            </a:r>
            <a:r>
              <a:rPr lang="zh-CN" altLang="en-US" dirty="0"/>
              <a:t>、</a:t>
            </a:r>
            <a:r>
              <a:rPr lang="en-US" altLang="zh-CN" dirty="0" err="1" smtClean="0"/>
              <a:t>tsconfig</a:t>
            </a:r>
            <a:r>
              <a:rPr lang="en-US" altLang="zh-CN" dirty="0"/>
              <a:t>.{</a:t>
            </a:r>
            <a:r>
              <a:rPr lang="en-US" altLang="zh-CN" dirty="0" err="1"/>
              <a:t>app|spec</a:t>
            </a:r>
            <a:r>
              <a:rPr lang="en-US" altLang="zh-CN" dirty="0"/>
              <a:t>}.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   ---  </a:t>
            </a:r>
            <a:r>
              <a:rPr lang="zh-CN" altLang="en-US" dirty="0" smtClean="0"/>
              <a:t>程序配置文件</a:t>
            </a:r>
            <a:endParaRPr lang="en-US" altLang="zh-CN" dirty="0" smtClean="0"/>
          </a:p>
          <a:p>
            <a:pPr marL="19304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项目文件概览</a:t>
            </a:r>
          </a:p>
        </p:txBody>
      </p:sp>
    </p:spTree>
    <p:extLst>
      <p:ext uri="{BB962C8B-B14F-4D97-AF65-F5344CB8AC3E}">
        <p14:creationId xmlns:p14="http://schemas.microsoft.com/office/powerpoint/2010/main" val="141840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zh-CN" altLang="en-US" dirty="0"/>
              <a:t>根目录</a:t>
            </a:r>
            <a:endParaRPr lang="en-US" altLang="zh-CN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en-US" altLang="zh-CN" sz="2400" dirty="0" smtClean="0"/>
              <a:t>			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zh-CN" altLang="en-US" dirty="0"/>
              <a:t> 文件夹</a:t>
            </a:r>
            <a:r>
              <a:rPr lang="zh-CN" altLang="en-US" dirty="0" smtClean="0"/>
              <a:t>是</a:t>
            </a:r>
            <a:r>
              <a:rPr lang="zh-CN" altLang="en-US" dirty="0"/>
              <a:t>根目录</a:t>
            </a:r>
            <a:r>
              <a:rPr lang="zh-CN" altLang="en-US" dirty="0" smtClean="0"/>
              <a:t>文件夹之一</a:t>
            </a:r>
            <a:r>
              <a:rPr lang="zh-CN" altLang="en-US" dirty="0"/>
              <a:t>，</a:t>
            </a:r>
            <a:r>
              <a:rPr lang="zh-CN" altLang="en-US" dirty="0" smtClean="0"/>
              <a:t>其它</a:t>
            </a:r>
            <a:r>
              <a:rPr lang="zh-CN" altLang="en-US" dirty="0"/>
              <a:t>文件是</a:t>
            </a:r>
            <a:r>
              <a:rPr lang="zh-CN" altLang="en-US" dirty="0" smtClean="0"/>
              <a:t>用来构建</a:t>
            </a:r>
            <a:r>
              <a:rPr lang="zh-CN" altLang="en-US" dirty="0"/>
              <a:t>、测试、</a:t>
            </a:r>
            <a:r>
              <a:rPr lang="zh-CN" altLang="en-US" dirty="0" smtClean="0"/>
              <a:t>维护、文档</a:t>
            </a:r>
            <a:r>
              <a:rPr lang="zh-CN" altLang="en-US" dirty="0"/>
              <a:t>化和发布应用的</a:t>
            </a: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591820" lvl="1"/>
            <a:r>
              <a:rPr lang="en-US" altLang="zh-CN" dirty="0"/>
              <a:t> e2e</a:t>
            </a:r>
            <a:r>
              <a:rPr lang="en-US" altLang="zh-CN" dirty="0" smtClean="0"/>
              <a:t>/ </a:t>
            </a:r>
          </a:p>
          <a:p>
            <a:pPr marL="593090" lvl="2"/>
            <a:r>
              <a:rPr lang="en-US" altLang="zh-CN" dirty="0" smtClean="0"/>
              <a:t> </a:t>
            </a:r>
            <a:r>
              <a:rPr lang="zh-CN" altLang="en-US" dirty="0" smtClean="0"/>
              <a:t>端到</a:t>
            </a:r>
            <a:r>
              <a:rPr lang="zh-CN" altLang="en-US" dirty="0"/>
              <a:t>端（</a:t>
            </a:r>
            <a:r>
              <a:rPr lang="en-US" altLang="zh-CN" dirty="0"/>
              <a:t>end-to-end</a:t>
            </a:r>
            <a:r>
              <a:rPr lang="zh-CN" altLang="en-US" dirty="0"/>
              <a:t>）测试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en-US" altLang="zh-CN" dirty="0" err="1" smtClean="0"/>
              <a:t>node_modules</a:t>
            </a:r>
            <a:r>
              <a:rPr lang="en-US" altLang="zh-CN" dirty="0"/>
              <a:t>/ </a:t>
            </a:r>
            <a:endParaRPr lang="en-US" altLang="zh-CN" dirty="0" smtClean="0"/>
          </a:p>
          <a:p>
            <a:pPr marL="593090" lvl="2"/>
            <a:r>
              <a:rPr lang="en-US" altLang="zh-CN" dirty="0" smtClean="0"/>
              <a:t> </a:t>
            </a:r>
            <a:r>
              <a:rPr lang="en-US" altLang="zh-CN" dirty="0"/>
              <a:t>Node.js</a:t>
            </a:r>
            <a:r>
              <a:rPr lang="zh-CN" altLang="en-US" dirty="0"/>
              <a:t> 创建了这个文件夹，并且把 </a:t>
            </a:r>
            <a:r>
              <a:rPr lang="en-US" altLang="zh-CN" dirty="0" err="1"/>
              <a:t>package.json</a:t>
            </a:r>
            <a:r>
              <a:rPr lang="zh-CN" altLang="en-US" dirty="0"/>
              <a:t> 中列举的所有第三方模块都放在其中</a:t>
            </a:r>
            <a:endParaRPr lang="en-US" altLang="zh-CN" dirty="0" smtClean="0"/>
          </a:p>
          <a:p>
            <a:pPr marL="591820" lvl="1"/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项目文件概览</a:t>
            </a:r>
          </a:p>
        </p:txBody>
      </p:sp>
    </p:spTree>
    <p:extLst>
      <p:ext uri="{BB962C8B-B14F-4D97-AF65-F5344CB8AC3E}">
        <p14:creationId xmlns:p14="http://schemas.microsoft.com/office/powerpoint/2010/main" val="14725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598</Words>
  <Application>Microsoft Office PowerPoint</Application>
  <PresentationFormat>自定义</PresentationFormat>
  <Paragraphs>134</Paragraphs>
  <Slides>16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   混合应用开发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2800</cp:revision>
  <cp:lastPrinted>2411-12-30T00:00:00Z</cp:lastPrinted>
  <dcterms:created xsi:type="dcterms:W3CDTF">2003-05-12T10:17:00Z</dcterms:created>
  <dcterms:modified xsi:type="dcterms:W3CDTF">2018-09-10T13:43:43Z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