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5"/>
  </p:notesMasterIdLst>
  <p:sldIdLst>
    <p:sldId id="773" r:id="rId2"/>
    <p:sldId id="941" r:id="rId3"/>
    <p:sldId id="958" r:id="rId4"/>
    <p:sldId id="957" r:id="rId5"/>
    <p:sldId id="959" r:id="rId6"/>
    <p:sldId id="956" r:id="rId7"/>
    <p:sldId id="961" r:id="rId8"/>
    <p:sldId id="946" r:id="rId9"/>
    <p:sldId id="942" r:id="rId10"/>
    <p:sldId id="954" r:id="rId11"/>
    <p:sldId id="950" r:id="rId12"/>
    <p:sldId id="943" r:id="rId13"/>
    <p:sldId id="947" r:id="rId14"/>
    <p:sldId id="955" r:id="rId15"/>
    <p:sldId id="963" r:id="rId16"/>
    <p:sldId id="962" r:id="rId17"/>
    <p:sldId id="948" r:id="rId18"/>
    <p:sldId id="951" r:id="rId19"/>
    <p:sldId id="952" r:id="rId20"/>
    <p:sldId id="953" r:id="rId21"/>
    <p:sldId id="965" r:id="rId22"/>
    <p:sldId id="964" r:id="rId23"/>
    <p:sldId id="937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16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087539" y="3781425"/>
            <a:ext cx="4321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</a:t>
            </a:r>
            <a:r>
              <a:rPr lang="zh-CN" altLang="en-US" sz="3600" dirty="0">
                <a:latin typeface="+mn-ea"/>
                <a:ea typeface="+mn-ea"/>
              </a:rPr>
              <a:t>组件</a:t>
            </a: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组件的基础构成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组件装饰器 </a:t>
            </a:r>
            <a:r>
              <a:rPr lang="en-US" altLang="zh-CN" dirty="0" smtClean="0"/>
              <a:t>-- @component( )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每个组件类必须用 </a:t>
            </a:r>
            <a:r>
              <a:rPr lang="en-US" altLang="zh-CN" dirty="0" smtClean="0"/>
              <a:t>@component </a:t>
            </a:r>
            <a:r>
              <a:rPr lang="zh-CN" altLang="en-US" dirty="0" smtClean="0"/>
              <a:t>修饰才能成为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组件元数据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styles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providers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templateUrl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styleUrls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每个组件只能关联一个模板，这个模板会渲染到页面上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smtClean="0"/>
              <a:t>组件类：定义组件的逻辑</a:t>
            </a:r>
            <a:endParaRPr lang="en-US" altLang="zh-CN" dirty="0" smtClean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4429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3312" indent="0">
              <a:buNone/>
            </a:pPr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组件交互</a:t>
            </a:r>
          </a:p>
        </p:txBody>
      </p:sp>
      <p:pic>
        <p:nvPicPr>
          <p:cNvPr id="1026" name="Picture 2" descr="C:\Users\小黑E550\Desktop\组件交互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24" y="1157883"/>
            <a:ext cx="9364290" cy="41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8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组件交互（父组件到子组件）  </a:t>
            </a:r>
            <a:r>
              <a:rPr lang="en-US" altLang="zh-CN" dirty="0" smtClean="0"/>
              <a:t>-- @Input</a:t>
            </a:r>
          </a:p>
          <a:p>
            <a:pPr marL="591775" lvl="1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子组件引入 </a:t>
            </a:r>
            <a:r>
              <a:rPr lang="en-US" altLang="zh-CN" dirty="0" smtClean="0"/>
              <a:t>Input</a:t>
            </a:r>
          </a:p>
          <a:p>
            <a:pPr marL="593362" lvl="2"/>
            <a:r>
              <a:rPr lang="en-US" altLang="zh-CN" dirty="0" smtClean="0"/>
              <a:t> import </a:t>
            </a:r>
            <a:r>
              <a:rPr lang="en-US" altLang="zh-CN"/>
              <a:t>{ </a:t>
            </a:r>
            <a:r>
              <a:rPr lang="en-US" altLang="zh-CN" smtClean="0">
                <a:solidFill>
                  <a:srgbClr val="FF0000"/>
                </a:solidFill>
              </a:rPr>
              <a:t>Input </a:t>
            </a:r>
            <a:r>
              <a:rPr lang="en-US" altLang="zh-CN" dirty="0"/>
              <a:t>} from '@angular/core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声明属性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@Input</a:t>
            </a:r>
            <a:r>
              <a:rPr lang="en-US" altLang="zh-CN" dirty="0" smtClean="0"/>
              <a:t>( ) 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		</a:t>
            </a: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绑定属性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&lt;app-</a:t>
            </a:r>
            <a:r>
              <a:rPr lang="zh-CN" altLang="en-US" sz="2000" dirty="0"/>
              <a:t>组件</a:t>
            </a:r>
            <a:r>
              <a:rPr lang="zh-CN" altLang="en-US" sz="2000" dirty="0" smtClean="0"/>
              <a:t>名  </a:t>
            </a:r>
            <a:r>
              <a:rPr lang="en-US" altLang="zh-CN" sz="2000" dirty="0" smtClean="0"/>
              <a:t>[ </a:t>
            </a:r>
            <a:r>
              <a:rPr lang="zh-CN" altLang="en-US" sz="2000" dirty="0" smtClean="0"/>
              <a:t>属性名</a:t>
            </a:r>
            <a:r>
              <a:rPr lang="en-US" altLang="zh-CN" sz="2000" dirty="0" smtClean="0"/>
              <a:t> ] = </a:t>
            </a:r>
            <a:r>
              <a:rPr lang="zh-CN" altLang="en-US" sz="2000" dirty="0" smtClean="0"/>
              <a:t>“属性值”</a:t>
            </a:r>
            <a:r>
              <a:rPr lang="en-US" altLang="zh-CN" sz="2000" dirty="0" smtClean="0"/>
              <a:t>&gt;&lt;/</a:t>
            </a:r>
            <a:r>
              <a:rPr lang="en-US" altLang="zh-CN" sz="2000" dirty="0"/>
              <a:t>app-</a:t>
            </a:r>
            <a:r>
              <a:rPr lang="zh-CN" altLang="en-US" sz="2000" dirty="0"/>
              <a:t>组件名</a:t>
            </a:r>
            <a:r>
              <a:rPr lang="en-US" altLang="zh-CN" sz="2000" dirty="0"/>
              <a:t>&gt;</a:t>
            </a:r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组件交互</a:t>
            </a:r>
          </a:p>
        </p:txBody>
      </p:sp>
    </p:spTree>
    <p:extLst>
      <p:ext uri="{BB962C8B-B14F-4D97-AF65-F5344CB8AC3E}">
        <p14:creationId xmlns:p14="http://schemas.microsoft.com/office/powerpoint/2010/main" val="248052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组件交互（子组件到父组件）  </a:t>
            </a:r>
            <a:r>
              <a:rPr lang="en-US" altLang="zh-CN" dirty="0" smtClean="0"/>
              <a:t>-- @</a:t>
            </a:r>
            <a:r>
              <a:rPr lang="en-US" altLang="zh-CN" dirty="0"/>
              <a:t>Out</a:t>
            </a:r>
            <a:r>
              <a:rPr lang="en-US" altLang="zh-CN" dirty="0" smtClean="0"/>
              <a:t>put</a:t>
            </a:r>
          </a:p>
          <a:p>
            <a:pPr marL="591775" lvl="1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子组件引入 </a:t>
            </a:r>
            <a:r>
              <a:rPr lang="en-US" altLang="zh-CN" dirty="0" err="1" smtClean="0"/>
              <a:t>EventEmitter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Output</a:t>
            </a:r>
          </a:p>
          <a:p>
            <a:pPr marL="593362" lvl="2"/>
            <a:r>
              <a:rPr lang="en-US" altLang="zh-CN" dirty="0" smtClean="0"/>
              <a:t> import </a:t>
            </a:r>
            <a:r>
              <a:rPr lang="en-US" altLang="zh-CN" dirty="0"/>
              <a:t>{ Component,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EventEmitter</a:t>
            </a:r>
            <a:r>
              <a:rPr lang="en-US" altLang="zh-CN" dirty="0">
                <a:solidFill>
                  <a:srgbClr val="FF0000"/>
                </a:solidFill>
              </a:rPr>
              <a:t>, Output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} from '@angular/core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zh-CN" altLang="en-US" dirty="0" smtClean="0"/>
              <a:t> 子</a:t>
            </a:r>
            <a:r>
              <a:rPr lang="zh-CN" altLang="en-US" dirty="0"/>
              <a:t>组件</a:t>
            </a:r>
            <a:r>
              <a:rPr lang="zh-CN" altLang="en-US" dirty="0" smtClean="0"/>
              <a:t>暴露 </a:t>
            </a:r>
            <a:r>
              <a:rPr lang="en-US" altLang="zh-CN" dirty="0" err="1" smtClean="0"/>
              <a:t>EventEmitter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属性，并用</a:t>
            </a:r>
            <a:r>
              <a:rPr lang="en-US" altLang="zh-CN" dirty="0" smtClean="0"/>
              <a:t>@Output</a:t>
            </a:r>
            <a:r>
              <a:rPr lang="zh-CN" altLang="en-US" dirty="0" smtClean="0"/>
              <a:t>（ ）</a:t>
            </a:r>
            <a:r>
              <a:rPr lang="zh-CN" altLang="en-US" dirty="0" smtClean="0"/>
              <a:t>装饰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/>
              <a:t>Out</a:t>
            </a:r>
            <a:r>
              <a:rPr lang="en-US" altLang="zh-CN" dirty="0" smtClean="0"/>
              <a:t>put( ) </a:t>
            </a:r>
            <a:r>
              <a:rPr lang="en-US" altLang="zh-CN" dirty="0" err="1" smtClean="0"/>
              <a:t>eventName</a:t>
            </a:r>
            <a:r>
              <a:rPr lang="en-US" altLang="zh-CN" dirty="0"/>
              <a:t> = new </a:t>
            </a:r>
            <a:r>
              <a:rPr lang="en-US" altLang="zh-CN" dirty="0" err="1" smtClean="0"/>
              <a:t>EventEmitter</a:t>
            </a:r>
            <a:r>
              <a:rPr lang="en-US" altLang="zh-CN" dirty="0" smtClean="0"/>
              <a:t>&lt;T&gt;( );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		</a:t>
            </a: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通过 </a:t>
            </a:r>
            <a:r>
              <a:rPr lang="en-US" altLang="zh-CN" dirty="0" err="1" smtClean="0"/>
              <a:t>EventEmitter</a:t>
            </a:r>
            <a:r>
              <a:rPr lang="zh-CN" altLang="en-US" dirty="0" smtClean="0"/>
              <a:t> 的 </a:t>
            </a:r>
            <a:r>
              <a:rPr lang="en-US" altLang="zh-CN" dirty="0" smtClean="0"/>
              <a:t>emit </a:t>
            </a:r>
            <a:r>
              <a:rPr lang="zh-CN" altLang="en-US" dirty="0" smtClean="0"/>
              <a:t>方法传递数据</a:t>
            </a:r>
            <a:endParaRPr lang="en-US" altLang="zh-CN" dirty="0" smtClean="0"/>
          </a:p>
          <a:p>
            <a:pPr marL="593362" lvl="2"/>
            <a:r>
              <a:rPr lang="en-US" altLang="zh-CN" dirty="0" err="1" smtClean="0"/>
              <a:t>this.eventName.emit</a:t>
            </a:r>
            <a:r>
              <a:rPr lang="en-US" altLang="zh-CN" dirty="0" smtClean="0"/>
              <a:t>( data )</a:t>
            </a:r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组件交互</a:t>
            </a:r>
          </a:p>
        </p:txBody>
      </p:sp>
    </p:spTree>
    <p:extLst>
      <p:ext uri="{BB962C8B-B14F-4D97-AF65-F5344CB8AC3E}">
        <p14:creationId xmlns:p14="http://schemas.microsoft.com/office/powerpoint/2010/main" val="13230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组件交互（子组件到父组件） （续）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父组件绑定事件，通过事件对象（</a:t>
            </a:r>
            <a:r>
              <a:rPr lang="en-US" altLang="zh-CN" dirty="0" smtClean="0"/>
              <a:t>$event</a:t>
            </a:r>
            <a:r>
              <a:rPr lang="zh-CN" altLang="en-US" dirty="0" smtClean="0"/>
              <a:t>）接收数据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&lt;app-</a:t>
            </a:r>
            <a:r>
              <a:rPr lang="zh-CN" altLang="en-US" dirty="0" smtClean="0"/>
              <a:t>组件名 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 )=“fun($event)”&gt;</a:t>
            </a:r>
          </a:p>
          <a:p>
            <a:pPr marL="193312" indent="0">
              <a:buNone/>
            </a:pPr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8113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中间人模式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91775" lvl="1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拥有相同父组件的组件间交互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  <p:pic>
        <p:nvPicPr>
          <p:cNvPr id="4" name="Picture 2" descr="C:\Users\小黑E550\Desktop\hybrid\组件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1" y="2348504"/>
            <a:ext cx="4865970" cy="351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框架模式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生命周期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8214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835812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生命周期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每个</a:t>
            </a:r>
            <a:r>
              <a:rPr lang="zh-CN" altLang="en-US" dirty="0"/>
              <a:t>组件都存在一个生命周期，从创建，变更到销毁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生命周期钩子（</a:t>
            </a:r>
            <a:r>
              <a:rPr lang="en-US" altLang="zh-CN" dirty="0"/>
              <a:t>lifecycle 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提供</a:t>
            </a:r>
            <a:r>
              <a:rPr lang="zh-CN" altLang="en-US" dirty="0"/>
              <a:t>组件生命周期钩子，把这些关键时刻暴露出来，赋予在这些</a:t>
            </a:r>
            <a:r>
              <a:rPr lang="zh-CN" altLang="en-US" dirty="0" smtClean="0"/>
              <a:t>关键</a:t>
            </a:r>
            <a:r>
              <a:rPr lang="zh-CN" altLang="en-US" dirty="0"/>
              <a:t>时刻</a:t>
            </a:r>
            <a:r>
              <a:rPr lang="zh-CN" altLang="en-US" dirty="0" smtClean="0"/>
              <a:t>和</a:t>
            </a:r>
            <a:r>
              <a:rPr lang="zh-CN" altLang="en-US" dirty="0"/>
              <a:t>组件进行交互的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Angular</a:t>
            </a:r>
            <a:r>
              <a:rPr lang="en-US" altLang="zh-CN" dirty="0"/>
              <a:t> core </a:t>
            </a:r>
            <a:r>
              <a:rPr lang="zh-CN" altLang="en-US" dirty="0"/>
              <a:t>库里</a:t>
            </a:r>
            <a:r>
              <a:rPr lang="zh-CN" altLang="en-US" dirty="0" smtClean="0"/>
              <a:t>定义了</a:t>
            </a:r>
            <a:r>
              <a:rPr lang="zh-CN" altLang="en-US" b="1" dirty="0" smtClean="0"/>
              <a:t>生命周期</a:t>
            </a:r>
            <a:r>
              <a:rPr lang="zh-CN" altLang="en-US" b="1" dirty="0"/>
              <a:t>钩子</a:t>
            </a: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r>
              <a:rPr lang="zh-CN" altLang="en-US" dirty="0" smtClean="0"/>
              <a:t> 每个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都有唯一的一个钩子方法</a:t>
            </a:r>
            <a:endParaRPr lang="en-US" altLang="zh-CN" dirty="0" smtClean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18865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3312" indent="0">
              <a:buNone/>
            </a:pPr>
            <a:endParaRPr lang="en-US" altLang="zh-CN" dirty="0" smtClean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/>
              <a:t>生命周期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93215"/>
              </p:ext>
            </p:extLst>
          </p:nvPr>
        </p:nvGraphicFramePr>
        <p:xfrm>
          <a:off x="1053691" y="1124544"/>
          <a:ext cx="4105880" cy="4609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0"/>
              </a:tblGrid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组件初始化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constructor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ngOnChanges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ngOnInit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ngDoCheck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ngAfterContentInit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ngAfterContentChecked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ngAfterViewInit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ngAfterViewChecked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5751"/>
              </p:ext>
            </p:extLst>
          </p:nvPr>
        </p:nvGraphicFramePr>
        <p:xfrm>
          <a:off x="6600232" y="1228325"/>
          <a:ext cx="4105880" cy="256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0"/>
              </a:tblGrid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变更检测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ngOnChanges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ngDoCheck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ngAfterContentChecked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ngAfterViewChecked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7436"/>
              </p:ext>
            </p:extLst>
          </p:nvPr>
        </p:nvGraphicFramePr>
        <p:xfrm>
          <a:off x="6600231" y="4637687"/>
          <a:ext cx="4105880" cy="1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0"/>
              </a:tblGrid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组件销毁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ngOnDestroy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5375670" y="2204439"/>
            <a:ext cx="1080495" cy="36016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8473089" y="3861198"/>
            <a:ext cx="360165" cy="648297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7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835812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 err="1" smtClean="0"/>
              <a:t>ngOnChanges</a:t>
            </a:r>
            <a:r>
              <a:rPr lang="en-US" altLang="zh-CN" dirty="0" smtClean="0"/>
              <a:t>( )</a:t>
            </a:r>
          </a:p>
          <a:p>
            <a:pPr marL="591775" lvl="1"/>
            <a:r>
              <a:rPr lang="zh-CN" altLang="en-US" dirty="0" smtClean="0"/>
              <a:t> 检测到组件输入</a:t>
            </a:r>
            <a:r>
              <a:rPr lang="zh-CN" altLang="en-US" dirty="0"/>
              <a:t>属性</a:t>
            </a:r>
            <a:r>
              <a:rPr lang="zh-CN" altLang="en-US" dirty="0" smtClean="0"/>
              <a:t>发生变化时调用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en-US" altLang="zh-CN" dirty="0" err="1" smtClean="0"/>
              <a:t>ngOnInit</a:t>
            </a:r>
            <a:r>
              <a:rPr lang="en-US" altLang="zh-CN" dirty="0" smtClean="0"/>
              <a:t>( )</a:t>
            </a:r>
          </a:p>
          <a:p>
            <a:pPr marL="591775" lvl="1"/>
            <a:r>
              <a:rPr lang="zh-CN" altLang="en-US" dirty="0" smtClean="0"/>
              <a:t> 在</a:t>
            </a:r>
            <a:r>
              <a:rPr lang="zh-CN" altLang="en-US" dirty="0"/>
              <a:t>构造函数之后马上执行复杂的初始化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在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设置</a:t>
            </a:r>
            <a:r>
              <a:rPr lang="zh-CN" altLang="en-US" dirty="0"/>
              <a:t>完输入属性之后，对该组件进行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只调用一次</a:t>
            </a:r>
            <a:endParaRPr lang="en-US" altLang="zh-CN" dirty="0" smtClean="0"/>
          </a:p>
          <a:p>
            <a:pPr marL="360000"/>
            <a:r>
              <a:rPr lang="en-US" altLang="zh-CN" dirty="0" smtClean="0"/>
              <a:t> </a:t>
            </a:r>
            <a:r>
              <a:rPr lang="en-US" altLang="zh-CN" dirty="0" err="1" smtClean="0"/>
              <a:t>ngDoCheck</a:t>
            </a:r>
            <a:r>
              <a:rPr lang="en-US" altLang="zh-CN" dirty="0" smtClean="0"/>
              <a:t> ( )</a:t>
            </a:r>
          </a:p>
          <a:p>
            <a:pPr marL="591775" lvl="1"/>
            <a:r>
              <a:rPr lang="zh-CN" altLang="en-US" dirty="0" smtClean="0"/>
              <a:t> 检测被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忽略</a:t>
            </a:r>
            <a:r>
              <a:rPr lang="zh-CN" altLang="en-US" dirty="0"/>
              <a:t>的更改</a:t>
            </a:r>
            <a:endParaRPr lang="en-US" altLang="zh-CN" dirty="0" smtClean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生命周期钩子</a:t>
            </a:r>
          </a:p>
        </p:txBody>
      </p:sp>
    </p:spTree>
    <p:extLst>
      <p:ext uri="{BB962C8B-B14F-4D97-AF65-F5344CB8AC3E}">
        <p14:creationId xmlns:p14="http://schemas.microsoft.com/office/powerpoint/2010/main" val="2044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框架模式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生命周期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332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835812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en-US" altLang="zh-CN" dirty="0" err="1" smtClean="0"/>
              <a:t>ngAfterContentInit</a:t>
            </a:r>
            <a:r>
              <a:rPr lang="en-US" altLang="zh-CN" dirty="0" smtClean="0"/>
              <a:t>(  )</a:t>
            </a:r>
            <a:endParaRPr lang="en-US" altLang="zh-CN" dirty="0"/>
          </a:p>
          <a:p>
            <a:pPr marL="591775" lvl="1"/>
            <a:r>
              <a:rPr lang="zh-CN" altLang="en-US" dirty="0" smtClean="0"/>
              <a:t> 在投影（映射）内容</a:t>
            </a:r>
            <a:r>
              <a:rPr lang="zh-CN" altLang="en-US" dirty="0"/>
              <a:t>初始化</a:t>
            </a:r>
            <a:r>
              <a:rPr lang="zh-CN" altLang="en-US" dirty="0" smtClean="0"/>
              <a:t>之后调用</a:t>
            </a:r>
            <a:r>
              <a:rPr lang="zh-CN" altLang="en-US" dirty="0"/>
              <a:t>，</a:t>
            </a:r>
            <a:r>
              <a:rPr lang="zh-CN" altLang="en-US" dirty="0" smtClean="0"/>
              <a:t>只</a:t>
            </a:r>
            <a:r>
              <a:rPr lang="zh-CN" altLang="en-US" dirty="0"/>
              <a:t>会调用一次</a:t>
            </a:r>
            <a:endParaRPr lang="en-US" altLang="zh-CN" dirty="0">
              <a:solidFill>
                <a:srgbClr val="FF0000"/>
              </a:solidFill>
            </a:endParaRPr>
          </a:p>
          <a:p>
            <a:pPr marL="360000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ngAfterContentChecked</a:t>
            </a:r>
            <a:r>
              <a:rPr lang="en-US" altLang="zh-CN" dirty="0" smtClean="0"/>
              <a:t>(  )</a:t>
            </a:r>
          </a:p>
          <a:p>
            <a:pPr marL="591775" lvl="1"/>
            <a:r>
              <a:rPr lang="zh-CN" altLang="en-US" dirty="0" smtClean="0"/>
              <a:t> 在投影（映射）内容</a:t>
            </a:r>
            <a:r>
              <a:rPr lang="zh-CN" altLang="en-US" dirty="0"/>
              <a:t>变更检测</a:t>
            </a:r>
            <a:r>
              <a:rPr lang="zh-CN" altLang="en-US" dirty="0" smtClean="0"/>
              <a:t>之后</a:t>
            </a:r>
            <a:r>
              <a:rPr lang="zh-CN" altLang="en-US" dirty="0"/>
              <a:t>调用</a:t>
            </a:r>
            <a:endParaRPr lang="en-US" altLang="zh-CN" dirty="0"/>
          </a:p>
          <a:p>
            <a:pPr marL="360000"/>
            <a:r>
              <a:rPr lang="en-US" altLang="zh-CN" dirty="0"/>
              <a:t> </a:t>
            </a:r>
            <a:r>
              <a:rPr lang="en-US" altLang="zh-CN" dirty="0" err="1" smtClean="0"/>
              <a:t>ngAfterViewInit</a:t>
            </a:r>
            <a:r>
              <a:rPr lang="en-US" altLang="zh-CN" dirty="0" smtClean="0"/>
              <a:t>(  )</a:t>
            </a:r>
          </a:p>
          <a:p>
            <a:pPr marL="591775" lvl="1"/>
            <a:r>
              <a:rPr lang="zh-CN" altLang="en-US" dirty="0"/>
              <a:t> </a:t>
            </a:r>
            <a:r>
              <a:rPr lang="zh-CN" altLang="en-US" dirty="0" smtClean="0"/>
              <a:t>在 </a:t>
            </a:r>
            <a:r>
              <a:rPr lang="en-US" altLang="zh-CN" dirty="0"/>
              <a:t>Angular </a:t>
            </a:r>
            <a:r>
              <a:rPr lang="zh-CN" altLang="en-US" dirty="0"/>
              <a:t>完全初始化了组件的视图后调用</a:t>
            </a:r>
            <a:endParaRPr lang="en-US" altLang="zh-CN" dirty="0" smtClean="0"/>
          </a:p>
          <a:p>
            <a:pPr marL="360000"/>
            <a:r>
              <a:rPr lang="en-US" altLang="zh-CN" dirty="0" smtClean="0"/>
              <a:t> </a:t>
            </a:r>
            <a:r>
              <a:rPr lang="en-US" altLang="zh-CN" dirty="0" err="1" smtClean="0"/>
              <a:t>ngAfterViewChecked</a:t>
            </a:r>
            <a:r>
              <a:rPr lang="en-US" altLang="zh-CN" dirty="0" smtClean="0"/>
              <a:t>(  )</a:t>
            </a:r>
          </a:p>
          <a:p>
            <a:pPr marL="591775" lvl="1"/>
            <a:r>
              <a:rPr lang="zh-CN" altLang="en-US" dirty="0" smtClean="0"/>
              <a:t> 在</a:t>
            </a:r>
            <a:r>
              <a:rPr lang="zh-CN" altLang="en-US" dirty="0"/>
              <a:t>默认的变更检测器完成了对组件视图的变更检测之后调用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生命周期钩子</a:t>
            </a:r>
          </a:p>
        </p:txBody>
      </p:sp>
    </p:spTree>
    <p:extLst>
      <p:ext uri="{BB962C8B-B14F-4D97-AF65-F5344CB8AC3E}">
        <p14:creationId xmlns:p14="http://schemas.microsoft.com/office/powerpoint/2010/main" val="22692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835812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ngOnDestroy</a:t>
            </a:r>
            <a:r>
              <a:rPr lang="en-US" altLang="zh-CN" dirty="0"/>
              <a:t>( )</a:t>
            </a:r>
          </a:p>
          <a:p>
            <a:pPr marL="591775" lvl="1"/>
            <a:r>
              <a:rPr lang="zh-CN" altLang="en-US" dirty="0"/>
              <a:t> 执行组件注销时的清理</a:t>
            </a:r>
            <a:r>
              <a:rPr lang="zh-CN" altLang="en-US" dirty="0" smtClean="0"/>
              <a:t>工作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生命周期钩子</a:t>
            </a:r>
          </a:p>
        </p:txBody>
      </p:sp>
    </p:spTree>
    <p:extLst>
      <p:ext uri="{BB962C8B-B14F-4D97-AF65-F5344CB8AC3E}">
        <p14:creationId xmlns:p14="http://schemas.microsoft.com/office/powerpoint/2010/main" val="9672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835812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-content</a:t>
            </a:r>
            <a:r>
              <a:rPr lang="zh-CN" altLang="en-US" dirty="0" smtClean="0"/>
              <a:t>（</a:t>
            </a:r>
            <a:r>
              <a:rPr lang="zh-CN" altLang="en-US" dirty="0"/>
              <a:t>内容映射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在</a:t>
            </a:r>
            <a:r>
              <a:rPr lang="zh-CN" altLang="en-US" dirty="0"/>
              <a:t>组件中嵌入模板</a:t>
            </a:r>
            <a:r>
              <a:rPr lang="zh-CN" altLang="en-US" dirty="0" smtClean="0"/>
              <a:t>代码的</a:t>
            </a:r>
            <a:r>
              <a:rPr lang="zh-CN" altLang="en-US" b="1" dirty="0" smtClean="0"/>
              <a:t>占</a:t>
            </a:r>
            <a:r>
              <a:rPr lang="zh-CN" altLang="en-US" b="1" dirty="0"/>
              <a:t>位</a:t>
            </a:r>
            <a:r>
              <a:rPr lang="zh-CN" altLang="en-US" b="1" dirty="0" smtClean="0"/>
              <a:t>符</a:t>
            </a:r>
            <a:r>
              <a:rPr lang="zh-CN" altLang="en-US" dirty="0" smtClean="0"/>
              <a:t>，告诉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在何处插入模板代码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方便</a:t>
            </a:r>
            <a:r>
              <a:rPr lang="zh-CN" altLang="en-US" dirty="0"/>
              <a:t>定制可复用的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当有多个映射时，模板代码取类名进行区分，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-content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属性进行绑定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父组件中：</a:t>
            </a:r>
            <a:r>
              <a:rPr lang="en-US" altLang="zh-CN" dirty="0" smtClean="0"/>
              <a:t> &lt;app-component&gt;</a:t>
            </a:r>
          </a:p>
          <a:p>
            <a:pPr marL="593362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                      &lt;div class=“header”&gt;……&lt;/div&gt;</a:t>
            </a:r>
          </a:p>
          <a:p>
            <a:pPr marL="593362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&lt;/app-component&gt;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子组件中：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-content select=“.header”&gt;&lt;/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-content&gt;</a:t>
            </a:r>
            <a:endParaRPr lang="en-US" altLang="zh-CN" dirty="0"/>
          </a:p>
          <a:p>
            <a:pPr marL="360000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生命周期钩子</a:t>
            </a:r>
          </a:p>
        </p:txBody>
      </p:sp>
    </p:spTree>
    <p:extLst>
      <p:ext uri="{BB962C8B-B14F-4D97-AF65-F5344CB8AC3E}">
        <p14:creationId xmlns:p14="http://schemas.microsoft.com/office/powerpoint/2010/main" val="18031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框架模式</a:t>
            </a:r>
            <a:endParaRPr lang="en-US" altLang="zh-CN" dirty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（模型）、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（视图）、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（控制器）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MVP</a:t>
            </a:r>
          </a:p>
          <a:p>
            <a:pPr marL="593362" lvl="2"/>
            <a:r>
              <a:rPr lang="en-US" altLang="zh-CN" dirty="0"/>
              <a:t> Model</a:t>
            </a:r>
            <a:r>
              <a:rPr lang="zh-CN" altLang="en-US" dirty="0"/>
              <a:t>（模型）、</a:t>
            </a:r>
            <a:r>
              <a:rPr lang="en-US" altLang="zh-CN" dirty="0"/>
              <a:t>View</a:t>
            </a:r>
            <a:r>
              <a:rPr lang="zh-CN" altLang="en-US" dirty="0"/>
              <a:t>（视图）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（呈现）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MVVM</a:t>
            </a:r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（模型</a:t>
            </a:r>
            <a:r>
              <a:rPr lang="zh-CN" altLang="en-US" dirty="0"/>
              <a:t>）、</a:t>
            </a:r>
            <a:r>
              <a:rPr lang="en-US" altLang="zh-CN" dirty="0"/>
              <a:t>View</a:t>
            </a:r>
            <a:r>
              <a:rPr lang="zh-CN" altLang="en-US" dirty="0"/>
              <a:t>（视图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View-Model</a:t>
            </a:r>
            <a:r>
              <a:rPr lang="zh-CN" altLang="en-US" dirty="0" smtClean="0"/>
              <a:t>（视图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模型）</a:t>
            </a:r>
            <a:endParaRPr lang="en-US" altLang="zh-CN" dirty="0" smtClean="0"/>
          </a:p>
          <a:p>
            <a:pPr marL="591775" lvl="1"/>
            <a:endParaRPr lang="en-US" altLang="zh-CN" sz="18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框架模式</a:t>
            </a:r>
          </a:p>
        </p:txBody>
      </p:sp>
    </p:spTree>
    <p:extLst>
      <p:ext uri="{BB962C8B-B14F-4D97-AF65-F5344CB8AC3E}">
        <p14:creationId xmlns:p14="http://schemas.microsoft.com/office/powerpoint/2010/main" val="41540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/>
              <a:t>MVC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框架模式</a:t>
            </a:r>
          </a:p>
        </p:txBody>
      </p:sp>
      <p:pic>
        <p:nvPicPr>
          <p:cNvPr id="2" name="Picture 2" descr="C:\Users\小黑E550\Desktop\QQ截图201809120953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83" y="1584726"/>
            <a:ext cx="6776831" cy="429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 smtClean="0"/>
              <a:t>MVP</a:t>
            </a:r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框架模式</a:t>
            </a:r>
          </a:p>
        </p:txBody>
      </p:sp>
      <p:pic>
        <p:nvPicPr>
          <p:cNvPr id="3" name="Picture 2" descr="C:\Users\小黑E550\Desktop\QQ截图201809120859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52" y="1844274"/>
            <a:ext cx="6843135" cy="364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 smtClean="0"/>
              <a:t>MVVM</a:t>
            </a:r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框架模式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7" y="2149501"/>
            <a:ext cx="9164644" cy="235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1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框架模式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生命周期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711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</a:t>
            </a:r>
            <a:endParaRPr lang="en-US" altLang="zh-CN" dirty="0"/>
          </a:p>
          <a:p>
            <a:pPr marL="591775" lvl="1"/>
            <a:r>
              <a:rPr lang="zh-CN" altLang="en-US" dirty="0" smtClean="0"/>
              <a:t> 组件</a:t>
            </a:r>
            <a:r>
              <a:rPr lang="zh-CN" altLang="en-US" dirty="0"/>
              <a:t>负责控制屏幕上</a:t>
            </a:r>
            <a:r>
              <a:rPr lang="zh-CN" altLang="en-US" dirty="0" smtClean="0"/>
              <a:t>的某一块区域，即视图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组件是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的核心理念，</a:t>
            </a:r>
            <a:r>
              <a:rPr lang="zh-CN" altLang="en-US" dirty="0"/>
              <a:t>模块化</a:t>
            </a:r>
            <a:r>
              <a:rPr lang="zh-CN" altLang="en-US" dirty="0" smtClean="0"/>
              <a:t>机制是</a:t>
            </a:r>
            <a:r>
              <a:rPr lang="zh-CN" altLang="en-US" dirty="0"/>
              <a:t>为组件化服务的</a:t>
            </a:r>
            <a:endParaRPr lang="en-US" altLang="zh-CN" dirty="0" smtClean="0"/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56" y="2924769"/>
            <a:ext cx="9605677" cy="301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创建组件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/>
              <a:t>ng</a:t>
            </a:r>
            <a:r>
              <a:rPr lang="en-US" altLang="zh-CN" dirty="0"/>
              <a:t> g component </a:t>
            </a:r>
            <a:r>
              <a:rPr lang="en-US" altLang="zh-CN" dirty="0" smtClean="0"/>
              <a:t>components/</a:t>
            </a:r>
            <a:r>
              <a:rPr lang="en-US" altLang="zh-CN" dirty="0" err="1" smtClean="0"/>
              <a:t>componentName</a:t>
            </a:r>
            <a:r>
              <a:rPr lang="en-US" altLang="zh-CN" dirty="0" smtClean="0"/>
              <a:t> </a:t>
            </a:r>
          </a:p>
          <a:p>
            <a:pPr marL="591775" lvl="1"/>
            <a:r>
              <a:rPr lang="zh-CN" altLang="en-US" dirty="0" smtClean="0"/>
              <a:t> 在</a:t>
            </a:r>
            <a:r>
              <a:rPr lang="en-US" altLang="zh-CN" dirty="0" err="1"/>
              <a:t>AppModule</a:t>
            </a:r>
            <a:r>
              <a:rPr lang="zh-CN" altLang="en-US" dirty="0"/>
              <a:t>中</a:t>
            </a:r>
            <a:r>
              <a:rPr lang="zh-CN" altLang="en-US" dirty="0" smtClean="0"/>
              <a:t>声明组件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引入：</a:t>
            </a: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 smtClean="0"/>
              <a:t>ComponentName</a:t>
            </a:r>
            <a:r>
              <a:rPr lang="en-US" altLang="zh-CN" dirty="0" smtClean="0"/>
              <a:t> </a:t>
            </a:r>
            <a:r>
              <a:rPr lang="en-US" altLang="zh-CN" dirty="0"/>
              <a:t>} from </a:t>
            </a:r>
            <a:r>
              <a:rPr lang="en-US" altLang="zh-CN" dirty="0" smtClean="0"/>
              <a:t>‘./components/……';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声明：在 </a:t>
            </a:r>
            <a:r>
              <a:rPr lang="en-US" altLang="zh-CN" dirty="0" smtClean="0"/>
              <a:t>declarations </a:t>
            </a:r>
            <a:r>
              <a:rPr lang="zh-CN" altLang="en-US" dirty="0" smtClean="0"/>
              <a:t>数组中声明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如果通过命令创建组件，</a:t>
            </a:r>
            <a:r>
              <a:rPr lang="en-US" altLang="zh-CN" dirty="0" smtClean="0">
                <a:solidFill>
                  <a:srgbClr val="FF0000"/>
                </a:solidFill>
              </a:rPr>
              <a:t>angular</a:t>
            </a:r>
            <a:r>
              <a:rPr lang="zh-CN" altLang="en-US" dirty="0" smtClean="0">
                <a:solidFill>
                  <a:srgbClr val="FF0000"/>
                </a:solidFill>
              </a:rPr>
              <a:t>会自动添加声明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0000"/>
            <a:r>
              <a:rPr lang="en-US" altLang="zh-CN" sz="2800" dirty="0" smtClean="0"/>
              <a:t> </a:t>
            </a:r>
            <a:r>
              <a:rPr lang="zh-CN" altLang="en-US" sz="2800" dirty="0" smtClean="0"/>
              <a:t>使用组件</a:t>
            </a:r>
            <a:endParaRPr lang="en-US" altLang="zh-CN" sz="2800" dirty="0" smtClean="0"/>
          </a:p>
          <a:p>
            <a:pPr marL="591775" lvl="1"/>
            <a:r>
              <a:rPr lang="en-US" altLang="zh-CN" sz="2400" dirty="0"/>
              <a:t> </a:t>
            </a:r>
            <a:r>
              <a:rPr lang="en-US" altLang="zh-CN" sz="2400" dirty="0" smtClean="0"/>
              <a:t>&lt;app-</a:t>
            </a:r>
            <a:r>
              <a:rPr lang="zh-CN" altLang="en-US" sz="2400" dirty="0" smtClean="0"/>
              <a:t>组件名</a:t>
            </a:r>
            <a:r>
              <a:rPr lang="en-US" altLang="zh-CN" sz="2400" dirty="0" smtClean="0"/>
              <a:t>&gt;&lt;/app-</a:t>
            </a:r>
            <a:r>
              <a:rPr lang="zh-CN" altLang="en-US" sz="2400" dirty="0" smtClean="0"/>
              <a:t>组件名</a:t>
            </a:r>
            <a:r>
              <a:rPr lang="en-US" altLang="zh-CN" sz="2400" dirty="0" smtClean="0"/>
              <a:t>&gt;</a:t>
            </a: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2420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157262014</TotalTime>
  <Pages>0</Pages>
  <Words>709</Words>
  <Characters>0</Characters>
  <Application>Microsoft Office PowerPoint</Application>
  <DocSecurity>0</DocSecurity>
  <PresentationFormat>自定义</PresentationFormat>
  <Lines>0</Lines>
  <Paragraphs>205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2896</cp:revision>
  <cp:lastPrinted>1899-12-30T00:00:00Z</cp:lastPrinted>
  <dcterms:created xsi:type="dcterms:W3CDTF">2003-05-12T10:17:00Z</dcterms:created>
  <dcterms:modified xsi:type="dcterms:W3CDTF">2018-09-13T08:57:53Z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